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91560" y="414360"/>
            <a:ext cx="109717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latin typeface="Arial"/>
                <a:ea typeface="SimSun"/>
              </a:rPr>
              <a:t>                        </a:t>
            </a:r>
            <a:r>
              <a:rPr b="0" lang="en-IN" sz="3600" spc="-1" strike="noStrike">
                <a:solidFill>
                  <a:srgbClr val="fecf40"/>
                </a:solidFill>
                <a:latin typeface="Arial"/>
                <a:ea typeface="SimSun"/>
              </a:rPr>
              <a:t> </a:t>
            </a:r>
            <a:r>
              <a:rPr b="0" lang="en-IN" sz="3600" spc="-1" strike="noStrike">
                <a:solidFill>
                  <a:srgbClr val="fecf40"/>
                </a:solidFill>
                <a:latin typeface="Segoe UI Semibold"/>
                <a:ea typeface="SimSun"/>
              </a:rPr>
              <a:t> </a:t>
            </a:r>
            <a:r>
              <a:rPr b="0" lang="en-IN" sz="5400" spc="-1" strike="noStrike">
                <a:solidFill>
                  <a:srgbClr val="fecf40"/>
                </a:solidFill>
                <a:latin typeface="Segoe UI Semibold"/>
                <a:ea typeface="SimSun"/>
              </a:rPr>
              <a:t>SIH-2020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368000" y="1773720"/>
            <a:ext cx="10445400" cy="48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ORGANISATION: CDK GLOBAL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PROBLEM STATEMENT :A PORTAL FOR FARMERS TO SELL THEIR PRODUCTS AT BETER RATE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TEAM NAME :TECHE SAVVY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TEAM LEADER:J ROHIT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                                                   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COLLEGE CODE:JJ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                                                                   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                                                                    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20" name="Content Placeholder 11" descr=""/>
          <p:cNvPicPr/>
          <p:nvPr/>
        </p:nvPicPr>
        <p:blipFill>
          <a:blip r:embed="rId2"/>
          <a:stretch/>
        </p:blipFill>
        <p:spPr>
          <a:xfrm>
            <a:off x="10997640" y="5552280"/>
            <a:ext cx="943920" cy="943920"/>
          </a:xfrm>
          <a:prstGeom prst="rect">
            <a:avLst/>
          </a:prstGeom>
          <a:ln w="936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008000" y="190440"/>
            <a:ext cx="2699280" cy="12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7200" spc="-1" strike="noStrike">
                <a:solidFill>
                  <a:srgbClr val="fecf40"/>
                </a:solidFill>
                <a:latin typeface="Segoe UI Black"/>
                <a:ea typeface="SimSun"/>
              </a:rPr>
              <a:t>DESCRIPTION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36000" y="2118960"/>
            <a:ext cx="10381680" cy="31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2e2f10"/>
                </a:solidFill>
                <a:latin typeface="Arial"/>
                <a:ea typeface="SimSun"/>
              </a:rPr>
              <a:t>System that provides farmers an interface to sell their produce , and connect with the buyers all over India. Simple interface that works on mobile, SMS to upload produce details and respond via phone and SMS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4" name="Content Placeholder 7" descr=""/>
          <p:cNvPicPr/>
          <p:nvPr/>
        </p:nvPicPr>
        <p:blipFill>
          <a:blip r:embed="rId1"/>
          <a:stretch/>
        </p:blipFill>
        <p:spPr>
          <a:xfrm>
            <a:off x="10420920" y="5173920"/>
            <a:ext cx="1366200" cy="1474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62200" y="373320"/>
            <a:ext cx="10483920" cy="96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ecf40"/>
                </a:solidFill>
                <a:latin typeface="Arial"/>
                <a:ea typeface="SimSun"/>
              </a:rPr>
              <a:t>DESCRIPTION OF TECHNOLOGY STACK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2200" y="2494440"/>
            <a:ext cx="10514520" cy="149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FRONT END:HTML, BOOTSTRAP, JQUERY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BACK END:DJANGO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DATA BASE: SQL LITE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SMS SERVICE:IFTTT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10559880" y="5198760"/>
            <a:ext cx="1397160" cy="150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75960" y="290160"/>
            <a:ext cx="5816160" cy="136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7200" spc="-1" strike="noStrike">
                <a:solidFill>
                  <a:srgbClr val="fecf40"/>
                </a:solidFill>
                <a:latin typeface="Segoe UI Black"/>
                <a:ea typeface="Microsoft YaHei"/>
              </a:rPr>
              <a:t>CASES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2640" y="1656360"/>
            <a:ext cx="10514520" cy="1499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Farmers can get a better price for their produce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no additional cost spent in marketing and delivery of goods 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however they can choose to charge more by delivering the items themselves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With the help of this portal we can analyze who are getting benefited i.e farmers, courier companeys, buyers etc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Technology that can be used as a platform for connecting car buyer to Seller Domain Bucket, Agriculture, E-Commerce, Paymen.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                                                                                 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0918800" y="5287680"/>
            <a:ext cx="1028160" cy="11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75960" y="290160"/>
            <a:ext cx="5816160" cy="1365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ecf40"/>
                </a:solidFill>
                <a:latin typeface="Segoe UI Black"/>
                <a:ea typeface="Microsoft YaHei"/>
              </a:rPr>
              <a:t>DEPENDENCES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10918800" y="5287680"/>
            <a:ext cx="1028160" cy="110952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1152000" y="2088000"/>
            <a:ext cx="9288000" cy="349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000" spc="-1" strike="noStrike">
                <a:latin typeface="Arial"/>
              </a:rPr>
              <a:t>1. INTERNET CONNECTION</a:t>
            </a:r>
            <a:endParaRPr b="0" lang="en-IN" sz="4000" spc="-1" strike="noStrike">
              <a:latin typeface="Arial"/>
            </a:endParaRPr>
          </a:p>
          <a:p>
            <a:r>
              <a:rPr b="0" lang="en-IN" sz="4000" spc="-1" strike="noStrike">
                <a:latin typeface="Arial"/>
              </a:rPr>
              <a:t>2. PAYTM ACCOUNT (for payment)</a:t>
            </a:r>
            <a:endParaRPr b="0" lang="en-IN" sz="4000" spc="-1" strike="noStrike">
              <a:latin typeface="Arial"/>
            </a:endParaRPr>
          </a:p>
          <a:p>
            <a:r>
              <a:rPr b="0" lang="en-IN" sz="4000" spc="-1" strike="noStrike">
                <a:latin typeface="Arial"/>
              </a:rPr>
              <a:t>3. PHONE/ COMPUTER FOR                     ACCESING THE WEBSITE</a:t>
            </a:r>
            <a:endParaRPr b="0" lang="en-IN" sz="4000" spc="-1" strike="noStrike">
              <a:latin typeface="Arial"/>
            </a:endParaRPr>
          </a:p>
          <a:p>
            <a:r>
              <a:rPr b="0" lang="en-IN" sz="4000" spc="-1" strike="noStrike">
                <a:latin typeface="Arial"/>
              </a:rPr>
              <a:t>4. A SMART PHONE WITH IFTTT.</a:t>
            </a:r>
            <a:endParaRPr b="0" lang="en-IN" sz="4000" spc="-1" strike="noStrike">
              <a:latin typeface="Arial"/>
            </a:endParaRPr>
          </a:p>
          <a:p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84000" y="2224800"/>
            <a:ext cx="899928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IN" sz="5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2020-02-03T03:16:45Z</dcterms:created>
  <dc:creator>POCO F1</dc:creator>
  <dc:description/>
  <dc:language>en-IN</dc:language>
  <cp:lastModifiedBy/>
  <dcterms:modified xsi:type="dcterms:W3CDTF">2020-02-05T15:16:04Z</dcterms:modified>
  <cp:revision>16</cp:revision>
  <dc:subject/>
  <dc:title>                          SIH-2020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KSOProductBuildVer">
    <vt:lpwstr>1033-11.2.0.9144</vt:lpwstr>
  </property>
  <property fmtid="{D5CDD505-2E9C-101B-9397-08002B2CF9AE}" pid="4" name="LinksUpToDate">
    <vt:bool>0</vt:bool>
  </property>
  <property fmtid="{D5CDD505-2E9C-101B-9397-08002B2CF9AE}" pid="5" name="ScaleCrop">
    <vt:bool>0</vt:bool>
  </property>
</Properties>
</file>