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2"/>
    <p:sldMasterId id="2147483650" r:id="rId3"/>
  </p:sldMasterIdLst>
  <p:notesMasterIdLst>
    <p:notesMasterId r:id="rId15"/>
  </p:notesMasterIdLst>
  <p:sldIdLst>
    <p:sldId id="256" r:id="rId4"/>
    <p:sldId id="257" r:id="rId5"/>
    <p:sldId id="258" r:id="rId6"/>
    <p:sldId id="259" r:id="rId7"/>
    <p:sldId id="260" r:id="rId8"/>
    <p:sldId id="266" r:id="rId9"/>
    <p:sldId id="264" r:id="rId10"/>
    <p:sldId id="265" r:id="rId11"/>
    <p:sldId id="261" r:id="rId12"/>
    <p:sldId id="262" r:id="rId13"/>
    <p:sldId id="263" r:id="rId14"/>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40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3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3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3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4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4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4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7895729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660"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661" name="PlaceHolder 2"/>
          <p:cNvSpPr>
            <a:spLocks noGrp="1"/>
          </p:cNvSpPr>
          <p:nvPr>
            <p:ph type="body"/>
          </p:nvPr>
        </p:nvSpPr>
        <p:spPr>
          <a:xfrm>
            <a:off x="871920" y="2675520"/>
            <a:ext cx="740808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62" name="PlaceHolder 3"/>
          <p:cNvSpPr>
            <a:spLocks noGrp="1"/>
          </p:cNvSpPr>
          <p:nvPr>
            <p:ph type="body"/>
          </p:nvPr>
        </p:nvSpPr>
        <p:spPr>
          <a:xfrm>
            <a:off x="871920" y="4477680"/>
            <a:ext cx="7408080" cy="164556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645"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646" name="PlaceHolder 2"/>
          <p:cNvSpPr>
            <a:spLocks noGrp="1"/>
          </p:cNvSpPr>
          <p:nvPr>
            <p:ph type="body"/>
          </p:nvPr>
        </p:nvSpPr>
        <p:spPr>
          <a:xfrm>
            <a:off x="871920" y="267552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47" name="PlaceHolder 3"/>
          <p:cNvSpPr>
            <a:spLocks noGrp="1"/>
          </p:cNvSpPr>
          <p:nvPr>
            <p:ph type="body"/>
          </p:nvPr>
        </p:nvSpPr>
        <p:spPr>
          <a:xfrm>
            <a:off x="4668120" y="267552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48" name="PlaceHolder 4"/>
          <p:cNvSpPr>
            <a:spLocks noGrp="1"/>
          </p:cNvSpPr>
          <p:nvPr>
            <p:ph type="body"/>
          </p:nvPr>
        </p:nvSpPr>
        <p:spPr>
          <a:xfrm>
            <a:off x="871920" y="447768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49" name="PlaceHolder 5"/>
          <p:cNvSpPr>
            <a:spLocks noGrp="1"/>
          </p:cNvSpPr>
          <p:nvPr>
            <p:ph type="body"/>
          </p:nvPr>
        </p:nvSpPr>
        <p:spPr>
          <a:xfrm>
            <a:off x="4668120" y="447768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638"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639" name="PlaceHolder 2"/>
          <p:cNvSpPr>
            <a:spLocks noGrp="1"/>
          </p:cNvSpPr>
          <p:nvPr>
            <p:ph type="body"/>
          </p:nvPr>
        </p:nvSpPr>
        <p:spPr>
          <a:xfrm>
            <a:off x="871920" y="2675520"/>
            <a:ext cx="238500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40" name="PlaceHolder 3"/>
          <p:cNvSpPr>
            <a:spLocks noGrp="1"/>
          </p:cNvSpPr>
          <p:nvPr>
            <p:ph type="body"/>
          </p:nvPr>
        </p:nvSpPr>
        <p:spPr>
          <a:xfrm>
            <a:off x="3376440" y="2675520"/>
            <a:ext cx="238500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41" name="PlaceHolder 4"/>
          <p:cNvSpPr>
            <a:spLocks noGrp="1"/>
          </p:cNvSpPr>
          <p:nvPr>
            <p:ph type="body"/>
          </p:nvPr>
        </p:nvSpPr>
        <p:spPr>
          <a:xfrm>
            <a:off x="5881320" y="2675520"/>
            <a:ext cx="238500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42" name="PlaceHolder 5"/>
          <p:cNvSpPr>
            <a:spLocks noGrp="1"/>
          </p:cNvSpPr>
          <p:nvPr>
            <p:ph type="body"/>
          </p:nvPr>
        </p:nvSpPr>
        <p:spPr>
          <a:xfrm>
            <a:off x="871920" y="4477680"/>
            <a:ext cx="238500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43" name="PlaceHolder 6"/>
          <p:cNvSpPr>
            <a:spLocks noGrp="1"/>
          </p:cNvSpPr>
          <p:nvPr>
            <p:ph type="body"/>
          </p:nvPr>
        </p:nvSpPr>
        <p:spPr>
          <a:xfrm>
            <a:off x="3376440" y="4477680"/>
            <a:ext cx="238500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44" name="PlaceHolder 7"/>
          <p:cNvSpPr>
            <a:spLocks noGrp="1"/>
          </p:cNvSpPr>
          <p:nvPr>
            <p:ph type="body"/>
          </p:nvPr>
        </p:nvSpPr>
        <p:spPr>
          <a:xfrm>
            <a:off x="5881320" y="4477680"/>
            <a:ext cx="2385000" cy="164556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732"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733" name="PlaceHolder 2"/>
          <p:cNvSpPr>
            <a:spLocks noGrp="1"/>
          </p:cNvSpPr>
          <p:nvPr>
            <p:ph type="subTitle"/>
          </p:nvPr>
        </p:nvSpPr>
        <p:spPr>
          <a:xfrm>
            <a:off x="871920" y="2675520"/>
            <a:ext cx="7408080" cy="34502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627"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628" name="PlaceHolder 2"/>
          <p:cNvSpPr>
            <a:spLocks noGrp="1"/>
          </p:cNvSpPr>
          <p:nvPr>
            <p:ph type="body"/>
          </p:nvPr>
        </p:nvSpPr>
        <p:spPr>
          <a:xfrm>
            <a:off x="871920" y="2675520"/>
            <a:ext cx="7408080" cy="345024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715"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716" name="PlaceHolder 2"/>
          <p:cNvSpPr>
            <a:spLocks noGrp="1"/>
          </p:cNvSpPr>
          <p:nvPr>
            <p:ph type="body"/>
          </p:nvPr>
        </p:nvSpPr>
        <p:spPr>
          <a:xfrm>
            <a:off x="871920" y="2675520"/>
            <a:ext cx="3615120" cy="345024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717" name="PlaceHolder 3"/>
          <p:cNvSpPr>
            <a:spLocks noGrp="1"/>
          </p:cNvSpPr>
          <p:nvPr>
            <p:ph type="body"/>
          </p:nvPr>
        </p:nvSpPr>
        <p:spPr>
          <a:xfrm>
            <a:off x="4668120" y="2675520"/>
            <a:ext cx="3615120" cy="345024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14"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726" name="PlaceHolder 1"/>
          <p:cNvSpPr>
            <a:spLocks noGrp="1"/>
          </p:cNvSpPr>
          <p:nvPr>
            <p:ph type="subTitle"/>
          </p:nvPr>
        </p:nvSpPr>
        <p:spPr>
          <a:xfrm>
            <a:off x="457200" y="338400"/>
            <a:ext cx="8229240" cy="58068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710"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711" name="PlaceHolder 2"/>
          <p:cNvSpPr>
            <a:spLocks noGrp="1"/>
          </p:cNvSpPr>
          <p:nvPr>
            <p:ph type="body"/>
          </p:nvPr>
        </p:nvSpPr>
        <p:spPr>
          <a:xfrm>
            <a:off x="871920" y="267552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712" name="PlaceHolder 3"/>
          <p:cNvSpPr>
            <a:spLocks noGrp="1"/>
          </p:cNvSpPr>
          <p:nvPr>
            <p:ph type="body"/>
          </p:nvPr>
        </p:nvSpPr>
        <p:spPr>
          <a:xfrm>
            <a:off x="4668120" y="2675520"/>
            <a:ext cx="3615120" cy="345024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713" name="PlaceHolder 4"/>
          <p:cNvSpPr>
            <a:spLocks noGrp="1"/>
          </p:cNvSpPr>
          <p:nvPr>
            <p:ph type="body"/>
          </p:nvPr>
        </p:nvSpPr>
        <p:spPr>
          <a:xfrm>
            <a:off x="871920" y="447768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593"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594" name="PlaceHolder 2"/>
          <p:cNvSpPr>
            <a:spLocks noGrp="1"/>
          </p:cNvSpPr>
          <p:nvPr>
            <p:ph type="subTitle"/>
          </p:nvPr>
        </p:nvSpPr>
        <p:spPr>
          <a:xfrm>
            <a:off x="871920" y="2675520"/>
            <a:ext cx="7408080" cy="34502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722"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723" name="PlaceHolder 2"/>
          <p:cNvSpPr>
            <a:spLocks noGrp="1"/>
          </p:cNvSpPr>
          <p:nvPr>
            <p:ph type="body"/>
          </p:nvPr>
        </p:nvSpPr>
        <p:spPr>
          <a:xfrm>
            <a:off x="871920" y="2675520"/>
            <a:ext cx="3615120" cy="345024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724" name="PlaceHolder 3"/>
          <p:cNvSpPr>
            <a:spLocks noGrp="1"/>
          </p:cNvSpPr>
          <p:nvPr>
            <p:ph type="body"/>
          </p:nvPr>
        </p:nvSpPr>
        <p:spPr>
          <a:xfrm>
            <a:off x="4668120" y="267552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725" name="PlaceHolder 4"/>
          <p:cNvSpPr>
            <a:spLocks noGrp="1"/>
          </p:cNvSpPr>
          <p:nvPr>
            <p:ph type="body"/>
          </p:nvPr>
        </p:nvSpPr>
        <p:spPr>
          <a:xfrm>
            <a:off x="4668120" y="447768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718"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719" name="PlaceHolder 2"/>
          <p:cNvSpPr>
            <a:spLocks noGrp="1"/>
          </p:cNvSpPr>
          <p:nvPr>
            <p:ph type="body"/>
          </p:nvPr>
        </p:nvSpPr>
        <p:spPr>
          <a:xfrm>
            <a:off x="871920" y="267552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720" name="PlaceHolder 3"/>
          <p:cNvSpPr>
            <a:spLocks noGrp="1"/>
          </p:cNvSpPr>
          <p:nvPr>
            <p:ph type="body"/>
          </p:nvPr>
        </p:nvSpPr>
        <p:spPr>
          <a:xfrm>
            <a:off x="4668120" y="267552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721" name="PlaceHolder 4"/>
          <p:cNvSpPr>
            <a:spLocks noGrp="1"/>
          </p:cNvSpPr>
          <p:nvPr>
            <p:ph type="body"/>
          </p:nvPr>
        </p:nvSpPr>
        <p:spPr>
          <a:xfrm>
            <a:off x="871920" y="4477680"/>
            <a:ext cx="7408080" cy="164556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734"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735" name="PlaceHolder 2"/>
          <p:cNvSpPr>
            <a:spLocks noGrp="1"/>
          </p:cNvSpPr>
          <p:nvPr>
            <p:ph type="body"/>
          </p:nvPr>
        </p:nvSpPr>
        <p:spPr>
          <a:xfrm>
            <a:off x="871920" y="2675520"/>
            <a:ext cx="740808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736" name="PlaceHolder 3"/>
          <p:cNvSpPr>
            <a:spLocks noGrp="1"/>
          </p:cNvSpPr>
          <p:nvPr>
            <p:ph type="body"/>
          </p:nvPr>
        </p:nvSpPr>
        <p:spPr>
          <a:xfrm>
            <a:off x="871920" y="4477680"/>
            <a:ext cx="7408080" cy="164556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727"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728" name="PlaceHolder 2"/>
          <p:cNvSpPr>
            <a:spLocks noGrp="1"/>
          </p:cNvSpPr>
          <p:nvPr>
            <p:ph type="body"/>
          </p:nvPr>
        </p:nvSpPr>
        <p:spPr>
          <a:xfrm>
            <a:off x="871920" y="267552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729" name="PlaceHolder 3"/>
          <p:cNvSpPr>
            <a:spLocks noGrp="1"/>
          </p:cNvSpPr>
          <p:nvPr>
            <p:ph type="body"/>
          </p:nvPr>
        </p:nvSpPr>
        <p:spPr>
          <a:xfrm>
            <a:off x="4668120" y="267552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730" name="PlaceHolder 4"/>
          <p:cNvSpPr>
            <a:spLocks noGrp="1"/>
          </p:cNvSpPr>
          <p:nvPr>
            <p:ph type="body"/>
          </p:nvPr>
        </p:nvSpPr>
        <p:spPr>
          <a:xfrm>
            <a:off x="871920" y="447768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731" name="PlaceHolder 5"/>
          <p:cNvSpPr>
            <a:spLocks noGrp="1"/>
          </p:cNvSpPr>
          <p:nvPr>
            <p:ph type="body"/>
          </p:nvPr>
        </p:nvSpPr>
        <p:spPr>
          <a:xfrm>
            <a:off x="4668120" y="447768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703"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704" name="PlaceHolder 2"/>
          <p:cNvSpPr>
            <a:spLocks noGrp="1"/>
          </p:cNvSpPr>
          <p:nvPr>
            <p:ph type="body"/>
          </p:nvPr>
        </p:nvSpPr>
        <p:spPr>
          <a:xfrm>
            <a:off x="871920" y="2675520"/>
            <a:ext cx="238500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705" name="PlaceHolder 3"/>
          <p:cNvSpPr>
            <a:spLocks noGrp="1"/>
          </p:cNvSpPr>
          <p:nvPr>
            <p:ph type="body"/>
          </p:nvPr>
        </p:nvSpPr>
        <p:spPr>
          <a:xfrm>
            <a:off x="3376440" y="2675520"/>
            <a:ext cx="238500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706" name="PlaceHolder 4"/>
          <p:cNvSpPr>
            <a:spLocks noGrp="1"/>
          </p:cNvSpPr>
          <p:nvPr>
            <p:ph type="body"/>
          </p:nvPr>
        </p:nvSpPr>
        <p:spPr>
          <a:xfrm>
            <a:off x="5881320" y="2675520"/>
            <a:ext cx="238500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707" name="PlaceHolder 5"/>
          <p:cNvSpPr>
            <a:spLocks noGrp="1"/>
          </p:cNvSpPr>
          <p:nvPr>
            <p:ph type="body"/>
          </p:nvPr>
        </p:nvSpPr>
        <p:spPr>
          <a:xfrm>
            <a:off x="871920" y="4477680"/>
            <a:ext cx="238500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708" name="PlaceHolder 6"/>
          <p:cNvSpPr>
            <a:spLocks noGrp="1"/>
          </p:cNvSpPr>
          <p:nvPr>
            <p:ph type="body"/>
          </p:nvPr>
        </p:nvSpPr>
        <p:spPr>
          <a:xfrm>
            <a:off x="3376440" y="4477680"/>
            <a:ext cx="238500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709" name="PlaceHolder 7"/>
          <p:cNvSpPr>
            <a:spLocks noGrp="1"/>
          </p:cNvSpPr>
          <p:nvPr>
            <p:ph type="body"/>
          </p:nvPr>
        </p:nvSpPr>
        <p:spPr>
          <a:xfrm>
            <a:off x="5881320" y="4477680"/>
            <a:ext cx="2385000" cy="164556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689"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690" name="PlaceHolder 2"/>
          <p:cNvSpPr>
            <a:spLocks noGrp="1"/>
          </p:cNvSpPr>
          <p:nvPr>
            <p:ph type="subTitle"/>
          </p:nvPr>
        </p:nvSpPr>
        <p:spPr>
          <a:xfrm>
            <a:off x="871920" y="2675520"/>
            <a:ext cx="7408080" cy="34502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701"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702" name="PlaceHolder 2"/>
          <p:cNvSpPr>
            <a:spLocks noGrp="1"/>
          </p:cNvSpPr>
          <p:nvPr>
            <p:ph type="body"/>
          </p:nvPr>
        </p:nvSpPr>
        <p:spPr>
          <a:xfrm>
            <a:off x="871920" y="2675520"/>
            <a:ext cx="7408080" cy="345024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698"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699" name="PlaceHolder 2"/>
          <p:cNvSpPr>
            <a:spLocks noGrp="1"/>
          </p:cNvSpPr>
          <p:nvPr>
            <p:ph type="body"/>
          </p:nvPr>
        </p:nvSpPr>
        <p:spPr>
          <a:xfrm>
            <a:off x="871920" y="2675520"/>
            <a:ext cx="3615120" cy="345024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700" name="PlaceHolder 3"/>
          <p:cNvSpPr>
            <a:spLocks noGrp="1"/>
          </p:cNvSpPr>
          <p:nvPr>
            <p:ph type="body"/>
          </p:nvPr>
        </p:nvSpPr>
        <p:spPr>
          <a:xfrm>
            <a:off x="4668120" y="2675520"/>
            <a:ext cx="3615120" cy="345024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0"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658"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659" name="PlaceHolder 2"/>
          <p:cNvSpPr>
            <a:spLocks noGrp="1"/>
          </p:cNvSpPr>
          <p:nvPr>
            <p:ph type="body"/>
          </p:nvPr>
        </p:nvSpPr>
        <p:spPr>
          <a:xfrm>
            <a:off x="871920" y="2675520"/>
            <a:ext cx="7408080" cy="345024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681" name="PlaceHolder 1"/>
          <p:cNvSpPr>
            <a:spLocks noGrp="1"/>
          </p:cNvSpPr>
          <p:nvPr>
            <p:ph type="subTitle"/>
          </p:nvPr>
        </p:nvSpPr>
        <p:spPr>
          <a:xfrm>
            <a:off x="457200" y="338400"/>
            <a:ext cx="8229240" cy="58068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672"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673" name="PlaceHolder 2"/>
          <p:cNvSpPr>
            <a:spLocks noGrp="1"/>
          </p:cNvSpPr>
          <p:nvPr>
            <p:ph type="body"/>
          </p:nvPr>
        </p:nvSpPr>
        <p:spPr>
          <a:xfrm>
            <a:off x="871920" y="267552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74" name="PlaceHolder 3"/>
          <p:cNvSpPr>
            <a:spLocks noGrp="1"/>
          </p:cNvSpPr>
          <p:nvPr>
            <p:ph type="body"/>
          </p:nvPr>
        </p:nvSpPr>
        <p:spPr>
          <a:xfrm>
            <a:off x="4668120" y="2675520"/>
            <a:ext cx="3615120" cy="345024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75" name="PlaceHolder 4"/>
          <p:cNvSpPr>
            <a:spLocks noGrp="1"/>
          </p:cNvSpPr>
          <p:nvPr>
            <p:ph type="body"/>
          </p:nvPr>
        </p:nvSpPr>
        <p:spPr>
          <a:xfrm>
            <a:off x="871920" y="447768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685"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686" name="PlaceHolder 2"/>
          <p:cNvSpPr>
            <a:spLocks noGrp="1"/>
          </p:cNvSpPr>
          <p:nvPr>
            <p:ph type="body"/>
          </p:nvPr>
        </p:nvSpPr>
        <p:spPr>
          <a:xfrm>
            <a:off x="871920" y="2675520"/>
            <a:ext cx="3615120" cy="345024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87" name="PlaceHolder 3"/>
          <p:cNvSpPr>
            <a:spLocks noGrp="1"/>
          </p:cNvSpPr>
          <p:nvPr>
            <p:ph type="body"/>
          </p:nvPr>
        </p:nvSpPr>
        <p:spPr>
          <a:xfrm>
            <a:off x="4668120" y="267552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88" name="PlaceHolder 4"/>
          <p:cNvSpPr>
            <a:spLocks noGrp="1"/>
          </p:cNvSpPr>
          <p:nvPr>
            <p:ph type="body"/>
          </p:nvPr>
        </p:nvSpPr>
        <p:spPr>
          <a:xfrm>
            <a:off x="4668120" y="447768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676"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677" name="PlaceHolder 2"/>
          <p:cNvSpPr>
            <a:spLocks noGrp="1"/>
          </p:cNvSpPr>
          <p:nvPr>
            <p:ph type="body"/>
          </p:nvPr>
        </p:nvSpPr>
        <p:spPr>
          <a:xfrm>
            <a:off x="871920" y="267552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78" name="PlaceHolder 3"/>
          <p:cNvSpPr>
            <a:spLocks noGrp="1"/>
          </p:cNvSpPr>
          <p:nvPr>
            <p:ph type="body"/>
          </p:nvPr>
        </p:nvSpPr>
        <p:spPr>
          <a:xfrm>
            <a:off x="4668120" y="267552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79" name="PlaceHolder 4"/>
          <p:cNvSpPr>
            <a:spLocks noGrp="1"/>
          </p:cNvSpPr>
          <p:nvPr>
            <p:ph type="body"/>
          </p:nvPr>
        </p:nvSpPr>
        <p:spPr>
          <a:xfrm>
            <a:off x="871920" y="4477680"/>
            <a:ext cx="7408080" cy="164556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682"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683" name="PlaceHolder 2"/>
          <p:cNvSpPr>
            <a:spLocks noGrp="1"/>
          </p:cNvSpPr>
          <p:nvPr>
            <p:ph type="body"/>
          </p:nvPr>
        </p:nvSpPr>
        <p:spPr>
          <a:xfrm>
            <a:off x="871920" y="2675520"/>
            <a:ext cx="740808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84" name="PlaceHolder 3"/>
          <p:cNvSpPr>
            <a:spLocks noGrp="1"/>
          </p:cNvSpPr>
          <p:nvPr>
            <p:ph type="body"/>
          </p:nvPr>
        </p:nvSpPr>
        <p:spPr>
          <a:xfrm>
            <a:off x="871920" y="4477680"/>
            <a:ext cx="7408080" cy="164556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667"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668" name="PlaceHolder 2"/>
          <p:cNvSpPr>
            <a:spLocks noGrp="1"/>
          </p:cNvSpPr>
          <p:nvPr>
            <p:ph type="body"/>
          </p:nvPr>
        </p:nvSpPr>
        <p:spPr>
          <a:xfrm>
            <a:off x="871920" y="267552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69" name="PlaceHolder 3"/>
          <p:cNvSpPr>
            <a:spLocks noGrp="1"/>
          </p:cNvSpPr>
          <p:nvPr>
            <p:ph type="body"/>
          </p:nvPr>
        </p:nvSpPr>
        <p:spPr>
          <a:xfrm>
            <a:off x="4668120" y="267552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70" name="PlaceHolder 4"/>
          <p:cNvSpPr>
            <a:spLocks noGrp="1"/>
          </p:cNvSpPr>
          <p:nvPr>
            <p:ph type="body"/>
          </p:nvPr>
        </p:nvSpPr>
        <p:spPr>
          <a:xfrm>
            <a:off x="871920" y="447768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71" name="PlaceHolder 5"/>
          <p:cNvSpPr>
            <a:spLocks noGrp="1"/>
          </p:cNvSpPr>
          <p:nvPr>
            <p:ph type="body"/>
          </p:nvPr>
        </p:nvSpPr>
        <p:spPr>
          <a:xfrm>
            <a:off x="4668120" y="447768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691"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692" name="PlaceHolder 2"/>
          <p:cNvSpPr>
            <a:spLocks noGrp="1"/>
          </p:cNvSpPr>
          <p:nvPr>
            <p:ph type="body"/>
          </p:nvPr>
        </p:nvSpPr>
        <p:spPr>
          <a:xfrm>
            <a:off x="871920" y="2675520"/>
            <a:ext cx="238500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93" name="PlaceHolder 3"/>
          <p:cNvSpPr>
            <a:spLocks noGrp="1"/>
          </p:cNvSpPr>
          <p:nvPr>
            <p:ph type="body"/>
          </p:nvPr>
        </p:nvSpPr>
        <p:spPr>
          <a:xfrm>
            <a:off x="3376440" y="2675520"/>
            <a:ext cx="238500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94" name="PlaceHolder 4"/>
          <p:cNvSpPr>
            <a:spLocks noGrp="1"/>
          </p:cNvSpPr>
          <p:nvPr>
            <p:ph type="body"/>
          </p:nvPr>
        </p:nvSpPr>
        <p:spPr>
          <a:xfrm>
            <a:off x="5881320" y="2675520"/>
            <a:ext cx="238500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95" name="PlaceHolder 5"/>
          <p:cNvSpPr>
            <a:spLocks noGrp="1"/>
          </p:cNvSpPr>
          <p:nvPr>
            <p:ph type="body"/>
          </p:nvPr>
        </p:nvSpPr>
        <p:spPr>
          <a:xfrm>
            <a:off x="871920" y="4477680"/>
            <a:ext cx="238500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96" name="PlaceHolder 6"/>
          <p:cNvSpPr>
            <a:spLocks noGrp="1"/>
          </p:cNvSpPr>
          <p:nvPr>
            <p:ph type="body"/>
          </p:nvPr>
        </p:nvSpPr>
        <p:spPr>
          <a:xfrm>
            <a:off x="3376440" y="4477680"/>
            <a:ext cx="238500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97" name="PlaceHolder 7"/>
          <p:cNvSpPr>
            <a:spLocks noGrp="1"/>
          </p:cNvSpPr>
          <p:nvPr>
            <p:ph type="body"/>
          </p:nvPr>
        </p:nvSpPr>
        <p:spPr>
          <a:xfrm>
            <a:off x="5881320" y="4477680"/>
            <a:ext cx="2385000" cy="164556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633"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634" name="PlaceHolder 2"/>
          <p:cNvSpPr>
            <a:spLocks noGrp="1"/>
          </p:cNvSpPr>
          <p:nvPr>
            <p:ph type="body"/>
          </p:nvPr>
        </p:nvSpPr>
        <p:spPr>
          <a:xfrm>
            <a:off x="871920" y="2675520"/>
            <a:ext cx="3615120" cy="345024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35" name="PlaceHolder 3"/>
          <p:cNvSpPr>
            <a:spLocks noGrp="1"/>
          </p:cNvSpPr>
          <p:nvPr>
            <p:ph type="body"/>
          </p:nvPr>
        </p:nvSpPr>
        <p:spPr>
          <a:xfrm>
            <a:off x="4668120" y="2675520"/>
            <a:ext cx="3615120" cy="345024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6"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637" name="PlaceHolder 1"/>
          <p:cNvSpPr>
            <a:spLocks noGrp="1"/>
          </p:cNvSpPr>
          <p:nvPr>
            <p:ph type="subTitle"/>
          </p:nvPr>
        </p:nvSpPr>
        <p:spPr>
          <a:xfrm>
            <a:off x="457200" y="338400"/>
            <a:ext cx="8229240" cy="58068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650"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651" name="PlaceHolder 2"/>
          <p:cNvSpPr>
            <a:spLocks noGrp="1"/>
          </p:cNvSpPr>
          <p:nvPr>
            <p:ph type="body"/>
          </p:nvPr>
        </p:nvSpPr>
        <p:spPr>
          <a:xfrm>
            <a:off x="871920" y="267552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52" name="PlaceHolder 3"/>
          <p:cNvSpPr>
            <a:spLocks noGrp="1"/>
          </p:cNvSpPr>
          <p:nvPr>
            <p:ph type="body"/>
          </p:nvPr>
        </p:nvSpPr>
        <p:spPr>
          <a:xfrm>
            <a:off x="4668120" y="2675520"/>
            <a:ext cx="3615120" cy="345024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53" name="PlaceHolder 4"/>
          <p:cNvSpPr>
            <a:spLocks noGrp="1"/>
          </p:cNvSpPr>
          <p:nvPr>
            <p:ph type="body"/>
          </p:nvPr>
        </p:nvSpPr>
        <p:spPr>
          <a:xfrm>
            <a:off x="871920" y="447768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663"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664" name="PlaceHolder 2"/>
          <p:cNvSpPr>
            <a:spLocks noGrp="1"/>
          </p:cNvSpPr>
          <p:nvPr>
            <p:ph type="body"/>
          </p:nvPr>
        </p:nvSpPr>
        <p:spPr>
          <a:xfrm>
            <a:off x="871920" y="2675520"/>
            <a:ext cx="3615120" cy="345024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65" name="PlaceHolder 3"/>
          <p:cNvSpPr>
            <a:spLocks noGrp="1"/>
          </p:cNvSpPr>
          <p:nvPr>
            <p:ph type="body"/>
          </p:nvPr>
        </p:nvSpPr>
        <p:spPr>
          <a:xfrm>
            <a:off x="4668120" y="267552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66" name="PlaceHolder 4"/>
          <p:cNvSpPr>
            <a:spLocks noGrp="1"/>
          </p:cNvSpPr>
          <p:nvPr>
            <p:ph type="body"/>
          </p:nvPr>
        </p:nvSpPr>
        <p:spPr>
          <a:xfrm>
            <a:off x="4668120" y="447768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654"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latin typeface="Candara"/>
            </a:endParaRPr>
          </a:p>
        </p:txBody>
      </p:sp>
      <p:sp>
        <p:nvSpPr>
          <p:cNvPr id="1048655" name="PlaceHolder 2"/>
          <p:cNvSpPr>
            <a:spLocks noGrp="1"/>
          </p:cNvSpPr>
          <p:nvPr>
            <p:ph type="body"/>
          </p:nvPr>
        </p:nvSpPr>
        <p:spPr>
          <a:xfrm>
            <a:off x="871920" y="267552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56" name="PlaceHolder 3"/>
          <p:cNvSpPr>
            <a:spLocks noGrp="1"/>
          </p:cNvSpPr>
          <p:nvPr>
            <p:ph type="body"/>
          </p:nvPr>
        </p:nvSpPr>
        <p:spPr>
          <a:xfrm>
            <a:off x="4668120" y="2675520"/>
            <a:ext cx="3615120" cy="1645560"/>
          </a:xfrm>
          <a:prstGeom prst="rect">
            <a:avLst/>
          </a:prstGeom>
        </p:spPr>
        <p:txBody>
          <a:bodyPr lIns="0" tIns="0" rIns="0" bIns="0">
            <a:normAutofit/>
          </a:bodyPr>
          <a:lstStyle/>
          <a:p>
            <a:endParaRPr lang="en-US" sz="2400" b="0" strike="noStrike" spc="-1">
              <a:solidFill>
                <a:srgbClr val="073E87"/>
              </a:solidFill>
              <a:latin typeface="Candara"/>
            </a:endParaRPr>
          </a:p>
        </p:txBody>
      </p:sp>
      <p:sp>
        <p:nvSpPr>
          <p:cNvPr id="1048657" name="PlaceHolder 4"/>
          <p:cNvSpPr>
            <a:spLocks noGrp="1"/>
          </p:cNvSpPr>
          <p:nvPr>
            <p:ph type="body"/>
          </p:nvPr>
        </p:nvSpPr>
        <p:spPr>
          <a:xfrm>
            <a:off x="871920" y="4477680"/>
            <a:ext cx="7408080" cy="1645560"/>
          </a:xfrm>
          <a:prstGeom prst="rect">
            <a:avLst/>
          </a:prstGeom>
        </p:spPr>
        <p:txBody>
          <a:bodyPr lIns="0" tIns="0" rIns="0" bIns="0">
            <a:normAutofit/>
          </a:bodyPr>
          <a:lstStyle/>
          <a:p>
            <a:endParaRPr lang="en-US" sz="2400" b="0" strike="noStrike" spc="-1">
              <a:solidFill>
                <a:srgbClr val="073E87"/>
              </a:solidFill>
              <a:latin typeface="Candar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CustomShape 1" hidden="1"/>
          <p:cNvSpPr/>
          <p:nvPr/>
        </p:nvSpPr>
        <p:spPr>
          <a:xfrm>
            <a:off x="228600" y="228600"/>
            <a:ext cx="8695440" cy="2468520"/>
          </a:xfrm>
          <a:prstGeom prst="roundRect">
            <a:avLst>
              <a:gd name="adj" fmla="val 3362"/>
            </a:avLst>
          </a:prstGeom>
          <a:gradFill rotWithShape="0">
            <a:gsLst>
              <a:gs pos="0">
                <a:schemeClr val="accent1">
                  <a:lumMod val="75000"/>
                </a:schemeClr>
              </a:gs>
              <a:gs pos="90000">
                <a:schemeClr val="accent1">
                  <a:lumMod val="60000"/>
                  <a:lumOff val="40000"/>
                </a:schemeClr>
              </a:gs>
            </a:gsLst>
            <a:lin ang="16200000"/>
          </a:gradFill>
          <a:ln>
            <a:noFill/>
          </a:ln>
        </p:spPr>
        <p:style>
          <a:lnRef idx="2">
            <a:schemeClr val="accent1">
              <a:shade val="50000"/>
            </a:schemeClr>
          </a:lnRef>
          <a:fillRef idx="1">
            <a:schemeClr val="accent1"/>
          </a:fillRef>
          <a:effectRef idx="0">
            <a:schemeClr val="accent1"/>
          </a:effectRef>
          <a:fontRef idx="minor">
            <a:srgbClr val="000000"/>
          </a:fontRef>
        </p:style>
      </p:sp>
      <p:grpSp>
        <p:nvGrpSpPr>
          <p:cNvPr id="12" name="Group 2"/>
          <p:cNvGrpSpPr/>
          <p:nvPr/>
        </p:nvGrpSpPr>
        <p:grpSpPr>
          <a:xfrm>
            <a:off x="211680" y="1679400"/>
            <a:ext cx="8723160" cy="1329480"/>
            <a:chOff x="211680" y="1679400"/>
            <a:chExt cx="8723160" cy="1329480"/>
          </a:xfrm>
        </p:grpSpPr>
        <p:sp>
          <p:nvSpPr>
            <p:cNvPr id="1048577" name="CustomShape 3"/>
            <p:cNvSpPr/>
            <p:nvPr/>
          </p:nvSpPr>
          <p:spPr>
            <a:xfrm>
              <a:off x="6047280" y="1824480"/>
              <a:ext cx="2876040" cy="713520"/>
            </a:xfrm>
            <a:custGeom>
              <a:avLst/>
              <a:gdLst/>
              <a:ahLst/>
              <a:cxnLst/>
              <a:rect l="l" t="t"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360">
              <a:noFill/>
            </a:ln>
          </p:spPr>
          <p:style>
            <a:lnRef idx="0">
              <a:scrgbClr r="0" g="0" b="0"/>
            </a:lnRef>
            <a:fillRef idx="0">
              <a:scrgbClr r="0" g="0" b="0"/>
            </a:fillRef>
            <a:effectRef idx="0">
              <a:scrgbClr r="0" g="0" b="0"/>
            </a:effectRef>
            <a:fontRef idx="minor">
              <a:srgbClr val="000000"/>
            </a:fontRef>
          </p:style>
        </p:sp>
        <p:sp>
          <p:nvSpPr>
            <p:cNvPr id="1048578" name="CustomShape 4"/>
            <p:cNvSpPr/>
            <p:nvPr/>
          </p:nvSpPr>
          <p:spPr>
            <a:xfrm>
              <a:off x="2619360" y="1696320"/>
              <a:ext cx="5544000" cy="849600"/>
            </a:xfrm>
            <a:custGeom>
              <a:avLst/>
              <a:gdLst/>
              <a:ahLst/>
              <a:cxnLst/>
              <a:rect l="l" t="t"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360">
              <a:noFill/>
            </a:ln>
          </p:spPr>
          <p:style>
            <a:lnRef idx="0">
              <a:scrgbClr r="0" g="0" b="0"/>
            </a:lnRef>
            <a:fillRef idx="0">
              <a:scrgbClr r="0" g="0" b="0"/>
            </a:fillRef>
            <a:effectRef idx="0">
              <a:scrgbClr r="0" g="0" b="0"/>
            </a:effectRef>
            <a:fontRef idx="minor">
              <a:srgbClr val="000000"/>
            </a:fontRef>
          </p:style>
        </p:sp>
        <p:sp>
          <p:nvSpPr>
            <p:cNvPr id="1048579" name="CustomShape 5"/>
            <p:cNvSpPr/>
            <p:nvPr/>
          </p:nvSpPr>
          <p:spPr>
            <a:xfrm>
              <a:off x="2828880" y="1708560"/>
              <a:ext cx="5467680" cy="774000"/>
            </a:xfrm>
            <a:custGeom>
              <a:avLst/>
              <a:gdLst/>
              <a:ahLst/>
              <a:cxnLst/>
              <a:rect l="l" t="t"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a:solidFill>
                <a:srgbClr val="FFFFFF"/>
              </a:solidFill>
            </a:ln>
          </p:spPr>
          <p:style>
            <a:lnRef idx="0">
              <a:scrgbClr r="0" g="0" b="0"/>
            </a:lnRef>
            <a:fillRef idx="0">
              <a:scrgbClr r="0" g="0" b="0"/>
            </a:fillRef>
            <a:effectRef idx="0">
              <a:scrgbClr r="0" g="0" b="0"/>
            </a:effectRef>
            <a:fontRef idx="minor">
              <a:srgbClr val="000000"/>
            </a:fontRef>
          </p:style>
        </p:sp>
        <p:sp>
          <p:nvSpPr>
            <p:cNvPr id="1048580" name="CustomShape 6"/>
            <p:cNvSpPr/>
            <p:nvPr/>
          </p:nvSpPr>
          <p:spPr>
            <a:xfrm>
              <a:off x="5609520" y="1694880"/>
              <a:ext cx="3307680" cy="651240"/>
            </a:xfrm>
            <a:custGeom>
              <a:avLst/>
              <a:gdLst/>
              <a:ahLst/>
              <a:cxnLst/>
              <a:rect l="l" t="t"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a:solidFill>
                <a:srgbClr val="FFFFFF"/>
              </a:solidFill>
            </a:ln>
          </p:spPr>
          <p:style>
            <a:lnRef idx="0">
              <a:scrgbClr r="0" g="0" b="0"/>
            </a:lnRef>
            <a:fillRef idx="0">
              <a:scrgbClr r="0" g="0" b="0"/>
            </a:fillRef>
            <a:effectRef idx="0">
              <a:scrgbClr r="0" g="0" b="0"/>
            </a:effectRef>
            <a:fontRef idx="minor">
              <a:srgbClr val="000000"/>
            </a:fontRef>
          </p:style>
        </p:sp>
        <p:sp>
          <p:nvSpPr>
            <p:cNvPr id="1048581" name="CustomShape 7"/>
            <p:cNvSpPr/>
            <p:nvPr/>
          </p:nvSpPr>
          <p:spPr>
            <a:xfrm>
              <a:off x="211680" y="1679400"/>
              <a:ext cx="8723160" cy="1329480"/>
            </a:xfrm>
            <a:custGeom>
              <a:avLst/>
              <a:gdLst/>
              <a:ahLst/>
              <a:cxnLst/>
              <a:rect l="l" t="t"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rgbClr val="FFFFFF"/>
            </a:solidFill>
            <a:ln w="9360">
              <a:noFill/>
            </a:ln>
          </p:spPr>
          <p:style>
            <a:lnRef idx="0">
              <a:scrgbClr r="0" g="0" b="0"/>
            </a:lnRef>
            <a:fillRef idx="0">
              <a:scrgbClr r="0" g="0" b="0"/>
            </a:fillRef>
            <a:effectRef idx="0">
              <a:scrgbClr r="0" g="0" b="0"/>
            </a:effectRef>
            <a:fontRef idx="minor">
              <a:srgbClr val="000000"/>
            </a:fontRef>
          </p:style>
        </p:sp>
      </p:grpSp>
      <p:sp>
        <p:nvSpPr>
          <p:cNvPr id="1048582" name="CustomShape 8"/>
          <p:cNvSpPr/>
          <p:nvPr/>
        </p:nvSpPr>
        <p:spPr>
          <a:xfrm>
            <a:off x="228600" y="228600"/>
            <a:ext cx="8695440" cy="6034680"/>
          </a:xfrm>
          <a:prstGeom prst="roundRect">
            <a:avLst>
              <a:gd name="adj" fmla="val 1272"/>
            </a:avLst>
          </a:prstGeom>
          <a:gradFill rotWithShape="0">
            <a:gsLst>
              <a:gs pos="0">
                <a:schemeClr val="accent1">
                  <a:lumMod val="75000"/>
                </a:schemeClr>
              </a:gs>
              <a:gs pos="100000">
                <a:schemeClr val="accent1">
                  <a:lumMod val="60000"/>
                  <a:lumOff val="40000"/>
                </a:schemeClr>
              </a:gs>
            </a:gsLst>
            <a:lin ang="5400000"/>
          </a:gradFill>
          <a:ln>
            <a:noFill/>
          </a:ln>
        </p:spPr>
        <p:style>
          <a:lnRef idx="2">
            <a:schemeClr val="accent1">
              <a:shade val="50000"/>
            </a:schemeClr>
          </a:lnRef>
          <a:fillRef idx="1">
            <a:schemeClr val="accent1"/>
          </a:fillRef>
          <a:effectRef idx="0">
            <a:schemeClr val="accent1"/>
          </a:effectRef>
          <a:fontRef idx="minor">
            <a:srgbClr val="000000"/>
          </a:fontRef>
        </p:style>
      </p:sp>
      <p:grpSp>
        <p:nvGrpSpPr>
          <p:cNvPr id="13" name="Group 9"/>
          <p:cNvGrpSpPr/>
          <p:nvPr/>
        </p:nvGrpSpPr>
        <p:grpSpPr>
          <a:xfrm>
            <a:off x="211680" y="5353920"/>
            <a:ext cx="8723160" cy="1331280"/>
            <a:chOff x="211680" y="5353920"/>
            <a:chExt cx="8723160" cy="1331280"/>
          </a:xfrm>
        </p:grpSpPr>
        <p:sp>
          <p:nvSpPr>
            <p:cNvPr id="1048583" name="CustomShape 10"/>
            <p:cNvSpPr/>
            <p:nvPr/>
          </p:nvSpPr>
          <p:spPr>
            <a:xfrm>
              <a:off x="6054840" y="5499360"/>
              <a:ext cx="2879640" cy="714600"/>
            </a:xfrm>
            <a:custGeom>
              <a:avLst/>
              <a:gdLst/>
              <a:ahLst/>
              <a:cxnLst/>
              <a:rect l="l" t="t"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360">
              <a:noFill/>
            </a:ln>
          </p:spPr>
          <p:style>
            <a:lnRef idx="0">
              <a:scrgbClr r="0" g="0" b="0"/>
            </a:lnRef>
            <a:fillRef idx="0">
              <a:scrgbClr r="0" g="0" b="0"/>
            </a:fillRef>
            <a:effectRef idx="0">
              <a:scrgbClr r="0" g="0" b="0"/>
            </a:effectRef>
            <a:fontRef idx="minor">
              <a:srgbClr val="000000"/>
            </a:fontRef>
          </p:style>
        </p:sp>
        <p:sp>
          <p:nvSpPr>
            <p:cNvPr id="1048584" name="CustomShape 11"/>
            <p:cNvSpPr/>
            <p:nvPr/>
          </p:nvSpPr>
          <p:spPr>
            <a:xfrm>
              <a:off x="2622240" y="5370840"/>
              <a:ext cx="5551200" cy="851040"/>
            </a:xfrm>
            <a:custGeom>
              <a:avLst/>
              <a:gdLst/>
              <a:ahLst/>
              <a:cxnLst/>
              <a:rect l="l" t="t"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360">
              <a:noFill/>
            </a:ln>
          </p:spPr>
          <p:style>
            <a:lnRef idx="0">
              <a:scrgbClr r="0" g="0" b="0"/>
            </a:lnRef>
            <a:fillRef idx="0">
              <a:scrgbClr r="0" g="0" b="0"/>
            </a:fillRef>
            <a:effectRef idx="0">
              <a:scrgbClr r="0" g="0" b="0"/>
            </a:effectRef>
            <a:fontRef idx="minor">
              <a:srgbClr val="000000"/>
            </a:fontRef>
          </p:style>
        </p:sp>
        <p:sp>
          <p:nvSpPr>
            <p:cNvPr id="1048585" name="CustomShape 12"/>
            <p:cNvSpPr/>
            <p:nvPr/>
          </p:nvSpPr>
          <p:spPr>
            <a:xfrm>
              <a:off x="2832120" y="5383080"/>
              <a:ext cx="5474520" cy="775080"/>
            </a:xfrm>
            <a:custGeom>
              <a:avLst/>
              <a:gdLst/>
              <a:ahLst/>
              <a:cxnLst/>
              <a:rect l="l" t="t"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a:solidFill>
                <a:srgbClr val="FFFFFF"/>
              </a:solidFill>
            </a:ln>
          </p:spPr>
          <p:style>
            <a:lnRef idx="0">
              <a:scrgbClr r="0" g="0" b="0"/>
            </a:lnRef>
            <a:fillRef idx="0">
              <a:scrgbClr r="0" g="0" b="0"/>
            </a:fillRef>
            <a:effectRef idx="0">
              <a:scrgbClr r="0" g="0" b="0"/>
            </a:effectRef>
            <a:fontRef idx="minor">
              <a:srgbClr val="000000"/>
            </a:fontRef>
          </p:style>
        </p:sp>
        <p:sp>
          <p:nvSpPr>
            <p:cNvPr id="1048586" name="CustomShape 13"/>
            <p:cNvSpPr/>
            <p:nvPr/>
          </p:nvSpPr>
          <p:spPr>
            <a:xfrm>
              <a:off x="5616360" y="5369760"/>
              <a:ext cx="3312000" cy="651960"/>
            </a:xfrm>
            <a:custGeom>
              <a:avLst/>
              <a:gdLst/>
              <a:ahLst/>
              <a:cxnLst/>
              <a:rect l="l" t="t"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a:solidFill>
                <a:srgbClr val="FFFFFF"/>
              </a:solidFill>
            </a:ln>
          </p:spPr>
          <p:style>
            <a:lnRef idx="0">
              <a:scrgbClr r="0" g="0" b="0"/>
            </a:lnRef>
            <a:fillRef idx="0">
              <a:scrgbClr r="0" g="0" b="0"/>
            </a:fillRef>
            <a:effectRef idx="0">
              <a:scrgbClr r="0" g="0" b="0"/>
            </a:effectRef>
            <a:fontRef idx="minor">
              <a:srgbClr val="000000"/>
            </a:fontRef>
          </p:style>
        </p:sp>
        <p:sp>
          <p:nvSpPr>
            <p:cNvPr id="1048587" name="CustomShape 14"/>
            <p:cNvSpPr/>
            <p:nvPr/>
          </p:nvSpPr>
          <p:spPr>
            <a:xfrm>
              <a:off x="211680" y="5353920"/>
              <a:ext cx="8723160" cy="1331280"/>
            </a:xfrm>
            <a:custGeom>
              <a:avLst/>
              <a:gdLst/>
              <a:ahLst/>
              <a:cxnLst/>
              <a:rect l="l" t="t"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rgbClr val="FFFFFF"/>
            </a:solidFill>
            <a:ln w="9360">
              <a:noFill/>
            </a:ln>
          </p:spPr>
          <p:style>
            <a:lnRef idx="0">
              <a:scrgbClr r="0" g="0" b="0"/>
            </a:lnRef>
            <a:fillRef idx="0">
              <a:scrgbClr r="0" g="0" b="0"/>
            </a:fillRef>
            <a:effectRef idx="0">
              <a:scrgbClr r="0" g="0" b="0"/>
            </a:effectRef>
            <a:fontRef idx="minor">
              <a:srgbClr val="000000"/>
            </a:fontRef>
          </p:style>
        </p:sp>
      </p:grpSp>
      <p:sp>
        <p:nvSpPr>
          <p:cNvPr id="1048588" name="PlaceHolder 15"/>
          <p:cNvSpPr>
            <a:spLocks noGrp="1"/>
          </p:cNvSpPr>
          <p:nvPr>
            <p:ph type="title"/>
          </p:nvPr>
        </p:nvSpPr>
        <p:spPr>
          <a:xfrm>
            <a:off x="685800" y="1600200"/>
            <a:ext cx="7772040" cy="1779840"/>
          </a:xfrm>
          <a:prstGeom prst="rect">
            <a:avLst/>
          </a:prstGeom>
        </p:spPr>
        <p:txBody>
          <a:bodyPr anchor="b">
            <a:normAutofit/>
          </a:bodyPr>
          <a:lstStyle/>
          <a:p>
            <a:pPr algn="ctr">
              <a:lnSpc>
                <a:spcPct val="100000"/>
              </a:lnSpc>
            </a:pPr>
            <a:r>
              <a:rPr lang="en-US" sz="4400" b="0" strike="noStrike" spc="-1">
                <a:solidFill>
                  <a:srgbClr val="FFFFFF"/>
                </a:solidFill>
                <a:latin typeface="Candara"/>
              </a:rPr>
              <a:t>Click to edit Master title style</a:t>
            </a:r>
            <a:endParaRPr lang="en-US" sz="4400" b="0" strike="noStrike" spc="-1">
              <a:solidFill>
                <a:srgbClr val="000000"/>
              </a:solidFill>
              <a:latin typeface="Candara"/>
            </a:endParaRPr>
          </a:p>
        </p:txBody>
      </p:sp>
      <p:sp>
        <p:nvSpPr>
          <p:cNvPr id="1048589" name="PlaceHolder 16"/>
          <p:cNvSpPr>
            <a:spLocks noGrp="1"/>
          </p:cNvSpPr>
          <p:nvPr>
            <p:ph type="dt"/>
          </p:nvPr>
        </p:nvSpPr>
        <p:spPr>
          <a:xfrm>
            <a:off x="5163840" y="6250320"/>
            <a:ext cx="3786480" cy="364680"/>
          </a:xfrm>
          <a:prstGeom prst="rect">
            <a:avLst/>
          </a:prstGeom>
        </p:spPr>
        <p:txBody>
          <a:bodyPr anchor="ctr"/>
          <a:lstStyle/>
          <a:p>
            <a:pPr algn="r">
              <a:lnSpc>
                <a:spcPct val="100000"/>
              </a:lnSpc>
            </a:pPr>
            <a:fld id="{A5A6FB1D-A342-4CFE-A457-BAB3DF811CBC}" type="datetime">
              <a:rPr lang="en-IN" sz="1000" b="0" strike="noStrike" spc="-1">
                <a:solidFill>
                  <a:srgbClr val="073E87"/>
                </a:solidFill>
                <a:latin typeface="Candara"/>
              </a:rPr>
              <a:t>20-10-2019</a:t>
            </a:fld>
            <a:endParaRPr lang="en-IN" sz="1000" b="0" strike="noStrike" spc="-1">
              <a:latin typeface="Times New Roman"/>
            </a:endParaRPr>
          </a:p>
        </p:txBody>
      </p:sp>
      <p:sp>
        <p:nvSpPr>
          <p:cNvPr id="1048590" name="PlaceHolder 17"/>
          <p:cNvSpPr>
            <a:spLocks noGrp="1"/>
          </p:cNvSpPr>
          <p:nvPr>
            <p:ph type="ftr"/>
          </p:nvPr>
        </p:nvSpPr>
        <p:spPr>
          <a:xfrm>
            <a:off x="193680" y="6250320"/>
            <a:ext cx="3786480" cy="364680"/>
          </a:xfrm>
          <a:prstGeom prst="rect">
            <a:avLst/>
          </a:prstGeom>
        </p:spPr>
        <p:txBody>
          <a:bodyPr anchor="ctr"/>
          <a:lstStyle/>
          <a:p>
            <a:endParaRPr lang="en-IN" sz="2400" b="0" strike="noStrike" spc="-1">
              <a:latin typeface="Times New Roman"/>
            </a:endParaRPr>
          </a:p>
        </p:txBody>
      </p:sp>
      <p:sp>
        <p:nvSpPr>
          <p:cNvPr id="1048591" name="PlaceHolder 18"/>
          <p:cNvSpPr>
            <a:spLocks noGrp="1"/>
          </p:cNvSpPr>
          <p:nvPr>
            <p:ph type="sldNum"/>
          </p:nvPr>
        </p:nvSpPr>
        <p:spPr>
          <a:xfrm>
            <a:off x="3990960" y="6250320"/>
            <a:ext cx="1161360" cy="364680"/>
          </a:xfrm>
          <a:prstGeom prst="rect">
            <a:avLst/>
          </a:prstGeom>
        </p:spPr>
        <p:txBody>
          <a:bodyPr anchor="ctr"/>
          <a:lstStyle/>
          <a:p>
            <a:pPr algn="ctr">
              <a:lnSpc>
                <a:spcPct val="100000"/>
              </a:lnSpc>
            </a:pPr>
            <a:fld id="{EFA717FC-EDFF-4939-8AF0-193AB45ECD7D}" type="slidenum">
              <a:rPr lang="en-IN" sz="1000" b="0" strike="noStrike" spc="-1">
                <a:solidFill>
                  <a:srgbClr val="073E87"/>
                </a:solidFill>
                <a:latin typeface="Candara"/>
              </a:rPr>
              <a:t>‹#›</a:t>
            </a:fld>
            <a:endParaRPr lang="en-IN" sz="1000" b="0" strike="noStrike" spc="-1">
              <a:latin typeface="Times New Roman"/>
            </a:endParaRPr>
          </a:p>
        </p:txBody>
      </p:sp>
      <p:sp>
        <p:nvSpPr>
          <p:cNvPr id="1048592" name="PlaceHolder 19"/>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073E87"/>
                </a:solidFill>
                <a:latin typeface="Candara"/>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73E87"/>
                </a:solidFill>
                <a:latin typeface="Candara"/>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73E87"/>
                </a:solidFill>
                <a:latin typeface="Candara"/>
              </a:rPr>
              <a:t>Third Outline Level</a:t>
            </a:r>
          </a:p>
          <a:p>
            <a:pPr marL="1728000" lvl="3" indent="-216000">
              <a:spcBef>
                <a:spcPts val="567"/>
              </a:spcBef>
              <a:buClr>
                <a:srgbClr val="000000"/>
              </a:buClr>
              <a:buSzPct val="75000"/>
              <a:buFont typeface="Symbol" charset="2"/>
              <a:buChar char=""/>
            </a:pPr>
            <a:r>
              <a:rPr lang="en-US" sz="1600" b="0" strike="noStrike" spc="-1">
                <a:solidFill>
                  <a:srgbClr val="073E87"/>
                </a:solidFill>
                <a:latin typeface="Candar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73E87"/>
                </a:solidFill>
                <a:latin typeface="Candar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73E87"/>
                </a:solidFill>
                <a:latin typeface="Candar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73E87"/>
                </a:solidFill>
                <a:latin typeface="Candara"/>
              </a:rPr>
              <a:t>Seventh Outline Level</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96" name="CustomShape 1"/>
          <p:cNvSpPr/>
          <p:nvPr/>
        </p:nvSpPr>
        <p:spPr>
          <a:xfrm>
            <a:off x="228600" y="228600"/>
            <a:ext cx="8695440" cy="2468520"/>
          </a:xfrm>
          <a:prstGeom prst="roundRect">
            <a:avLst>
              <a:gd name="adj" fmla="val 3362"/>
            </a:avLst>
          </a:prstGeom>
          <a:gradFill rotWithShape="0">
            <a:gsLst>
              <a:gs pos="0">
                <a:schemeClr val="accent1">
                  <a:lumMod val="75000"/>
                </a:schemeClr>
              </a:gs>
              <a:gs pos="90000">
                <a:schemeClr val="accent1">
                  <a:lumMod val="60000"/>
                  <a:lumOff val="40000"/>
                </a:schemeClr>
              </a:gs>
            </a:gsLst>
            <a:lin ang="16200000"/>
          </a:gradFill>
          <a:ln>
            <a:noFill/>
          </a:ln>
        </p:spPr>
        <p:style>
          <a:lnRef idx="2">
            <a:schemeClr val="accent1">
              <a:shade val="50000"/>
            </a:schemeClr>
          </a:lnRef>
          <a:fillRef idx="1">
            <a:schemeClr val="accent1"/>
          </a:fillRef>
          <a:effectRef idx="0">
            <a:schemeClr val="accent1"/>
          </a:effectRef>
          <a:fontRef idx="minor">
            <a:srgbClr val="000000"/>
          </a:fontRef>
        </p:style>
      </p:sp>
      <p:grpSp>
        <p:nvGrpSpPr>
          <p:cNvPr id="29" name="Group 2"/>
          <p:cNvGrpSpPr/>
          <p:nvPr/>
        </p:nvGrpSpPr>
        <p:grpSpPr>
          <a:xfrm>
            <a:off x="211680" y="1679400"/>
            <a:ext cx="8723160" cy="1329480"/>
            <a:chOff x="211680" y="1679400"/>
            <a:chExt cx="8723160" cy="1329480"/>
          </a:xfrm>
        </p:grpSpPr>
        <p:sp>
          <p:nvSpPr>
            <p:cNvPr id="1048597" name="CustomShape 3"/>
            <p:cNvSpPr/>
            <p:nvPr/>
          </p:nvSpPr>
          <p:spPr>
            <a:xfrm>
              <a:off x="6047280" y="1824480"/>
              <a:ext cx="2876040" cy="713520"/>
            </a:xfrm>
            <a:custGeom>
              <a:avLst/>
              <a:gdLst/>
              <a:ahLst/>
              <a:cxnLst/>
              <a:rect l="l" t="t"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360">
              <a:noFill/>
            </a:ln>
          </p:spPr>
          <p:style>
            <a:lnRef idx="0">
              <a:scrgbClr r="0" g="0" b="0"/>
            </a:lnRef>
            <a:fillRef idx="0">
              <a:scrgbClr r="0" g="0" b="0"/>
            </a:fillRef>
            <a:effectRef idx="0">
              <a:scrgbClr r="0" g="0" b="0"/>
            </a:effectRef>
            <a:fontRef idx="minor">
              <a:srgbClr val="000000"/>
            </a:fontRef>
          </p:style>
        </p:sp>
        <p:sp>
          <p:nvSpPr>
            <p:cNvPr id="1048598" name="CustomShape 4"/>
            <p:cNvSpPr/>
            <p:nvPr/>
          </p:nvSpPr>
          <p:spPr>
            <a:xfrm>
              <a:off x="2619360" y="1696320"/>
              <a:ext cx="5544000" cy="849600"/>
            </a:xfrm>
            <a:custGeom>
              <a:avLst/>
              <a:gdLst/>
              <a:ahLst/>
              <a:cxnLst/>
              <a:rect l="l" t="t"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360">
              <a:noFill/>
            </a:ln>
          </p:spPr>
          <p:style>
            <a:lnRef idx="0">
              <a:scrgbClr r="0" g="0" b="0"/>
            </a:lnRef>
            <a:fillRef idx="0">
              <a:scrgbClr r="0" g="0" b="0"/>
            </a:fillRef>
            <a:effectRef idx="0">
              <a:scrgbClr r="0" g="0" b="0"/>
            </a:effectRef>
            <a:fontRef idx="minor">
              <a:srgbClr val="000000"/>
            </a:fontRef>
          </p:style>
        </p:sp>
        <p:sp>
          <p:nvSpPr>
            <p:cNvPr id="1048599" name="CustomShape 5"/>
            <p:cNvSpPr/>
            <p:nvPr/>
          </p:nvSpPr>
          <p:spPr>
            <a:xfrm>
              <a:off x="2828880" y="1708560"/>
              <a:ext cx="5467680" cy="774000"/>
            </a:xfrm>
            <a:custGeom>
              <a:avLst/>
              <a:gdLst/>
              <a:ahLst/>
              <a:cxnLst/>
              <a:rect l="l" t="t"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a:solidFill>
                <a:srgbClr val="FFFFFF"/>
              </a:solidFill>
            </a:ln>
          </p:spPr>
          <p:style>
            <a:lnRef idx="0">
              <a:scrgbClr r="0" g="0" b="0"/>
            </a:lnRef>
            <a:fillRef idx="0">
              <a:scrgbClr r="0" g="0" b="0"/>
            </a:fillRef>
            <a:effectRef idx="0">
              <a:scrgbClr r="0" g="0" b="0"/>
            </a:effectRef>
            <a:fontRef idx="minor">
              <a:srgbClr val="000000"/>
            </a:fontRef>
          </p:style>
        </p:sp>
        <p:sp>
          <p:nvSpPr>
            <p:cNvPr id="1048600" name="CustomShape 6"/>
            <p:cNvSpPr/>
            <p:nvPr/>
          </p:nvSpPr>
          <p:spPr>
            <a:xfrm>
              <a:off x="5609520" y="1694880"/>
              <a:ext cx="3307680" cy="651240"/>
            </a:xfrm>
            <a:custGeom>
              <a:avLst/>
              <a:gdLst/>
              <a:ahLst/>
              <a:cxnLst/>
              <a:rect l="l" t="t"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a:solidFill>
                <a:srgbClr val="FFFFFF"/>
              </a:solidFill>
            </a:ln>
          </p:spPr>
          <p:style>
            <a:lnRef idx="0">
              <a:scrgbClr r="0" g="0" b="0"/>
            </a:lnRef>
            <a:fillRef idx="0">
              <a:scrgbClr r="0" g="0" b="0"/>
            </a:fillRef>
            <a:effectRef idx="0">
              <a:scrgbClr r="0" g="0" b="0"/>
            </a:effectRef>
            <a:fontRef idx="minor">
              <a:srgbClr val="000000"/>
            </a:fontRef>
          </p:style>
        </p:sp>
        <p:sp>
          <p:nvSpPr>
            <p:cNvPr id="1048601" name="CustomShape 7"/>
            <p:cNvSpPr/>
            <p:nvPr/>
          </p:nvSpPr>
          <p:spPr>
            <a:xfrm>
              <a:off x="211680" y="1679400"/>
              <a:ext cx="8723160" cy="1329480"/>
            </a:xfrm>
            <a:custGeom>
              <a:avLst/>
              <a:gdLst/>
              <a:ahLst/>
              <a:cxnLst/>
              <a:rect l="l" t="t"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rgbClr val="FFFFFF"/>
            </a:solidFill>
            <a:ln w="9360">
              <a:noFill/>
            </a:ln>
          </p:spPr>
          <p:style>
            <a:lnRef idx="0">
              <a:scrgbClr r="0" g="0" b="0"/>
            </a:lnRef>
            <a:fillRef idx="0">
              <a:scrgbClr r="0" g="0" b="0"/>
            </a:fillRef>
            <a:effectRef idx="0">
              <a:scrgbClr r="0" g="0" b="0"/>
            </a:effectRef>
            <a:fontRef idx="minor">
              <a:srgbClr val="000000"/>
            </a:fontRef>
          </p:style>
        </p:sp>
      </p:grpSp>
      <p:sp>
        <p:nvSpPr>
          <p:cNvPr id="1048602" name="PlaceHolder 8"/>
          <p:cNvSpPr>
            <a:spLocks noGrp="1"/>
          </p:cNvSpPr>
          <p:nvPr>
            <p:ph type="body"/>
          </p:nvPr>
        </p:nvSpPr>
        <p:spPr>
          <a:xfrm>
            <a:off x="871920" y="2675520"/>
            <a:ext cx="7408080" cy="3450240"/>
          </a:xfrm>
          <a:prstGeom prst="rect">
            <a:avLst/>
          </a:prstGeom>
        </p:spPr>
        <p:txBody>
          <a:bodyPr/>
          <a:lstStyle/>
          <a:p>
            <a:pPr marL="274320" indent="-273960">
              <a:lnSpc>
                <a:spcPct val="100000"/>
              </a:lnSpc>
              <a:spcBef>
                <a:spcPts val="479"/>
              </a:spcBef>
              <a:buClr>
                <a:srgbClr val="31B6FD"/>
              </a:buClr>
              <a:buFont typeface="Symbol"/>
              <a:buChar char=""/>
            </a:pPr>
            <a:r>
              <a:rPr lang="en-US" sz="2400" b="0" strike="noStrike" spc="-1">
                <a:solidFill>
                  <a:srgbClr val="073E87"/>
                </a:solidFill>
                <a:latin typeface="Candara"/>
              </a:rPr>
              <a:t>Click to edit Master text styles</a:t>
            </a:r>
          </a:p>
          <a:p>
            <a:pPr marL="576360" lvl="1" indent="-273960">
              <a:lnSpc>
                <a:spcPct val="100000"/>
              </a:lnSpc>
              <a:spcBef>
                <a:spcPts val="439"/>
              </a:spcBef>
              <a:buClr>
                <a:srgbClr val="31B6FD"/>
              </a:buClr>
              <a:buFont typeface="Symbol"/>
              <a:buChar char=""/>
            </a:pPr>
            <a:r>
              <a:rPr lang="en-US" sz="2200" b="0" strike="noStrike" spc="-1">
                <a:solidFill>
                  <a:srgbClr val="073E87"/>
                </a:solidFill>
                <a:latin typeface="Candara"/>
              </a:rPr>
              <a:t>Second level</a:t>
            </a:r>
          </a:p>
          <a:p>
            <a:pPr marL="855720" lvl="2" indent="-228240">
              <a:lnSpc>
                <a:spcPct val="100000"/>
              </a:lnSpc>
              <a:spcBef>
                <a:spcPts val="400"/>
              </a:spcBef>
              <a:buClr>
                <a:srgbClr val="31B6FD"/>
              </a:buClr>
              <a:buFont typeface="Symbol"/>
              <a:buChar char=""/>
            </a:pPr>
            <a:r>
              <a:rPr lang="en-US" sz="2000" b="0" strike="noStrike" spc="-1">
                <a:solidFill>
                  <a:srgbClr val="073E87"/>
                </a:solidFill>
                <a:latin typeface="Candara"/>
              </a:rPr>
              <a:t>Third level</a:t>
            </a:r>
          </a:p>
          <a:p>
            <a:pPr marL="1143000" lvl="3" indent="-228240">
              <a:lnSpc>
                <a:spcPct val="100000"/>
              </a:lnSpc>
              <a:spcBef>
                <a:spcPts val="360"/>
              </a:spcBef>
              <a:buClr>
                <a:srgbClr val="31B6FD"/>
              </a:buClr>
              <a:buFont typeface="Symbol"/>
              <a:buChar char=""/>
            </a:pPr>
            <a:r>
              <a:rPr lang="en-US" sz="1800" b="0" strike="noStrike" spc="-1">
                <a:solidFill>
                  <a:srgbClr val="073E87"/>
                </a:solidFill>
                <a:latin typeface="Candara"/>
              </a:rPr>
              <a:t>Fourth level</a:t>
            </a:r>
          </a:p>
          <a:p>
            <a:pPr marL="1463040" lvl="4" indent="-228240">
              <a:lnSpc>
                <a:spcPct val="100000"/>
              </a:lnSpc>
              <a:spcBef>
                <a:spcPts val="320"/>
              </a:spcBef>
              <a:buClr>
                <a:srgbClr val="31B6FD"/>
              </a:buClr>
              <a:buFont typeface="Symbol"/>
              <a:buChar char=""/>
            </a:pPr>
            <a:r>
              <a:rPr lang="en-US" sz="1600" b="0" strike="noStrike" spc="-1">
                <a:solidFill>
                  <a:srgbClr val="073E87"/>
                </a:solidFill>
                <a:latin typeface="Candara"/>
              </a:rPr>
              <a:t>Fifth level</a:t>
            </a:r>
          </a:p>
        </p:txBody>
      </p:sp>
      <p:sp>
        <p:nvSpPr>
          <p:cNvPr id="1048603" name="PlaceHolder 9"/>
          <p:cNvSpPr>
            <a:spLocks noGrp="1"/>
          </p:cNvSpPr>
          <p:nvPr>
            <p:ph type="dt"/>
          </p:nvPr>
        </p:nvSpPr>
        <p:spPr>
          <a:xfrm>
            <a:off x="5163840" y="6250320"/>
            <a:ext cx="3786480" cy="364680"/>
          </a:xfrm>
          <a:prstGeom prst="rect">
            <a:avLst/>
          </a:prstGeom>
        </p:spPr>
        <p:txBody>
          <a:bodyPr anchor="ctr"/>
          <a:lstStyle/>
          <a:p>
            <a:pPr algn="r">
              <a:lnSpc>
                <a:spcPct val="100000"/>
              </a:lnSpc>
            </a:pPr>
            <a:fld id="{0F3A1CA9-4FD0-435D-98D7-67D7E1E7C635}" type="datetime">
              <a:rPr lang="en-IN" sz="1000" b="0" strike="noStrike" spc="-1">
                <a:solidFill>
                  <a:srgbClr val="073E87"/>
                </a:solidFill>
                <a:latin typeface="Candara"/>
              </a:rPr>
              <a:t>20-10-2019</a:t>
            </a:fld>
            <a:endParaRPr lang="en-IN" sz="1000" b="0" strike="noStrike" spc="-1">
              <a:latin typeface="Times New Roman"/>
            </a:endParaRPr>
          </a:p>
        </p:txBody>
      </p:sp>
      <p:sp>
        <p:nvSpPr>
          <p:cNvPr id="1048604" name="PlaceHolder 10"/>
          <p:cNvSpPr>
            <a:spLocks noGrp="1"/>
          </p:cNvSpPr>
          <p:nvPr>
            <p:ph type="ftr"/>
          </p:nvPr>
        </p:nvSpPr>
        <p:spPr>
          <a:xfrm>
            <a:off x="193680" y="6250320"/>
            <a:ext cx="3786480" cy="364680"/>
          </a:xfrm>
          <a:prstGeom prst="rect">
            <a:avLst/>
          </a:prstGeom>
        </p:spPr>
        <p:txBody>
          <a:bodyPr anchor="ctr"/>
          <a:lstStyle/>
          <a:p>
            <a:endParaRPr lang="en-IN" sz="2400" b="0" strike="noStrike" spc="-1">
              <a:latin typeface="Times New Roman"/>
            </a:endParaRPr>
          </a:p>
        </p:txBody>
      </p:sp>
      <p:sp>
        <p:nvSpPr>
          <p:cNvPr id="1048605" name="PlaceHolder 11"/>
          <p:cNvSpPr>
            <a:spLocks noGrp="1"/>
          </p:cNvSpPr>
          <p:nvPr>
            <p:ph type="sldNum"/>
          </p:nvPr>
        </p:nvSpPr>
        <p:spPr>
          <a:xfrm>
            <a:off x="3990960" y="6250320"/>
            <a:ext cx="1161360" cy="364680"/>
          </a:xfrm>
          <a:prstGeom prst="rect">
            <a:avLst/>
          </a:prstGeom>
        </p:spPr>
        <p:txBody>
          <a:bodyPr anchor="ctr"/>
          <a:lstStyle/>
          <a:p>
            <a:pPr algn="ctr">
              <a:lnSpc>
                <a:spcPct val="100000"/>
              </a:lnSpc>
            </a:pPr>
            <a:fld id="{779663FC-FB56-415C-9F78-702C85C9BBAD}" type="slidenum">
              <a:rPr lang="en-IN" sz="1000" b="0" strike="noStrike" spc="-1">
                <a:solidFill>
                  <a:srgbClr val="073E87"/>
                </a:solidFill>
                <a:latin typeface="Candara"/>
              </a:rPr>
              <a:t>‹#›</a:t>
            </a:fld>
            <a:endParaRPr lang="en-IN" sz="1000" b="0" strike="noStrike" spc="-1">
              <a:latin typeface="Times New Roman"/>
            </a:endParaRPr>
          </a:p>
        </p:txBody>
      </p:sp>
      <p:sp>
        <p:nvSpPr>
          <p:cNvPr id="1048606" name="PlaceHolder 12"/>
          <p:cNvSpPr>
            <a:spLocks noGrp="1"/>
          </p:cNvSpPr>
          <p:nvPr>
            <p:ph type="title"/>
          </p:nvPr>
        </p:nvSpPr>
        <p:spPr>
          <a:xfrm>
            <a:off x="457200" y="338400"/>
            <a:ext cx="8229240" cy="1252440"/>
          </a:xfrm>
          <a:prstGeom prst="rect">
            <a:avLst/>
          </a:prstGeom>
        </p:spPr>
        <p:txBody>
          <a:bodyPr anchor="ctr"/>
          <a:lstStyle/>
          <a:p>
            <a:pPr algn="ctr">
              <a:lnSpc>
                <a:spcPct val="100000"/>
              </a:lnSpc>
            </a:pPr>
            <a:r>
              <a:rPr lang="en-US" sz="4400" b="0" strike="noStrike" spc="-1">
                <a:solidFill>
                  <a:srgbClr val="FFFFFF"/>
                </a:solidFill>
                <a:latin typeface="Candara"/>
              </a:rPr>
              <a:t>Click to edit Master title style</a:t>
            </a:r>
            <a:endParaRPr lang="en-US" sz="4400" b="0" strike="noStrike" spc="-1">
              <a:solidFill>
                <a:srgbClr val="000000"/>
              </a:solidFill>
              <a:latin typeface="Candara"/>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4" name="CustomShape 1"/>
          <p:cNvSpPr/>
          <p:nvPr/>
        </p:nvSpPr>
        <p:spPr>
          <a:xfrm>
            <a:off x="228600" y="228600"/>
            <a:ext cx="8695440" cy="2468520"/>
          </a:xfrm>
          <a:prstGeom prst="roundRect">
            <a:avLst>
              <a:gd name="adj" fmla="val 3362"/>
            </a:avLst>
          </a:prstGeom>
          <a:gradFill rotWithShape="0">
            <a:gsLst>
              <a:gs pos="0">
                <a:schemeClr val="accent1">
                  <a:lumMod val="75000"/>
                </a:schemeClr>
              </a:gs>
              <a:gs pos="90000">
                <a:schemeClr val="accent1">
                  <a:lumMod val="60000"/>
                  <a:lumOff val="40000"/>
                </a:schemeClr>
              </a:gs>
            </a:gsLst>
            <a:lin ang="16200000"/>
          </a:gradFill>
          <a:ln>
            <a:noFill/>
          </a:ln>
        </p:spPr>
        <p:style>
          <a:lnRef idx="2">
            <a:schemeClr val="accent1">
              <a:shade val="50000"/>
            </a:schemeClr>
          </a:lnRef>
          <a:fillRef idx="1">
            <a:schemeClr val="accent1"/>
          </a:fillRef>
          <a:effectRef idx="0">
            <a:schemeClr val="accent1"/>
          </a:effectRef>
          <a:fontRef idx="minor">
            <a:srgbClr val="000000"/>
          </a:fontRef>
        </p:style>
      </p:sp>
      <p:grpSp>
        <p:nvGrpSpPr>
          <p:cNvPr id="48" name="Group 2"/>
          <p:cNvGrpSpPr/>
          <p:nvPr/>
        </p:nvGrpSpPr>
        <p:grpSpPr>
          <a:xfrm>
            <a:off x="211680" y="1679400"/>
            <a:ext cx="8723160" cy="1329480"/>
            <a:chOff x="211680" y="1679400"/>
            <a:chExt cx="8723160" cy="1329480"/>
          </a:xfrm>
        </p:grpSpPr>
        <p:sp>
          <p:nvSpPr>
            <p:cNvPr id="1048615" name="CustomShape 3"/>
            <p:cNvSpPr/>
            <p:nvPr/>
          </p:nvSpPr>
          <p:spPr>
            <a:xfrm>
              <a:off x="6047280" y="1824480"/>
              <a:ext cx="2876040" cy="713520"/>
            </a:xfrm>
            <a:custGeom>
              <a:avLst/>
              <a:gdLst/>
              <a:ahLst/>
              <a:cxnLst/>
              <a:rect l="l" t="t"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360">
              <a:noFill/>
            </a:ln>
          </p:spPr>
          <p:style>
            <a:lnRef idx="0">
              <a:scrgbClr r="0" g="0" b="0"/>
            </a:lnRef>
            <a:fillRef idx="0">
              <a:scrgbClr r="0" g="0" b="0"/>
            </a:fillRef>
            <a:effectRef idx="0">
              <a:scrgbClr r="0" g="0" b="0"/>
            </a:effectRef>
            <a:fontRef idx="minor">
              <a:srgbClr val="000000"/>
            </a:fontRef>
          </p:style>
        </p:sp>
        <p:sp>
          <p:nvSpPr>
            <p:cNvPr id="1048616" name="CustomShape 4"/>
            <p:cNvSpPr/>
            <p:nvPr/>
          </p:nvSpPr>
          <p:spPr>
            <a:xfrm>
              <a:off x="2619360" y="1696320"/>
              <a:ext cx="5544000" cy="849600"/>
            </a:xfrm>
            <a:custGeom>
              <a:avLst/>
              <a:gdLst/>
              <a:ahLst/>
              <a:cxnLst/>
              <a:rect l="l" t="t"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360">
              <a:noFill/>
            </a:ln>
          </p:spPr>
          <p:style>
            <a:lnRef idx="0">
              <a:scrgbClr r="0" g="0" b="0"/>
            </a:lnRef>
            <a:fillRef idx="0">
              <a:scrgbClr r="0" g="0" b="0"/>
            </a:fillRef>
            <a:effectRef idx="0">
              <a:scrgbClr r="0" g="0" b="0"/>
            </a:effectRef>
            <a:fontRef idx="minor">
              <a:srgbClr val="000000"/>
            </a:fontRef>
          </p:style>
        </p:sp>
        <p:sp>
          <p:nvSpPr>
            <p:cNvPr id="1048617" name="CustomShape 5"/>
            <p:cNvSpPr/>
            <p:nvPr/>
          </p:nvSpPr>
          <p:spPr>
            <a:xfrm>
              <a:off x="2828880" y="1708560"/>
              <a:ext cx="5467680" cy="774000"/>
            </a:xfrm>
            <a:custGeom>
              <a:avLst/>
              <a:gdLst/>
              <a:ahLst/>
              <a:cxnLst/>
              <a:rect l="l" t="t"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a:solidFill>
                <a:srgbClr val="FFFFFF"/>
              </a:solidFill>
            </a:ln>
          </p:spPr>
          <p:style>
            <a:lnRef idx="0">
              <a:scrgbClr r="0" g="0" b="0"/>
            </a:lnRef>
            <a:fillRef idx="0">
              <a:scrgbClr r="0" g="0" b="0"/>
            </a:fillRef>
            <a:effectRef idx="0">
              <a:scrgbClr r="0" g="0" b="0"/>
            </a:effectRef>
            <a:fontRef idx="minor">
              <a:srgbClr val="000000"/>
            </a:fontRef>
          </p:style>
        </p:sp>
        <p:sp>
          <p:nvSpPr>
            <p:cNvPr id="1048618" name="CustomShape 6"/>
            <p:cNvSpPr/>
            <p:nvPr/>
          </p:nvSpPr>
          <p:spPr>
            <a:xfrm>
              <a:off x="5609520" y="1694880"/>
              <a:ext cx="3307680" cy="651240"/>
            </a:xfrm>
            <a:custGeom>
              <a:avLst/>
              <a:gdLst/>
              <a:ahLst/>
              <a:cxnLst/>
              <a:rect l="l" t="t"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a:solidFill>
                <a:srgbClr val="FFFFFF"/>
              </a:solidFill>
            </a:ln>
          </p:spPr>
          <p:style>
            <a:lnRef idx="0">
              <a:scrgbClr r="0" g="0" b="0"/>
            </a:lnRef>
            <a:fillRef idx="0">
              <a:scrgbClr r="0" g="0" b="0"/>
            </a:fillRef>
            <a:effectRef idx="0">
              <a:scrgbClr r="0" g="0" b="0"/>
            </a:effectRef>
            <a:fontRef idx="minor">
              <a:srgbClr val="000000"/>
            </a:fontRef>
          </p:style>
        </p:sp>
        <p:sp>
          <p:nvSpPr>
            <p:cNvPr id="1048619" name="CustomShape 7"/>
            <p:cNvSpPr/>
            <p:nvPr/>
          </p:nvSpPr>
          <p:spPr>
            <a:xfrm>
              <a:off x="211680" y="1679400"/>
              <a:ext cx="8723160" cy="1329480"/>
            </a:xfrm>
            <a:custGeom>
              <a:avLst/>
              <a:gdLst/>
              <a:ahLst/>
              <a:cxnLst/>
              <a:rect l="l" t="t"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rgbClr val="FFFFFF"/>
            </a:solidFill>
            <a:ln w="9360">
              <a:noFill/>
            </a:ln>
          </p:spPr>
          <p:style>
            <a:lnRef idx="0">
              <a:scrgbClr r="0" g="0" b="0"/>
            </a:lnRef>
            <a:fillRef idx="0">
              <a:scrgbClr r="0" g="0" b="0"/>
            </a:fillRef>
            <a:effectRef idx="0">
              <a:scrgbClr r="0" g="0" b="0"/>
            </a:effectRef>
            <a:fontRef idx="minor">
              <a:srgbClr val="000000"/>
            </a:fontRef>
          </p:style>
        </p:sp>
      </p:grpSp>
      <p:sp>
        <p:nvSpPr>
          <p:cNvPr id="1048620" name="PlaceHolder 8"/>
          <p:cNvSpPr>
            <a:spLocks noGrp="1"/>
          </p:cNvSpPr>
          <p:nvPr>
            <p:ph type="body"/>
          </p:nvPr>
        </p:nvSpPr>
        <p:spPr>
          <a:xfrm>
            <a:off x="871920" y="2675520"/>
            <a:ext cx="7408080" cy="3450240"/>
          </a:xfrm>
          <a:prstGeom prst="rect">
            <a:avLst/>
          </a:prstGeom>
        </p:spPr>
        <p:txBody>
          <a:bodyPr/>
          <a:lstStyle/>
          <a:p>
            <a:pPr marL="274320" indent="-273960">
              <a:lnSpc>
                <a:spcPct val="100000"/>
              </a:lnSpc>
              <a:spcBef>
                <a:spcPts val="479"/>
              </a:spcBef>
              <a:buClr>
                <a:srgbClr val="31B6FD"/>
              </a:buClr>
              <a:buFont typeface="Symbol"/>
              <a:buChar char=""/>
            </a:pPr>
            <a:r>
              <a:rPr lang="en-US" sz="2400" b="0" strike="noStrike" spc="-1">
                <a:solidFill>
                  <a:srgbClr val="073E87"/>
                </a:solidFill>
                <a:latin typeface="Candara"/>
              </a:rPr>
              <a:t>Click to edit Master text styles</a:t>
            </a:r>
          </a:p>
          <a:p>
            <a:pPr marL="576360" lvl="1" indent="-273960">
              <a:lnSpc>
                <a:spcPct val="100000"/>
              </a:lnSpc>
              <a:spcBef>
                <a:spcPts val="439"/>
              </a:spcBef>
              <a:buClr>
                <a:srgbClr val="31B6FD"/>
              </a:buClr>
              <a:buFont typeface="Symbol"/>
              <a:buChar char=""/>
            </a:pPr>
            <a:r>
              <a:rPr lang="en-US" sz="2200" b="0" strike="noStrike" spc="-1">
                <a:solidFill>
                  <a:srgbClr val="073E87"/>
                </a:solidFill>
                <a:latin typeface="Candara"/>
              </a:rPr>
              <a:t>Second level</a:t>
            </a:r>
          </a:p>
          <a:p>
            <a:pPr marL="855720" lvl="2" indent="-228240">
              <a:lnSpc>
                <a:spcPct val="100000"/>
              </a:lnSpc>
              <a:spcBef>
                <a:spcPts val="400"/>
              </a:spcBef>
              <a:buClr>
                <a:srgbClr val="31B6FD"/>
              </a:buClr>
              <a:buFont typeface="Symbol"/>
              <a:buChar char=""/>
            </a:pPr>
            <a:r>
              <a:rPr lang="en-US" sz="2000" b="0" strike="noStrike" spc="-1">
                <a:solidFill>
                  <a:srgbClr val="073E87"/>
                </a:solidFill>
                <a:latin typeface="Candara"/>
              </a:rPr>
              <a:t>Third level</a:t>
            </a:r>
          </a:p>
          <a:p>
            <a:pPr marL="1143000" lvl="3" indent="-228240">
              <a:lnSpc>
                <a:spcPct val="100000"/>
              </a:lnSpc>
              <a:spcBef>
                <a:spcPts val="360"/>
              </a:spcBef>
              <a:buClr>
                <a:srgbClr val="31B6FD"/>
              </a:buClr>
              <a:buFont typeface="Symbol"/>
              <a:buChar char=""/>
            </a:pPr>
            <a:r>
              <a:rPr lang="en-US" sz="1800" b="0" strike="noStrike" spc="-1">
                <a:solidFill>
                  <a:srgbClr val="073E87"/>
                </a:solidFill>
                <a:latin typeface="Candara"/>
              </a:rPr>
              <a:t>Fourth level</a:t>
            </a:r>
          </a:p>
          <a:p>
            <a:pPr marL="1463040" lvl="4" indent="-228240">
              <a:lnSpc>
                <a:spcPct val="100000"/>
              </a:lnSpc>
              <a:spcBef>
                <a:spcPts val="320"/>
              </a:spcBef>
              <a:buClr>
                <a:srgbClr val="31B6FD"/>
              </a:buClr>
              <a:buFont typeface="Symbol"/>
              <a:buChar char=""/>
            </a:pPr>
            <a:r>
              <a:rPr lang="en-US" sz="1600" b="0" strike="noStrike" spc="-1">
                <a:solidFill>
                  <a:srgbClr val="073E87"/>
                </a:solidFill>
                <a:latin typeface="Candara"/>
              </a:rPr>
              <a:t>Fifth level</a:t>
            </a:r>
          </a:p>
        </p:txBody>
      </p:sp>
      <p:sp>
        <p:nvSpPr>
          <p:cNvPr id="1048621" name="PlaceHolder 9"/>
          <p:cNvSpPr>
            <a:spLocks noGrp="1"/>
          </p:cNvSpPr>
          <p:nvPr>
            <p:ph type="dt"/>
          </p:nvPr>
        </p:nvSpPr>
        <p:spPr>
          <a:xfrm>
            <a:off x="5163840" y="6250320"/>
            <a:ext cx="3786480" cy="364680"/>
          </a:xfrm>
          <a:prstGeom prst="rect">
            <a:avLst/>
          </a:prstGeom>
        </p:spPr>
        <p:txBody>
          <a:bodyPr anchor="ctr"/>
          <a:lstStyle/>
          <a:p>
            <a:pPr algn="r">
              <a:lnSpc>
                <a:spcPct val="100000"/>
              </a:lnSpc>
            </a:pPr>
            <a:fld id="{BFAD0D02-507F-4AEB-867D-FEECC71E35DE}" type="datetime">
              <a:rPr lang="en-IN" sz="1000" b="0" strike="noStrike" spc="-1">
                <a:solidFill>
                  <a:srgbClr val="073E87"/>
                </a:solidFill>
                <a:latin typeface="Candara"/>
              </a:rPr>
              <a:t>20-10-2019</a:t>
            </a:fld>
            <a:endParaRPr lang="en-IN" sz="1000" b="0" strike="noStrike" spc="-1">
              <a:latin typeface="Times New Roman"/>
            </a:endParaRPr>
          </a:p>
        </p:txBody>
      </p:sp>
      <p:sp>
        <p:nvSpPr>
          <p:cNvPr id="1048622" name="PlaceHolder 10"/>
          <p:cNvSpPr>
            <a:spLocks noGrp="1"/>
          </p:cNvSpPr>
          <p:nvPr>
            <p:ph type="ftr"/>
          </p:nvPr>
        </p:nvSpPr>
        <p:spPr>
          <a:xfrm>
            <a:off x="193680" y="6250320"/>
            <a:ext cx="3786480" cy="364680"/>
          </a:xfrm>
          <a:prstGeom prst="rect">
            <a:avLst/>
          </a:prstGeom>
        </p:spPr>
        <p:txBody>
          <a:bodyPr anchor="ctr"/>
          <a:lstStyle/>
          <a:p>
            <a:endParaRPr lang="en-IN" sz="2400" b="0" strike="noStrike" spc="-1">
              <a:latin typeface="Times New Roman"/>
            </a:endParaRPr>
          </a:p>
        </p:txBody>
      </p:sp>
      <p:sp>
        <p:nvSpPr>
          <p:cNvPr id="1048623" name="PlaceHolder 11"/>
          <p:cNvSpPr>
            <a:spLocks noGrp="1"/>
          </p:cNvSpPr>
          <p:nvPr>
            <p:ph type="sldNum"/>
          </p:nvPr>
        </p:nvSpPr>
        <p:spPr>
          <a:xfrm>
            <a:off x="3990960" y="6250320"/>
            <a:ext cx="1161360" cy="364680"/>
          </a:xfrm>
          <a:prstGeom prst="rect">
            <a:avLst/>
          </a:prstGeom>
        </p:spPr>
        <p:txBody>
          <a:bodyPr anchor="ctr"/>
          <a:lstStyle/>
          <a:p>
            <a:pPr algn="ctr">
              <a:lnSpc>
                <a:spcPct val="100000"/>
              </a:lnSpc>
            </a:pPr>
            <a:fld id="{5825B6EA-2BDA-4EE0-81DC-11F28C3C9604}" type="slidenum">
              <a:rPr lang="en-IN" sz="1000" b="0" strike="noStrike" spc="-1">
                <a:solidFill>
                  <a:srgbClr val="073E87"/>
                </a:solidFill>
                <a:latin typeface="Candara"/>
              </a:rPr>
              <a:t>‹#›</a:t>
            </a:fld>
            <a:endParaRPr lang="en-IN" sz="1000" b="0" strike="noStrike" spc="-1">
              <a:latin typeface="Times New Roman"/>
            </a:endParaRPr>
          </a:p>
        </p:txBody>
      </p:sp>
      <p:sp>
        <p:nvSpPr>
          <p:cNvPr id="1048624" name="PlaceHolder 12"/>
          <p:cNvSpPr>
            <a:spLocks noGrp="1"/>
          </p:cNvSpPr>
          <p:nvPr>
            <p:ph type="title"/>
          </p:nvPr>
        </p:nvSpPr>
        <p:spPr>
          <a:xfrm>
            <a:off x="457200" y="338400"/>
            <a:ext cx="8229240" cy="1252440"/>
          </a:xfrm>
          <a:prstGeom prst="rect">
            <a:avLst/>
          </a:prstGeom>
        </p:spPr>
        <p:txBody>
          <a:bodyPr anchor="ctr"/>
          <a:lstStyle/>
          <a:p>
            <a:pPr algn="ctr">
              <a:lnSpc>
                <a:spcPct val="100000"/>
              </a:lnSpc>
            </a:pPr>
            <a:r>
              <a:rPr lang="en-US" sz="4400" b="0" strike="noStrike" spc="-1">
                <a:solidFill>
                  <a:srgbClr val="FFFFFF"/>
                </a:solidFill>
                <a:latin typeface="Candara"/>
              </a:rPr>
              <a:t>Click to edit Master title style</a:t>
            </a:r>
            <a:endParaRPr lang="en-US" sz="4400" b="0" strike="noStrike" spc="-1">
              <a:solidFill>
                <a:srgbClr val="000000"/>
              </a:solidFill>
              <a:latin typeface="Candara"/>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puneetgarg2601" TargetMode="External"/><Relationship Id="rId3" Type="http://schemas.openxmlformats.org/officeDocument/2006/relationships/hyperlink" Target="https://www.linkedin.com/in/rajeev-parui-a6a781166" TargetMode="External"/><Relationship Id="rId7" Type="http://schemas.openxmlformats.org/officeDocument/2006/relationships/hyperlink" Target="http://www.linkedin.com/in/rajani-sharma-4a93a6169" TargetMode="External"/><Relationship Id="rId2" Type="http://schemas.openxmlformats.org/officeDocument/2006/relationships/hyperlink" Target="https://github.com/Rajeevparui" TargetMode="External"/><Relationship Id="rId1" Type="http://schemas.openxmlformats.org/officeDocument/2006/relationships/slideLayout" Target="../slideLayouts/slideLayout13.xml"/><Relationship Id="rId6" Type="http://schemas.openxmlformats.org/officeDocument/2006/relationships/hyperlink" Target="https://github.com/Rajani169" TargetMode="External"/><Relationship Id="rId5" Type="http://schemas.openxmlformats.org/officeDocument/2006/relationships/hyperlink" Target="https://www.linkedin.com/in/sourabh-kumar-rai-a711bb113" TargetMode="External"/><Relationship Id="rId4" Type="http://schemas.openxmlformats.org/officeDocument/2006/relationships/hyperlink" Target="https://github.com/Sourabhkr2204" TargetMode="External"/><Relationship Id="rId9" Type="http://schemas.openxmlformats.org/officeDocument/2006/relationships/hyperlink" Target="https://www.linkedin.com/mwlite/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extShape 1"/>
          <p:cNvSpPr txBox="1"/>
          <p:nvPr/>
        </p:nvSpPr>
        <p:spPr>
          <a:xfrm>
            <a:off x="685800" y="152280"/>
            <a:ext cx="7772040" cy="1779840"/>
          </a:xfrm>
          <a:prstGeom prst="rect">
            <a:avLst/>
          </a:prstGeom>
          <a:noFill/>
          <a:ln>
            <a:noFill/>
          </a:ln>
        </p:spPr>
        <p:txBody>
          <a:bodyPr anchor="b">
            <a:normAutofit/>
          </a:bodyPr>
          <a:lstStyle/>
          <a:p>
            <a:pPr algn="ctr">
              <a:lnSpc>
                <a:spcPct val="100000"/>
              </a:lnSpc>
            </a:pPr>
            <a:r>
              <a:rPr lang="en-US" sz="8800" spc="-1" dirty="0">
                <a:solidFill>
                  <a:srgbClr val="FFFFFF"/>
                </a:solidFill>
                <a:latin typeface="Bernard MT Condensed" panose="02050806060905020404" pitchFamily="18" charset="0"/>
              </a:rPr>
              <a:t>LNMHACKS</a:t>
            </a:r>
            <a:r>
              <a:rPr lang="en-US" sz="8800" strike="noStrike" spc="-1" dirty="0">
                <a:solidFill>
                  <a:srgbClr val="FFFFFF"/>
                </a:solidFill>
                <a:latin typeface="Bernard MT Condensed" panose="02050806060905020404" pitchFamily="18" charset="0"/>
              </a:rPr>
              <a:t> 4.0</a:t>
            </a:r>
            <a:endParaRPr lang="en-US" sz="8800" strike="noStrike" spc="-1" dirty="0">
              <a:solidFill>
                <a:srgbClr val="000000"/>
              </a:solidFill>
              <a:latin typeface="Bernard MT Condensed" panose="02050806060905020404" pitchFamily="18" charset="0"/>
            </a:endParaRPr>
          </a:p>
        </p:txBody>
      </p:sp>
      <p:pic>
        <p:nvPicPr>
          <p:cNvPr id="2097152" name="Picture 1"/>
          <p:cNvPicPr>
            <a:picLocks noChangeAspect="1"/>
          </p:cNvPicPr>
          <p:nvPr/>
        </p:nvPicPr>
        <p:blipFill>
          <a:blip r:embed="rId2"/>
          <a:stretch>
            <a:fillRect/>
          </a:stretch>
        </p:blipFill>
        <p:spPr>
          <a:xfrm>
            <a:off x="3165819" y="2730221"/>
            <a:ext cx="2525854" cy="2481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ext Placeholder 2"/>
          <p:cNvSpPr>
            <a:spLocks noGrp="1"/>
          </p:cNvSpPr>
          <p:nvPr>
            <p:ph type="body"/>
          </p:nvPr>
        </p:nvSpPr>
        <p:spPr>
          <a:xfrm>
            <a:off x="2621902" y="2675520"/>
            <a:ext cx="5658098" cy="3450240"/>
          </a:xfrm>
        </p:spPr>
        <p:txBody>
          <a:bodyPr>
            <a:normAutofit/>
          </a:bodyPr>
          <a:lstStyle/>
          <a:p>
            <a:pPr algn="r"/>
            <a:r>
              <a:rPr lang="en-US" sz="3600" dirty="0">
                <a:solidFill>
                  <a:schemeClr val="bg2">
                    <a:lumMod val="50000"/>
                  </a:schemeClr>
                </a:solidFill>
                <a:latin typeface="Comic Sans MS" panose="030F0702030302020204" pitchFamily="66" charset="0"/>
              </a:rPr>
              <a:t>By Team HAXPERTS!		</a:t>
            </a:r>
          </a:p>
          <a:p>
            <a:pPr marL="571500" indent="-571500" algn="r">
              <a:buFont typeface="Arial" panose="020B0604020202020204" pitchFamily="34" charset="0"/>
              <a:buChar char="•"/>
            </a:pPr>
            <a:endParaRPr lang="en-US" dirty="0">
              <a:solidFill>
                <a:schemeClr val="bg2">
                  <a:lumMod val="50000"/>
                </a:schemeClr>
              </a:solidFill>
              <a:latin typeface="Comic Sans MS" panose="030F0702030302020204" pitchFamily="66" charset="0"/>
            </a:endParaRPr>
          </a:p>
          <a:p>
            <a:pPr marL="571500" indent="-571500" algn="r">
              <a:buFont typeface="Arial" panose="020B0604020202020204" pitchFamily="34" charset="0"/>
              <a:buChar char="•"/>
            </a:pPr>
            <a:r>
              <a:rPr lang="en-US" sz="3500" dirty="0">
                <a:solidFill>
                  <a:schemeClr val="bg2">
                    <a:lumMod val="50000"/>
                  </a:schemeClr>
                </a:solidFill>
                <a:latin typeface="Comic Sans MS" panose="030F0702030302020204" pitchFamily="66" charset="0"/>
              </a:rPr>
              <a:t>Rajeev </a:t>
            </a:r>
            <a:r>
              <a:rPr lang="en-US" sz="3500" dirty="0" err="1">
                <a:solidFill>
                  <a:schemeClr val="bg2">
                    <a:lumMod val="50000"/>
                  </a:schemeClr>
                </a:solidFill>
                <a:latin typeface="Comic Sans MS" panose="030F0702030302020204" pitchFamily="66" charset="0"/>
              </a:rPr>
              <a:t>Parui</a:t>
            </a:r>
            <a:r>
              <a:rPr lang="en-US" sz="3500" dirty="0">
                <a:solidFill>
                  <a:schemeClr val="bg2">
                    <a:lumMod val="50000"/>
                  </a:schemeClr>
                </a:solidFill>
                <a:latin typeface="Comic Sans MS" panose="030F0702030302020204" pitchFamily="66" charset="0"/>
              </a:rPr>
              <a:t>		</a:t>
            </a:r>
          </a:p>
          <a:p>
            <a:pPr marL="571500" indent="-571500" algn="r">
              <a:buFont typeface="Arial" panose="020B0604020202020204" pitchFamily="34" charset="0"/>
              <a:buChar char="•"/>
            </a:pPr>
            <a:r>
              <a:rPr lang="en-US" sz="3500" dirty="0">
                <a:solidFill>
                  <a:schemeClr val="bg2">
                    <a:lumMod val="50000"/>
                  </a:schemeClr>
                </a:solidFill>
                <a:latin typeface="Comic Sans MS" panose="030F0702030302020204" pitchFamily="66" charset="0"/>
              </a:rPr>
              <a:t>Sourabh Kumar Rai	</a:t>
            </a:r>
          </a:p>
          <a:p>
            <a:pPr marL="571500" indent="-571500" algn="r">
              <a:buFont typeface="Arial" panose="020B0604020202020204" pitchFamily="34" charset="0"/>
              <a:buChar char="•"/>
            </a:pPr>
            <a:r>
              <a:rPr lang="en-US" sz="3500" dirty="0">
                <a:solidFill>
                  <a:schemeClr val="bg2">
                    <a:lumMod val="50000"/>
                  </a:schemeClr>
                </a:solidFill>
                <a:latin typeface="Comic Sans MS" panose="030F0702030302020204" pitchFamily="66" charset="0"/>
              </a:rPr>
              <a:t>Rajani Sharma		</a:t>
            </a:r>
          </a:p>
          <a:p>
            <a:pPr marL="571500" indent="-571500" algn="r">
              <a:buFont typeface="Arial" panose="020B0604020202020204" pitchFamily="34" charset="0"/>
              <a:buChar char="•"/>
            </a:pPr>
            <a:r>
              <a:rPr lang="en-US" sz="3500" dirty="0">
                <a:solidFill>
                  <a:schemeClr val="bg2">
                    <a:lumMod val="50000"/>
                  </a:schemeClr>
                </a:solidFill>
                <a:latin typeface="Comic Sans MS" panose="030F0702030302020204" pitchFamily="66" charset="0"/>
              </a:rPr>
              <a:t>Puneet Garg</a:t>
            </a:r>
            <a:r>
              <a:rPr lang="en-US" dirty="0">
                <a:solidFill>
                  <a:schemeClr val="bg2">
                    <a:lumMod val="50000"/>
                  </a:schemeClr>
                </a:solidFill>
                <a:latin typeface="Comic Sans MS" panose="030F0702030302020204" pitchFamily="66" charset="0"/>
              </a:rPr>
              <a:t>		</a:t>
            </a:r>
            <a:endParaRPr lang="en-IN" dirty="0">
              <a:solidFill>
                <a:schemeClr val="bg2">
                  <a:lumMod val="50000"/>
                </a:schemeClr>
              </a:solidFill>
              <a:latin typeface="Comic Sans MS" panose="030F0702030302020204" pitchFamily="66" charset="0"/>
            </a:endParaRPr>
          </a:p>
        </p:txBody>
      </p:sp>
      <p:sp>
        <p:nvSpPr>
          <p:cNvPr id="1048630" name="Title 1"/>
          <p:cNvSpPr>
            <a:spLocks noGrp="1"/>
          </p:cNvSpPr>
          <p:nvPr>
            <p:ph type="title"/>
          </p:nvPr>
        </p:nvSpPr>
        <p:spPr/>
        <p:txBody>
          <a:bodyPr/>
          <a:lstStyle/>
          <a:p>
            <a:r>
              <a:rPr lang="en-US" i="1" dirty="0">
                <a:solidFill>
                  <a:schemeClr val="bg2">
                    <a:lumMod val="25000"/>
                  </a:schemeClr>
                </a:solidFill>
                <a:latin typeface="Algerian" panose="04020705040A02060702" pitchFamily="82" charset="0"/>
              </a:rPr>
              <a:t>THANK YOU FOR YOUR TIME!</a:t>
            </a:r>
            <a:endParaRPr lang="en-IN" i="1" dirty="0">
              <a:solidFill>
                <a:schemeClr val="bg2">
                  <a:lumMod val="25000"/>
                </a:schemeClr>
              </a:solidFill>
              <a:latin typeface="Algerian" panose="04020705040A02060702" pitchFamily="8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extShape 1"/>
          <p:cNvSpPr txBox="1"/>
          <p:nvPr/>
        </p:nvSpPr>
        <p:spPr>
          <a:xfrm>
            <a:off x="758950" y="1867669"/>
            <a:ext cx="7408080" cy="3450240"/>
          </a:xfrm>
          <a:prstGeom prst="rect">
            <a:avLst/>
          </a:prstGeom>
          <a:noFill/>
          <a:ln>
            <a:noFill/>
          </a:ln>
        </p:spPr>
        <p:txBody>
          <a:bodyPr/>
          <a:lstStyle/>
          <a:p>
            <a:pPr marL="274320" indent="-273960">
              <a:lnSpc>
                <a:spcPct val="100000"/>
              </a:lnSpc>
              <a:spcBef>
                <a:spcPts val="479"/>
              </a:spcBef>
              <a:buClr>
                <a:srgbClr val="31B6FD"/>
              </a:buClr>
              <a:buFont typeface="Symbol"/>
              <a:buChar char=""/>
            </a:pPr>
            <a:r>
              <a:rPr lang="en-US" sz="2000" spc="-1" dirty="0">
                <a:solidFill>
                  <a:srgbClr val="073E87"/>
                </a:solidFill>
                <a:latin typeface="Comic Sans MS" panose="030F0702030302020204" pitchFamily="66" charset="0"/>
              </a:rPr>
              <a:t>Team : HAXPERTS</a:t>
            </a:r>
          </a:p>
          <a:p>
            <a:pPr marL="274320" indent="-273960">
              <a:lnSpc>
                <a:spcPct val="100000"/>
              </a:lnSpc>
              <a:spcBef>
                <a:spcPts val="479"/>
              </a:spcBef>
              <a:buClr>
                <a:srgbClr val="31B6FD"/>
              </a:buClr>
              <a:buFont typeface="Symbol"/>
              <a:buChar char=""/>
            </a:pPr>
            <a:r>
              <a:rPr lang="en-US" sz="2000" b="0" strike="noStrike" spc="-1" dirty="0">
                <a:solidFill>
                  <a:srgbClr val="073E87"/>
                </a:solidFill>
                <a:latin typeface="Comic Sans MS" panose="030F0702030302020204" pitchFamily="66" charset="0"/>
              </a:rPr>
              <a:t>Rajeev Parui</a:t>
            </a:r>
          </a:p>
          <a:p>
            <a:pPr marL="800460" lvl="1" indent="-342900" algn="just">
              <a:spcBef>
                <a:spcPts val="479"/>
              </a:spcBef>
              <a:buClr>
                <a:srgbClr val="31B6FD"/>
              </a:buClr>
              <a:buFont typeface="Arial" panose="020B0604020202020204" pitchFamily="34" charset="0"/>
              <a:buChar char="•"/>
            </a:pPr>
            <a:r>
              <a:rPr lang="en-IN" dirty="0">
                <a:latin typeface="Comic Sans MS" panose="030F0702030302020204" pitchFamily="66" charset="0"/>
                <a:hlinkClick r:id="rId2"/>
              </a:rPr>
              <a:t>https://github.com/Rajeevparui</a:t>
            </a:r>
            <a:r>
              <a:rPr lang="en-IN" dirty="0">
                <a:latin typeface="Comic Sans MS" panose="030F0702030302020204" pitchFamily="66" charset="0"/>
              </a:rPr>
              <a:t> </a:t>
            </a:r>
          </a:p>
          <a:p>
            <a:pPr marL="800460" lvl="1" indent="-342900" algn="just">
              <a:spcBef>
                <a:spcPts val="479"/>
              </a:spcBef>
              <a:buClr>
                <a:srgbClr val="31B6FD"/>
              </a:buClr>
              <a:buFont typeface="Arial" panose="020B0604020202020204" pitchFamily="34" charset="0"/>
              <a:buChar char="•"/>
            </a:pPr>
            <a:r>
              <a:rPr lang="en-US" spc="-1" dirty="0">
                <a:solidFill>
                  <a:srgbClr val="073E87"/>
                </a:solidFill>
                <a:latin typeface="Comic Sans MS" panose="030F0702030302020204" pitchFamily="66" charset="0"/>
                <a:hlinkClick r:id="rId3"/>
              </a:rPr>
              <a:t>https://www.linkedin.com/in/rajeev-parui-a6a781166</a:t>
            </a:r>
            <a:endParaRPr lang="en-US" b="0" strike="noStrike" spc="-1" dirty="0">
              <a:solidFill>
                <a:srgbClr val="073E87"/>
              </a:solidFill>
              <a:latin typeface="Comic Sans MS" panose="030F0702030302020204" pitchFamily="66" charset="0"/>
            </a:endParaRPr>
          </a:p>
          <a:p>
            <a:pPr marL="274320" indent="-273960">
              <a:lnSpc>
                <a:spcPct val="100000"/>
              </a:lnSpc>
              <a:spcBef>
                <a:spcPts val="479"/>
              </a:spcBef>
              <a:buClr>
                <a:srgbClr val="31B6FD"/>
              </a:buClr>
              <a:buFont typeface="Symbol"/>
              <a:buChar char=""/>
            </a:pPr>
            <a:r>
              <a:rPr lang="en-US" sz="2000" b="0" strike="noStrike" spc="-1" dirty="0">
                <a:solidFill>
                  <a:srgbClr val="073E87"/>
                </a:solidFill>
                <a:latin typeface="Comic Sans MS" panose="030F0702030302020204" pitchFamily="66" charset="0"/>
              </a:rPr>
              <a:t>Sourabh Kumar Rai</a:t>
            </a:r>
          </a:p>
          <a:p>
            <a:pPr marL="800460" lvl="1" indent="-342900">
              <a:spcBef>
                <a:spcPts val="479"/>
              </a:spcBef>
              <a:buClr>
                <a:srgbClr val="31B6FD"/>
              </a:buClr>
              <a:buFont typeface="Arial" panose="020B0604020202020204" pitchFamily="34" charset="0"/>
              <a:buChar char="•"/>
            </a:pPr>
            <a:r>
              <a:rPr lang="en-US" b="0" strike="noStrike" spc="-1" dirty="0">
                <a:solidFill>
                  <a:srgbClr val="073E87"/>
                </a:solidFill>
                <a:latin typeface="Comic Sans MS" panose="030F0702030302020204" pitchFamily="66" charset="0"/>
                <a:hlinkClick r:id="rId4"/>
              </a:rPr>
              <a:t>https://github.com/Sourabhkr2204</a:t>
            </a:r>
            <a:endParaRPr lang="en-US" b="0" strike="noStrike" spc="-1" dirty="0">
              <a:solidFill>
                <a:srgbClr val="073E87"/>
              </a:solidFill>
              <a:latin typeface="Comic Sans MS" panose="030F0702030302020204" pitchFamily="66" charset="0"/>
            </a:endParaRPr>
          </a:p>
          <a:p>
            <a:pPr marL="800460" lvl="1" indent="-342900">
              <a:spcBef>
                <a:spcPts val="479"/>
              </a:spcBef>
              <a:buClr>
                <a:srgbClr val="31B6FD"/>
              </a:buClr>
              <a:buFont typeface="Arial" panose="020B0604020202020204" pitchFamily="34" charset="0"/>
              <a:buChar char="•"/>
            </a:pPr>
            <a:r>
              <a:rPr lang="en-US" b="0" strike="noStrike" spc="-1" dirty="0">
                <a:solidFill>
                  <a:srgbClr val="073E87"/>
                </a:solidFill>
                <a:latin typeface="Comic Sans MS" panose="030F0702030302020204" pitchFamily="66" charset="0"/>
                <a:hlinkClick r:id="rId5"/>
              </a:rPr>
              <a:t>https://www.linkedin.com/in/sourabh-kumar-rai-a711bb113</a:t>
            </a:r>
            <a:endParaRPr lang="en-US" b="0" strike="noStrike" spc="-1" dirty="0">
              <a:solidFill>
                <a:srgbClr val="073E87"/>
              </a:solidFill>
              <a:latin typeface="Comic Sans MS" panose="030F0702030302020204" pitchFamily="66" charset="0"/>
            </a:endParaRPr>
          </a:p>
          <a:p>
            <a:pPr marL="274320" indent="-273960">
              <a:lnSpc>
                <a:spcPct val="100000"/>
              </a:lnSpc>
              <a:spcBef>
                <a:spcPts val="479"/>
              </a:spcBef>
              <a:buClr>
                <a:srgbClr val="31B6FD"/>
              </a:buClr>
              <a:buFont typeface="Symbol"/>
              <a:buChar char=""/>
            </a:pPr>
            <a:r>
              <a:rPr lang="en-US" sz="2000" spc="-1" dirty="0">
                <a:solidFill>
                  <a:srgbClr val="073E87"/>
                </a:solidFill>
                <a:latin typeface="Comic Sans MS" panose="030F0702030302020204" pitchFamily="66" charset="0"/>
              </a:rPr>
              <a:t>Rajani Sharma</a:t>
            </a:r>
          </a:p>
          <a:p>
            <a:pPr marL="800460" lvl="1" indent="-342900">
              <a:spcBef>
                <a:spcPts val="479"/>
              </a:spcBef>
              <a:buClr>
                <a:srgbClr val="31B6FD"/>
              </a:buClr>
              <a:buFont typeface="Arial" panose="020B0604020202020204" pitchFamily="34" charset="0"/>
              <a:buChar char="•"/>
            </a:pPr>
            <a:r>
              <a:rPr lang="en-US" spc="-1" dirty="0">
                <a:solidFill>
                  <a:srgbClr val="073E87"/>
                </a:solidFill>
                <a:latin typeface="Comic Sans MS" panose="030F0702030302020204" pitchFamily="66" charset="0"/>
                <a:hlinkClick r:id="rId6"/>
              </a:rPr>
              <a:t>https://github.com/Rajani169</a:t>
            </a:r>
            <a:endParaRPr lang="en-US" spc="-1" dirty="0">
              <a:solidFill>
                <a:srgbClr val="073E87"/>
              </a:solidFill>
              <a:latin typeface="Comic Sans MS" panose="030F0702030302020204" pitchFamily="66" charset="0"/>
            </a:endParaRPr>
          </a:p>
          <a:p>
            <a:pPr marL="800460" lvl="1" indent="-342900">
              <a:spcBef>
                <a:spcPts val="479"/>
              </a:spcBef>
              <a:buClr>
                <a:srgbClr val="31B6FD"/>
              </a:buClr>
              <a:buFont typeface="Arial" panose="020B0604020202020204" pitchFamily="34" charset="0"/>
              <a:buChar char="•"/>
            </a:pPr>
            <a:r>
              <a:rPr lang="en-US" spc="-1" dirty="0">
                <a:solidFill>
                  <a:srgbClr val="073E87"/>
                </a:solidFill>
                <a:latin typeface="Comic Sans MS" panose="030F0702030302020204" pitchFamily="66" charset="0"/>
                <a:hlinkClick r:id="rId7"/>
              </a:rPr>
              <a:t>http://www.linkedin.com/in/rajani-sharma-4a93a6169</a:t>
            </a:r>
            <a:endParaRPr lang="en-US" spc="-1" dirty="0">
              <a:solidFill>
                <a:srgbClr val="073E87"/>
              </a:solidFill>
              <a:latin typeface="Comic Sans MS" panose="030F0702030302020204" pitchFamily="66" charset="0"/>
            </a:endParaRPr>
          </a:p>
          <a:p>
            <a:pPr marL="274320" indent="-273960">
              <a:lnSpc>
                <a:spcPct val="100000"/>
              </a:lnSpc>
              <a:spcBef>
                <a:spcPts val="479"/>
              </a:spcBef>
              <a:buClr>
                <a:srgbClr val="31B6FD"/>
              </a:buClr>
              <a:buFont typeface="Symbol"/>
              <a:buChar char=""/>
            </a:pPr>
            <a:r>
              <a:rPr lang="en-US" sz="2000" b="0" strike="noStrike" spc="-1" dirty="0">
                <a:solidFill>
                  <a:srgbClr val="073E87"/>
                </a:solidFill>
                <a:latin typeface="Comic Sans MS" panose="030F0702030302020204" pitchFamily="66" charset="0"/>
              </a:rPr>
              <a:t>Puneet Garg</a:t>
            </a:r>
          </a:p>
          <a:p>
            <a:pPr marL="800460" lvl="1" indent="-342900">
              <a:spcBef>
                <a:spcPts val="479"/>
              </a:spcBef>
              <a:buClr>
                <a:srgbClr val="31B6FD"/>
              </a:buClr>
              <a:buFont typeface="Arial" panose="020B0604020202020204" pitchFamily="34" charset="0"/>
              <a:buChar char="•"/>
            </a:pPr>
            <a:r>
              <a:rPr lang="en-US" b="0" strike="noStrike" spc="-1" dirty="0">
                <a:solidFill>
                  <a:srgbClr val="073E87"/>
                </a:solidFill>
                <a:latin typeface="Comic Sans MS" panose="030F0702030302020204" pitchFamily="66" charset="0"/>
                <a:hlinkClick r:id="rId8"/>
              </a:rPr>
              <a:t>https://github.com/puneetgarg2601</a:t>
            </a:r>
            <a:endParaRPr lang="en-US" b="0" strike="noStrike" spc="-1" dirty="0">
              <a:solidFill>
                <a:srgbClr val="073E87"/>
              </a:solidFill>
              <a:latin typeface="Comic Sans MS" panose="030F0702030302020204" pitchFamily="66" charset="0"/>
            </a:endParaRPr>
          </a:p>
          <a:p>
            <a:pPr marL="800460" lvl="1" indent="-342900">
              <a:spcBef>
                <a:spcPts val="479"/>
              </a:spcBef>
              <a:buClr>
                <a:srgbClr val="31B6FD"/>
              </a:buClr>
              <a:buFont typeface="Arial" panose="020B0604020202020204" pitchFamily="34" charset="0"/>
              <a:buChar char="•"/>
            </a:pPr>
            <a:r>
              <a:rPr lang="en-US" b="0" strike="noStrike" spc="-1" dirty="0">
                <a:solidFill>
                  <a:srgbClr val="073E87"/>
                </a:solidFill>
                <a:latin typeface="Comic Sans MS" panose="030F0702030302020204" pitchFamily="66" charset="0"/>
                <a:hlinkClick r:id="rId9"/>
              </a:rPr>
              <a:t>https://www.linkedin.com/mwlite/me</a:t>
            </a:r>
            <a:endParaRPr lang="en-US" b="0" strike="noStrike" spc="-1" dirty="0">
              <a:solidFill>
                <a:srgbClr val="073E87"/>
              </a:solidFill>
              <a:latin typeface="Comic Sans MS" panose="030F0702030302020204" pitchFamily="66" charset="0"/>
            </a:endParaRPr>
          </a:p>
          <a:p>
            <a:pPr marL="360">
              <a:lnSpc>
                <a:spcPct val="100000"/>
              </a:lnSpc>
              <a:spcBef>
                <a:spcPts val="479"/>
              </a:spcBef>
              <a:buClr>
                <a:srgbClr val="31B6FD"/>
              </a:buClr>
            </a:pPr>
            <a:endParaRPr lang="en-US" sz="2000" b="0" strike="noStrike" spc="-1" dirty="0">
              <a:solidFill>
                <a:srgbClr val="073E87"/>
              </a:solidFill>
              <a:latin typeface="Comic Sans MS" panose="030F0702030302020204" pitchFamily="66" charset="0"/>
            </a:endParaRPr>
          </a:p>
        </p:txBody>
      </p:sp>
      <p:sp>
        <p:nvSpPr>
          <p:cNvPr id="1048632"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3600" b="0" strike="noStrike" spc="-1" dirty="0">
                <a:solidFill>
                  <a:srgbClr val="FFFFFF"/>
                </a:solidFill>
                <a:latin typeface="Algerian" panose="04020705040A02060702" pitchFamily="82" charset="0"/>
              </a:rPr>
              <a:t>Team Skill Set and Achievements</a:t>
            </a:r>
            <a:endParaRPr lang="en-US" sz="3600" b="0" strike="noStrike" spc="-1" dirty="0">
              <a:solidFill>
                <a:srgbClr val="000000"/>
              </a:solidFill>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extShape 1"/>
          <p:cNvSpPr txBox="1"/>
          <p:nvPr/>
        </p:nvSpPr>
        <p:spPr>
          <a:xfrm>
            <a:off x="871920" y="2675520"/>
            <a:ext cx="7408080" cy="3450240"/>
          </a:xfrm>
          <a:prstGeom prst="rect">
            <a:avLst/>
          </a:prstGeom>
          <a:noFill/>
          <a:ln>
            <a:noFill/>
          </a:ln>
        </p:spPr>
        <p:txBody>
          <a:bodyPr/>
          <a:lstStyle/>
          <a:p>
            <a:pPr marL="274320" indent="-273960" algn="just">
              <a:lnSpc>
                <a:spcPct val="100000"/>
              </a:lnSpc>
              <a:spcBef>
                <a:spcPts val="479"/>
              </a:spcBef>
              <a:buClr>
                <a:srgbClr val="31B6FD"/>
              </a:buClr>
              <a:buFont typeface="Symbol"/>
              <a:buChar char=""/>
            </a:pPr>
            <a:r>
              <a:rPr lang="en-US" sz="2400" spc="-1" dirty="0">
                <a:solidFill>
                  <a:srgbClr val="073E87"/>
                </a:solidFill>
                <a:latin typeface="Comic Sans MS" panose="030F0702030302020204" pitchFamily="66" charset="0"/>
              </a:rPr>
              <a:t>One of the concerning problem of this technological era is the lack of will to work and take initiative to take up a task/project which mostly results in unskilled workers, stressful work environment ,poor quality of work. This problem can cause an organization a huge loss  as poor quality product does not attract customers. So is their any solution for making unwilling people willing to work?</a:t>
            </a:r>
            <a:endParaRPr lang="en-US" sz="2400" b="0" strike="noStrike" spc="-1" dirty="0">
              <a:solidFill>
                <a:srgbClr val="073E87"/>
              </a:solidFill>
              <a:latin typeface="Comic Sans MS" panose="030F0702030302020204" pitchFamily="66" charset="0"/>
            </a:endParaRPr>
          </a:p>
        </p:txBody>
      </p:sp>
      <p:sp>
        <p:nvSpPr>
          <p:cNvPr id="1048608" name="TextShape 2"/>
          <p:cNvSpPr txBox="1"/>
          <p:nvPr/>
        </p:nvSpPr>
        <p:spPr>
          <a:xfrm>
            <a:off x="457200" y="338400"/>
            <a:ext cx="8229240" cy="1252440"/>
          </a:xfrm>
          <a:prstGeom prst="rect">
            <a:avLst/>
          </a:prstGeom>
          <a:noFill/>
          <a:ln>
            <a:noFill/>
          </a:ln>
        </p:spPr>
        <p:txBody>
          <a:bodyPr anchor="ctr"/>
          <a:lstStyle/>
          <a:p>
            <a:pPr>
              <a:lnSpc>
                <a:spcPct val="100000"/>
              </a:lnSpc>
            </a:pPr>
            <a:r>
              <a:rPr lang="en-US" sz="4400" b="0" strike="noStrike" spc="-1" dirty="0">
                <a:solidFill>
                  <a:srgbClr val="FFFFFF"/>
                </a:solidFill>
                <a:latin typeface="Algerian" panose="04020705040A02060702" pitchFamily="82" charset="0"/>
              </a:rPr>
              <a:t>Problem Statement </a:t>
            </a:r>
            <a:endParaRPr lang="en-US" sz="4400" b="0" strike="noStrike" spc="-1" dirty="0">
              <a:solidFill>
                <a:srgbClr val="000000"/>
              </a:solidFill>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extShape 1"/>
          <p:cNvSpPr txBox="1"/>
          <p:nvPr/>
        </p:nvSpPr>
        <p:spPr>
          <a:xfrm>
            <a:off x="742108" y="2029379"/>
            <a:ext cx="7524422" cy="3450240"/>
          </a:xfrm>
          <a:prstGeom prst="rect">
            <a:avLst/>
          </a:prstGeom>
          <a:noFill/>
          <a:ln>
            <a:noFill/>
          </a:ln>
        </p:spPr>
        <p:txBody>
          <a:bodyPr/>
          <a:lstStyle/>
          <a:p>
            <a:pPr marL="274320" indent="-273960" algn="just">
              <a:lnSpc>
                <a:spcPct val="100000"/>
              </a:lnSpc>
              <a:spcBef>
                <a:spcPts val="479"/>
              </a:spcBef>
              <a:buClr>
                <a:srgbClr val="31B6FD"/>
              </a:buClr>
              <a:buFont typeface="Symbol"/>
              <a:buChar char=""/>
            </a:pPr>
            <a:r>
              <a:rPr lang="en-US" sz="2400" spc="-1" dirty="0">
                <a:solidFill>
                  <a:srgbClr val="073E87"/>
                </a:solidFill>
                <a:latin typeface="Comic Sans MS" panose="030F0702030302020204" pitchFamily="66" charset="0"/>
              </a:rPr>
              <a:t>We observed that people greatly appeal to deals like cashbacks or some added features at the standard price, etc. So a possible solution is an application for workplace which will offer some bonuses for the task taken by the employees on their own, time taken to complete it and the quality of the result . This will cause more work assignments to get completed as there will be more people trying to get rewards and bonuses which can be digital cash prizes or some discount vouchers. This application will be supported by PCs and Mobiles.</a:t>
            </a:r>
            <a:endParaRPr lang="en-US" sz="2400" b="0" strike="noStrike" spc="-1" dirty="0">
              <a:solidFill>
                <a:srgbClr val="073E87"/>
              </a:solidFill>
              <a:latin typeface="Comic Sans MS" panose="030F0702030302020204" pitchFamily="66" charset="0"/>
            </a:endParaRPr>
          </a:p>
        </p:txBody>
      </p:sp>
      <p:sp>
        <p:nvSpPr>
          <p:cNvPr id="1048610"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6000" b="0" strike="noStrike" spc="-1" dirty="0">
                <a:solidFill>
                  <a:srgbClr val="FFFFFF"/>
                </a:solidFill>
                <a:latin typeface="Algerian" panose="04020705040A02060702" pitchFamily="82" charset="0"/>
              </a:rPr>
              <a:t>Solution</a:t>
            </a:r>
            <a:endParaRPr lang="en-US" sz="6000" b="0" strike="noStrike" spc="-1" dirty="0">
              <a:solidFill>
                <a:srgbClr val="000000"/>
              </a:solidFill>
              <a:latin typeface="Algerian" panose="04020705040A02060702"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extShape 2"/>
          <p:cNvSpPr txBox="1"/>
          <p:nvPr/>
        </p:nvSpPr>
        <p:spPr>
          <a:xfrm>
            <a:off x="205684" y="258870"/>
            <a:ext cx="8667728" cy="771253"/>
          </a:xfrm>
          <a:prstGeom prst="rect">
            <a:avLst/>
          </a:prstGeom>
          <a:noFill/>
          <a:ln>
            <a:noFill/>
          </a:ln>
        </p:spPr>
        <p:txBody>
          <a:bodyPr anchor="ctr"/>
          <a:lstStyle/>
          <a:p>
            <a:pPr algn="ctr">
              <a:lnSpc>
                <a:spcPct val="100000"/>
              </a:lnSpc>
            </a:pPr>
            <a:r>
              <a:rPr lang="en-US" sz="4400" b="0" strike="noStrike" spc="-1" dirty="0">
                <a:solidFill>
                  <a:srgbClr val="FFFFFF"/>
                </a:solidFill>
                <a:latin typeface="Algerian" panose="04020705040A02060702" pitchFamily="82" charset="0"/>
              </a:rPr>
              <a:t>Architecture</a:t>
            </a:r>
            <a:endParaRPr lang="en-US" sz="4400" b="0" strike="noStrike" spc="-1" dirty="0">
              <a:solidFill>
                <a:srgbClr val="000000"/>
              </a:solidFill>
              <a:latin typeface="Algerian" panose="04020705040A02060702" pitchFamily="82" charset="0"/>
            </a:endParaRPr>
          </a:p>
        </p:txBody>
      </p:sp>
      <p:pic>
        <p:nvPicPr>
          <p:cNvPr id="2097153" name="Picture 128"/>
          <p:cNvPicPr>
            <a:picLocks noChangeAspect="1"/>
          </p:cNvPicPr>
          <p:nvPr/>
        </p:nvPicPr>
        <p:blipFill>
          <a:blip r:embed="rId2"/>
          <a:stretch>
            <a:fillRect/>
          </a:stretch>
        </p:blipFill>
        <p:spPr>
          <a:xfrm>
            <a:off x="1951329" y="1034788"/>
            <a:ext cx="4953239" cy="58232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extShape 1"/>
          <p:cNvSpPr txBox="1"/>
          <p:nvPr/>
        </p:nvSpPr>
        <p:spPr>
          <a:xfrm>
            <a:off x="871920" y="2675520"/>
            <a:ext cx="7408080" cy="3450240"/>
          </a:xfrm>
          <a:prstGeom prst="rect">
            <a:avLst/>
          </a:prstGeom>
          <a:noFill/>
          <a:ln>
            <a:noFill/>
          </a:ln>
        </p:spPr>
        <p:txBody>
          <a:bodyPr/>
          <a:lstStyle/>
          <a:p>
            <a:pPr marL="274320" indent="-273960">
              <a:lnSpc>
                <a:spcPct val="100000"/>
              </a:lnSpc>
              <a:spcBef>
                <a:spcPts val="479"/>
              </a:spcBef>
              <a:buClr>
                <a:srgbClr val="31B6FD"/>
              </a:buClr>
              <a:buFont typeface="Symbol"/>
              <a:buChar char=""/>
            </a:pPr>
            <a:r>
              <a:rPr lang="en-US" sz="2400" spc="-1" dirty="0">
                <a:solidFill>
                  <a:srgbClr val="073E87"/>
                </a:solidFill>
                <a:latin typeface="Comic Sans MS" panose="030F0702030302020204" pitchFamily="66" charset="0"/>
              </a:rPr>
              <a:t>Technology used :</a:t>
            </a:r>
          </a:p>
          <a:p>
            <a:pPr marL="800460" lvl="1" indent="-342900">
              <a:spcBef>
                <a:spcPts val="479"/>
              </a:spcBef>
              <a:buClr>
                <a:srgbClr val="31B6FD"/>
              </a:buClr>
              <a:buFont typeface="Arial" panose="020B0604020202020204" pitchFamily="34" charset="0"/>
              <a:buChar char="•"/>
            </a:pPr>
            <a:r>
              <a:rPr lang="en-US" altLang="en-US" sz="2400" spc="-1" dirty="0">
                <a:solidFill>
                  <a:srgbClr val="073E87"/>
                </a:solidFill>
                <a:latin typeface="Comic Sans MS" panose="030F0702030302020204" pitchFamily="66" charset="0"/>
              </a:rPr>
              <a:t>Javascript </a:t>
            </a:r>
            <a:endParaRPr lang="zh-CN" altLang="en-US"/>
          </a:p>
          <a:p>
            <a:pPr marL="800460" lvl="1" indent="-342900">
              <a:spcBef>
                <a:spcPts val="479"/>
              </a:spcBef>
              <a:buClr>
                <a:srgbClr val="31B6FD"/>
              </a:buClr>
              <a:buFont typeface="Arial" panose="020B0604020202020204" pitchFamily="34" charset="0"/>
              <a:buChar char="•"/>
            </a:pPr>
            <a:r>
              <a:rPr lang="en-US" altLang="en-US" sz="2400" spc="-1" dirty="0">
                <a:solidFill>
                  <a:srgbClr val="073E87"/>
                </a:solidFill>
                <a:latin typeface="Comic Sans MS" panose="030F0702030302020204" pitchFamily="66" charset="0"/>
              </a:rPr>
              <a:t>HTML5</a:t>
            </a:r>
            <a:endParaRPr lang="zh-CN" altLang="en-US"/>
          </a:p>
          <a:p>
            <a:pPr marL="800460" lvl="1" indent="-342900">
              <a:spcBef>
                <a:spcPts val="479"/>
              </a:spcBef>
              <a:buClr>
                <a:srgbClr val="31B6FD"/>
              </a:buClr>
              <a:buFont typeface="Arial" panose="020B0604020202020204" pitchFamily="34" charset="0"/>
              <a:buChar char="•"/>
            </a:pPr>
            <a:r>
              <a:rPr lang="en-US" altLang="en-US" sz="2400" spc="-1" dirty="0">
                <a:solidFill>
                  <a:srgbClr val="073E87"/>
                </a:solidFill>
                <a:latin typeface="Comic Sans MS" panose="030F0702030302020204" pitchFamily="66" charset="0"/>
              </a:rPr>
              <a:t>MongoDB(DBMS)</a:t>
            </a:r>
            <a:endParaRPr lang="zh-CN" altLang="en-US"/>
          </a:p>
          <a:p>
            <a:pPr marL="800460" lvl="1" indent="-342900">
              <a:spcBef>
                <a:spcPts val="479"/>
              </a:spcBef>
              <a:buClr>
                <a:srgbClr val="31B6FD"/>
              </a:buClr>
              <a:buFont typeface="Arial" panose="020B0604020202020204" pitchFamily="34" charset="0"/>
              <a:buChar char="•"/>
            </a:pPr>
            <a:r>
              <a:rPr lang="en-US" altLang="en-US" sz="2400" spc="-1" dirty="0">
                <a:solidFill>
                  <a:srgbClr val="073E87"/>
                </a:solidFill>
                <a:latin typeface="Comic Sans MS" panose="030F0702030302020204" pitchFamily="66" charset="0"/>
              </a:rPr>
              <a:t>CSS3</a:t>
            </a:r>
            <a:endParaRPr lang="zh-CN" altLang="en-US"/>
          </a:p>
          <a:p>
            <a:pPr marL="360">
              <a:lnSpc>
                <a:spcPct val="100000"/>
              </a:lnSpc>
              <a:spcBef>
                <a:spcPts val="479"/>
              </a:spcBef>
              <a:buClr>
                <a:srgbClr val="31B6FD"/>
              </a:buClr>
            </a:pPr>
            <a:endParaRPr lang="en-US" sz="2400" spc="-1" dirty="0">
              <a:solidFill>
                <a:srgbClr val="073E87"/>
              </a:solidFill>
              <a:latin typeface="Comic Sans MS" panose="030F0702030302020204" pitchFamily="66" charset="0"/>
            </a:endParaRPr>
          </a:p>
          <a:p>
            <a:pPr marL="343260" indent="-342900">
              <a:lnSpc>
                <a:spcPct val="100000"/>
              </a:lnSpc>
              <a:spcBef>
                <a:spcPts val="479"/>
              </a:spcBef>
              <a:buClr>
                <a:srgbClr val="31B6FD"/>
              </a:buClr>
              <a:buFont typeface="Arial" panose="020B0604020202020204" pitchFamily="34" charset="0"/>
              <a:buChar char="•"/>
            </a:pPr>
            <a:endParaRPr lang="en-US" sz="2400" spc="-1" dirty="0">
              <a:solidFill>
                <a:srgbClr val="073E87"/>
              </a:solidFill>
              <a:latin typeface="Comic Sans MS" panose="030F0702030302020204" pitchFamily="66" charset="0"/>
            </a:endParaRPr>
          </a:p>
          <a:p>
            <a:pPr marL="274320" indent="-273960">
              <a:lnSpc>
                <a:spcPct val="100000"/>
              </a:lnSpc>
              <a:spcBef>
                <a:spcPts val="479"/>
              </a:spcBef>
              <a:buClr>
                <a:srgbClr val="31B6FD"/>
              </a:buClr>
              <a:buFont typeface="Symbol"/>
              <a:buChar char=""/>
            </a:pPr>
            <a:endParaRPr lang="en-US" sz="2400" b="0" strike="noStrike" spc="-1" dirty="0">
              <a:solidFill>
                <a:srgbClr val="073E87"/>
              </a:solidFill>
              <a:latin typeface="Comic Sans MS" panose="030F0702030302020204" pitchFamily="66" charset="0"/>
            </a:endParaRPr>
          </a:p>
        </p:txBody>
      </p:sp>
      <p:sp>
        <p:nvSpPr>
          <p:cNvPr id="1048613"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5400" b="0" strike="noStrike" spc="-1" dirty="0">
                <a:solidFill>
                  <a:srgbClr val="FFFFFF"/>
                </a:solidFill>
                <a:latin typeface="Algerian" panose="04020705040A02060702" pitchFamily="82" charset="0"/>
              </a:rPr>
              <a:t>Tech Stack </a:t>
            </a:r>
            <a:endParaRPr lang="en-US" sz="5400" b="0" strike="noStrike" spc="-1" dirty="0">
              <a:solidFill>
                <a:srgbClr val="000000"/>
              </a:solidFill>
              <a:latin typeface="Algerian" panose="04020705040A02060702" pitchFamily="8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18" y="479819"/>
            <a:ext cx="8229240" cy="784230"/>
          </a:xfrm>
        </p:spPr>
        <p:txBody>
          <a:bodyPr/>
          <a:lstStyle/>
          <a:p>
            <a:pPr algn="ctr"/>
            <a:r>
              <a:rPr lang="en-IN" dirty="0" smtClean="0">
                <a:latin typeface="Algerian" panose="04020705040A02060702" pitchFamily="82" charset="0"/>
              </a:rPr>
              <a:t>Screenshots</a:t>
            </a:r>
            <a:endParaRPr lang="en-IN" dirty="0">
              <a:latin typeface="Algerian" panose="04020705040A02060702" pitchFamily="82" charset="0"/>
            </a:endParaRPr>
          </a:p>
        </p:txBody>
      </p:sp>
      <p:sp>
        <p:nvSpPr>
          <p:cNvPr id="3" name="Subtitle 2"/>
          <p:cNvSpPr>
            <a:spLocks noGrp="1"/>
          </p:cNvSpPr>
          <p:nvPr>
            <p:ph type="subTitle"/>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17" y="1629623"/>
            <a:ext cx="8643042" cy="4861711"/>
          </a:xfrm>
          <a:prstGeom prst="rect">
            <a:avLst/>
          </a:prstGeom>
        </p:spPr>
      </p:pic>
    </p:spTree>
    <p:extLst>
      <p:ext uri="{BB962C8B-B14F-4D97-AF65-F5344CB8AC3E}">
        <p14:creationId xmlns:p14="http://schemas.microsoft.com/office/powerpoint/2010/main" val="2596197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lgerian" panose="04020705040A02060702" pitchFamily="82" charset="0"/>
              </a:rPr>
              <a:t>Screenshots</a:t>
            </a:r>
            <a:endParaRPr lang="en-IN" dirty="0"/>
          </a:p>
        </p:txBody>
      </p:sp>
      <p:sp>
        <p:nvSpPr>
          <p:cNvPr id="3" name="Subtitle 2"/>
          <p:cNvSpPr>
            <a:spLocks noGrp="1"/>
          </p:cNvSpPr>
          <p:nvPr>
            <p:ph type="subTitle"/>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70" y="1590840"/>
            <a:ext cx="8720500" cy="4905281"/>
          </a:xfrm>
          <a:prstGeom prst="rect">
            <a:avLst/>
          </a:prstGeom>
        </p:spPr>
      </p:pic>
    </p:spTree>
    <p:extLst>
      <p:ext uri="{BB962C8B-B14F-4D97-AF65-F5344CB8AC3E}">
        <p14:creationId xmlns:p14="http://schemas.microsoft.com/office/powerpoint/2010/main" val="1239718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Screenshots</a:t>
            </a:r>
            <a:endParaRPr lang="en-IN" dirty="0"/>
          </a:p>
        </p:txBody>
      </p:sp>
      <p:sp>
        <p:nvSpPr>
          <p:cNvPr id="3" name="Subtitle 2"/>
          <p:cNvSpPr>
            <a:spLocks noGrp="1"/>
          </p:cNvSpPr>
          <p:nvPr>
            <p:ph type="subTitle"/>
          </p:nvPr>
        </p:nvSpPr>
        <p:spPr/>
        <p:txBody>
          <a:bodyPr/>
          <a:lstStyle/>
          <a:p>
            <a:endParaRPr lang="en-IN" dirty="0"/>
          </a:p>
        </p:txBody>
      </p:sp>
    </p:spTree>
    <p:extLst>
      <p:ext uri="{BB962C8B-B14F-4D97-AF65-F5344CB8AC3E}">
        <p14:creationId xmlns:p14="http://schemas.microsoft.com/office/powerpoint/2010/main" val="2740577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extShape 1"/>
          <p:cNvSpPr txBox="1"/>
          <p:nvPr/>
        </p:nvSpPr>
        <p:spPr>
          <a:xfrm>
            <a:off x="867780" y="2442255"/>
            <a:ext cx="7408080" cy="3450240"/>
          </a:xfrm>
          <a:prstGeom prst="rect">
            <a:avLst/>
          </a:prstGeom>
          <a:noFill/>
          <a:ln>
            <a:noFill/>
          </a:ln>
        </p:spPr>
        <p:txBody>
          <a:bodyPr/>
          <a:lstStyle/>
          <a:p>
            <a:pPr marL="274320" indent="-273960" algn="just">
              <a:lnSpc>
                <a:spcPct val="100000"/>
              </a:lnSpc>
              <a:spcBef>
                <a:spcPts val="479"/>
              </a:spcBef>
              <a:buClr>
                <a:srgbClr val="31B6FD"/>
              </a:buClr>
              <a:buFont typeface="Symbol"/>
              <a:buChar char=""/>
            </a:pPr>
            <a:r>
              <a:rPr lang="en-US" sz="2800" b="0" strike="noStrike" spc="-1" dirty="0">
                <a:solidFill>
                  <a:srgbClr val="073E87"/>
                </a:solidFill>
                <a:latin typeface="Comic Sans MS" panose="030F0702030302020204" pitchFamily="66" charset="0"/>
              </a:rPr>
              <a:t>This approach can be implemented </a:t>
            </a:r>
            <a:r>
              <a:rPr lang="en-US" sz="2800" spc="-1" dirty="0">
                <a:solidFill>
                  <a:srgbClr val="073E87"/>
                </a:solidFill>
                <a:latin typeface="Comic Sans MS" panose="030F0702030302020204" pitchFamily="66" charset="0"/>
              </a:rPr>
              <a:t>on</a:t>
            </a:r>
            <a:r>
              <a:rPr lang="en-US" sz="2800" b="0" strike="noStrike" spc="-1" dirty="0">
                <a:solidFill>
                  <a:srgbClr val="073E87"/>
                </a:solidFill>
                <a:latin typeface="Comic Sans MS" panose="030F0702030302020204" pitchFamily="66" charset="0"/>
              </a:rPr>
              <a:t> a </a:t>
            </a:r>
            <a:r>
              <a:rPr lang="en-US" sz="2800" spc="-1" dirty="0">
                <a:solidFill>
                  <a:srgbClr val="073E87"/>
                </a:solidFill>
                <a:latin typeface="Comic Sans MS" panose="030F0702030302020204" pitchFamily="66" charset="0"/>
              </a:rPr>
              <a:t>global scale as it is every office, city, state and country’s problem</a:t>
            </a:r>
            <a:r>
              <a:rPr lang="en-US" sz="2800" b="0" strike="noStrike" spc="-1" dirty="0">
                <a:solidFill>
                  <a:srgbClr val="073E87"/>
                </a:solidFill>
                <a:latin typeface="Comic Sans MS" panose="030F0702030302020204" pitchFamily="66" charset="0"/>
              </a:rPr>
              <a:t> to make a work environment with more </a:t>
            </a:r>
            <a:r>
              <a:rPr lang="en-US" sz="2800" spc="-1" dirty="0">
                <a:solidFill>
                  <a:srgbClr val="073E87"/>
                </a:solidFill>
                <a:latin typeface="Comic Sans MS" panose="030F0702030302020204" pitchFamily="66" charset="0"/>
              </a:rPr>
              <a:t>effective, efficient, </a:t>
            </a:r>
            <a:r>
              <a:rPr lang="en-US" sz="2800" b="0" strike="noStrike" spc="-1" dirty="0">
                <a:solidFill>
                  <a:srgbClr val="073E87"/>
                </a:solidFill>
                <a:latin typeface="Comic Sans MS" panose="030F0702030302020204" pitchFamily="66" charset="0"/>
              </a:rPr>
              <a:t>productive and more importantly satisfying with good assurance of quality.</a:t>
            </a:r>
          </a:p>
        </p:txBody>
      </p:sp>
      <p:sp>
        <p:nvSpPr>
          <p:cNvPr id="1048626"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5400" b="0" strike="noStrike" spc="-1" dirty="0">
                <a:solidFill>
                  <a:srgbClr val="FFFFFF"/>
                </a:solidFill>
                <a:latin typeface="Algerian" panose="04020705040A02060702" pitchFamily="82" charset="0"/>
              </a:rPr>
              <a:t>Future Aspects</a:t>
            </a:r>
            <a:endParaRPr lang="en-US" sz="5400" b="0" strike="noStrike" spc="-1" dirty="0">
              <a:solidFill>
                <a:srgbClr val="000000"/>
              </a:solidFill>
              <a:latin typeface="Algerian" panose="04020705040A02060702" pitchFamily="8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286</Words>
  <Application>Microsoft Office PowerPoint</Application>
  <PresentationFormat>On-screen Show (4:3)</PresentationFormat>
  <Paragraphs>39</Paragraphs>
  <Slides>11</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11</vt:i4>
      </vt:variant>
    </vt:vector>
  </HeadingPairs>
  <TitlesOfParts>
    <vt:vector size="24" baseType="lpstr">
      <vt:lpstr>Algerian</vt:lpstr>
      <vt:lpstr>Arial</vt:lpstr>
      <vt:lpstr>Bernard MT Condensed</vt:lpstr>
      <vt:lpstr>Calibri</vt:lpstr>
      <vt:lpstr>Candara</vt:lpstr>
      <vt:lpstr>Comic Sans MS</vt:lpstr>
      <vt:lpstr>DejaVu Sans</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Screenshots</vt:lpstr>
      <vt:lpstr>Screenshots</vt:lpstr>
      <vt:lpstr>Screenshots</vt:lpstr>
      <vt:lpstr>PowerPoint Presentation</vt:lpstr>
      <vt:lpstr>THANK YOU FOR YOUR TIME!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InNerve 4.0</dc:title>
  <dc:creator>ShuvamK</dc:creator>
  <cp:lastModifiedBy>RAJEEV PARUI</cp:lastModifiedBy>
  <cp:revision>1</cp:revision>
  <dcterms:created xsi:type="dcterms:W3CDTF">2006-08-15T13:00:00Z</dcterms:created>
  <dcterms:modified xsi:type="dcterms:W3CDTF">2019-10-20T08:05:29Z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