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47CB-401C-0192-9068-00683AAB5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87E30-940E-052C-9666-62A5E35AA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D97-1263-F277-8604-C557530F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CB72-8EAA-566C-8295-5D3C7BB0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E34A-CDB3-245D-868F-74505F32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FD79-4FA3-E697-15CF-4AE476CF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E7437-0DF1-EDAD-7542-ED1882D5E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0E48-7074-8CCA-1A09-4F0D160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E192-2EDC-818C-173A-EFD6D49B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912A-84C1-8C85-3BFA-A5FB9CDD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0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540C7-2EC0-0534-8A65-1EE0887B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45435-16FB-DECF-A682-1B8C07972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C2BF-F861-8EB9-0208-9058FD6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73AF-FAC0-33E8-857D-DFCDDAED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9485-E78F-7661-BD22-78E90E14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6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EBE-F01A-2B21-B218-039EB0CF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7743-44FF-C6FD-44A5-B5761D1E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021F-7720-7A52-C1E2-AA7E9FF1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194D-4A18-1D33-ECC9-4C1BD062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5D1A-F050-B32C-D2B6-D5564480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7162-FF00-69B9-273D-BDA30C06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2109-046F-B7C4-47B0-59DBCF10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CFBE6-D0B9-47F0-D3C7-71038646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5582-B131-F02B-1424-BA198DF7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35FC-2BAB-7375-869F-48D418D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D6EC-ECE0-449D-8654-F0FBF14D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5698-EADB-D417-740A-8C37EB8AC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A3C32-0003-5690-A87F-F0B36666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605FE-47B5-B277-9DE2-39ADCC40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DA-49C4-06AC-9A5D-C933EE69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11AAA-F50B-E904-549D-8858AEE7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2C47-A68C-0196-7C00-D351949C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92C8F-B86D-BCAE-3BC3-DE8421FB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A08B9-4B7E-C263-DAA9-B65ECE4F1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06902-D576-DFC2-1F0B-709A69240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51D1C-DA8D-0533-3169-2CEB8C4CB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E9049-46CD-C44E-4E45-83596E53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ADDF6-9E32-8508-41FB-D7C5035A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2D54E-E9BD-EE43-CE8F-7FD215AF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F07B-119E-EC8A-AC76-E2EBBB3F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B8DAC-E69F-5E2E-92AB-54992FCE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DE5C2-2AEE-14C2-7D8C-AE52DAEA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34AAD-9EB6-A01D-DDCA-8194B778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84DF-C391-F08F-E34F-9FAB9959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EC975-1591-188C-E0F7-2EE6C524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BE6D-D81C-78AD-0F27-1BD96AF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4464-264C-6E1B-59D8-3C4ACEFA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3A91-BE3F-88CE-0FBE-ECF2A562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363FF-B3A3-D26F-AE02-E2CEF7DA6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2439-7B12-FE90-7D09-57764E63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D335-B9B6-85EE-494C-29D1053E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24DDA-7472-A67F-EDDD-6CC0BDF7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B4C8-A9C3-EE65-6072-9536A0EC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45700-77B9-2CA8-6D55-AECBF3ABC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6AD2A-1366-86E2-73BD-6B3A8C8A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A5B8-16FE-E97A-FD4F-814EE9D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839F-E543-B5F3-E16E-26A2EB70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79CB8-D2D0-585D-AA6E-2D76ECF3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29015-6F07-9FF8-B403-5C30FEFD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7E60-CAAC-AB8A-3E79-4E75D075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5E5C-DE68-B4CF-3E46-FF2EAE3DF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8AB9-9A3F-4D1C-A4F6-02AF2FCDCD4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B0E1-F112-4088-72A2-7560145D8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FA7C-7A1F-16F2-829A-769CEB7AD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31F1-CB3C-4458-8945-102AADCE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B977-6973-637E-0A28-7E74BBDF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5978106" cy="5768256"/>
          </a:xfrm>
        </p:spPr>
        <p:txBody>
          <a:bodyPr>
            <a:normAutofit/>
          </a:bodyPr>
          <a:lstStyle/>
          <a:p>
            <a:br>
              <a:rPr lang="en-US" b="1" i="0" dirty="0"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5" name="Picture 4" descr="Chart, bar chart, histogram">
            <a:extLst>
              <a:ext uri="{FF2B5EF4-FFF2-40B4-BE49-F238E27FC236}">
                <a16:creationId xmlns:a16="http://schemas.microsoft.com/office/drawing/2014/main" id="{1F293DEC-9A06-FA6B-2D38-3B1BD7EB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96" y="1375705"/>
            <a:ext cx="5303531" cy="482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316B47-37C7-E2EB-2945-87BE257E8B3A}"/>
              </a:ext>
            </a:extLst>
          </p:cNvPr>
          <p:cNvSpPr txBox="1"/>
          <p:nvPr/>
        </p:nvSpPr>
        <p:spPr>
          <a:xfrm>
            <a:off x="2810312" y="696286"/>
            <a:ext cx="270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Rdgdfgdfgdfgdf</a:t>
            </a:r>
            <a:r>
              <a:rPr lang="en-US" dirty="0"/>
              <a:t> </a:t>
            </a:r>
            <a:r>
              <a:rPr lang="en-US" dirty="0" err="1"/>
              <a:t>dfg</a:t>
            </a:r>
            <a:r>
              <a:rPr lang="en-US" dirty="0"/>
              <a:t> </a:t>
            </a:r>
            <a:r>
              <a:rPr lang="en-US" dirty="0" err="1"/>
              <a:t>dfg</a:t>
            </a:r>
            <a:r>
              <a:rPr lang="en-US" dirty="0"/>
              <a:t> </a:t>
            </a:r>
            <a:r>
              <a:rPr lang="en-US" dirty="0" err="1"/>
              <a:t>dfg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76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CC9E-72EB-234D-0E5E-C5715C7A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866702E-233F-16B2-DC4B-6B0A1A8D3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31" y="1616741"/>
            <a:ext cx="5138938" cy="51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0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117D-0F12-91A2-115E-26C2848E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34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F7FA0D5-C6F0-E87E-1C88-AA390482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1831189"/>
            <a:ext cx="5221234" cy="58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3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B636-9BFB-6DD6-F20F-6C9DEE74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F1571D-0E83-E050-6718-D7E6788B9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24910"/>
              </p:ext>
            </p:extLst>
          </p:nvPr>
        </p:nvGraphicFramePr>
        <p:xfrm>
          <a:off x="2101669" y="31929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55652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1377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23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659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9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3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9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9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 </vt:lpstr>
      <vt:lpstr>Chart 2</vt:lpstr>
      <vt:lpstr>Chart 34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Purindu 20210379</dc:creator>
  <cp:lastModifiedBy>Dinujaya 20210418</cp:lastModifiedBy>
  <cp:revision>27</cp:revision>
  <dcterms:created xsi:type="dcterms:W3CDTF">2023-04-02T07:20:44Z</dcterms:created>
  <dcterms:modified xsi:type="dcterms:W3CDTF">2023-04-06T03:22:39Z</dcterms:modified>
</cp:coreProperties>
</file>