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3" r:id="rId3"/>
    <p:sldId id="262" r:id="rId4"/>
    <p:sldId id="260" r:id="rId5"/>
    <p:sldId id="261" r:id="rId6"/>
    <p:sldId id="258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34E1-8BA2-4744-84D1-EB29C46D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RESUME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60B1C-078C-4F47-85C5-2B1B5DF79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937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6D47-8F9D-4A87-B60A-2719DE941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3C174-1AC3-44E7-84E2-D740528C5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550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33B69-4519-4C7A-8E83-F30964B1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D2192D-33CE-41EE-B7FB-1BA83FEB7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294" y="2336800"/>
            <a:ext cx="8731624" cy="4318252"/>
          </a:xfrm>
        </p:spPr>
      </p:pic>
    </p:spTree>
    <p:extLst>
      <p:ext uri="{BB962C8B-B14F-4D97-AF65-F5344CB8AC3E}">
        <p14:creationId xmlns:p14="http://schemas.microsoft.com/office/powerpoint/2010/main" val="194197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E946-DA02-412B-A87C-9C493435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B914E7-0EE0-4450-BC61-F670B3F82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878" y="2384419"/>
            <a:ext cx="9911140" cy="3720353"/>
          </a:xfrm>
        </p:spPr>
      </p:pic>
    </p:spTree>
    <p:extLst>
      <p:ext uri="{BB962C8B-B14F-4D97-AF65-F5344CB8AC3E}">
        <p14:creationId xmlns:p14="http://schemas.microsoft.com/office/powerpoint/2010/main" val="307796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0F37C-AC27-4A5E-966D-BD3A501FC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18EE24-D03F-4270-B980-6DBB49053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311" y="2345765"/>
            <a:ext cx="7360425" cy="4171576"/>
          </a:xfrm>
        </p:spPr>
      </p:pic>
    </p:spTree>
    <p:extLst>
      <p:ext uri="{BB962C8B-B14F-4D97-AF65-F5344CB8AC3E}">
        <p14:creationId xmlns:p14="http://schemas.microsoft.com/office/powerpoint/2010/main" val="49026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C359-5A7D-415D-B323-EAE9E745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</a:t>
            </a:r>
            <a:r>
              <a:rPr lang="en-IN" b="1" dirty="0"/>
              <a:t>Benefit’s &amp;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36F8D-D736-4994-99DF-83CBD38E6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Reduce human reading of resume by quasi machine reading</a:t>
            </a:r>
          </a:p>
          <a:p>
            <a:r>
              <a:rPr lang="en-IN" sz="3200" b="1" dirty="0" err="1"/>
              <a:t>Retrive</a:t>
            </a:r>
            <a:r>
              <a:rPr lang="en-IN" sz="3200" b="1" dirty="0"/>
              <a:t> service automation</a:t>
            </a:r>
          </a:p>
          <a:p>
            <a:r>
              <a:rPr lang="en-IN" sz="3200" b="1" dirty="0"/>
              <a:t>Easy </a:t>
            </a:r>
            <a:r>
              <a:rPr lang="en-IN" sz="3200" b="1" dirty="0" err="1"/>
              <a:t>categerization</a:t>
            </a:r>
            <a:r>
              <a:rPr lang="en-IN" sz="3200" b="1" dirty="0"/>
              <a:t> and classify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8005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B1B6-9716-4F68-AA1F-B4626DF81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3568145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en-IN" dirty="0"/>
              <a:t>			</a:t>
            </a:r>
            <a:r>
              <a:rPr lang="en-IN" sz="9600" dirty="0">
                <a:solidFill>
                  <a:srgbClr val="FFFF00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EAC91-5580-4D68-916B-D9252D6FE70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276909" y="4356847"/>
            <a:ext cx="403412" cy="216705"/>
          </a:xfrm>
        </p:spPr>
        <p:txBody>
          <a:bodyPr>
            <a:normAutofit fontScale="47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684442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62</TotalTime>
  <Words>32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   RESUME SERVICES</vt:lpstr>
      <vt:lpstr>Definition </vt:lpstr>
      <vt:lpstr>PowerPoint Presentation</vt:lpstr>
      <vt:lpstr>PowerPoint Presentation</vt:lpstr>
      <vt:lpstr>PowerPoint Presentation</vt:lpstr>
      <vt:lpstr>  Benefit’s &amp; Automation</vt:lpstr>
      <vt:lpstr>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SERVICES</dc:title>
  <dc:creator>Rexiline Celsia</dc:creator>
  <cp:lastModifiedBy>Rexiline Celsia</cp:lastModifiedBy>
  <cp:revision>7</cp:revision>
  <dcterms:created xsi:type="dcterms:W3CDTF">2021-11-19T10:28:57Z</dcterms:created>
  <dcterms:modified xsi:type="dcterms:W3CDTF">2021-11-19T11:31:36Z</dcterms:modified>
</cp:coreProperties>
</file>