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-7620" y="0"/>
            <a:ext cx="5486400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319599" y="2137410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Introduction to Car Rental Prediction</a:t>
            </a:r>
            <a:endParaRPr lang="en-US" sz="6036" dirty="0"/>
          </a:p>
        </p:txBody>
      </p:sp>
      <p:sp>
        <p:nvSpPr>
          <p:cNvPr id="8" name="Text 4"/>
          <p:cNvSpPr/>
          <p:nvPr/>
        </p:nvSpPr>
        <p:spPr>
          <a:xfrm>
            <a:off x="6319599" y="4387096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Car rental companies face the challenge of accurately predicting demand to optimize fleet size and pricing. Predictive analytics can help these businesses make data-driven decisions and improve their overall efficiency.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6319599" y="5719882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9EB174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6416159" y="5824418"/>
            <a:ext cx="162163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152"/>
              </a:lnSpc>
              <a:buNone/>
            </a:pPr>
            <a:r>
              <a:rPr lang="en-US" sz="1152" dirty="0">
                <a:solidFill>
                  <a:srgbClr val="3C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Ra</a:t>
            </a:r>
            <a:endParaRPr lang="en-US" sz="1152" dirty="0"/>
          </a:p>
        </p:txBody>
      </p:sp>
      <p:sp>
        <p:nvSpPr>
          <p:cNvPr id="11" name="Text 7"/>
          <p:cNvSpPr/>
          <p:nvPr/>
        </p:nvSpPr>
        <p:spPr>
          <a:xfrm>
            <a:off x="6786086" y="5703213"/>
            <a:ext cx="1726287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Rajan Sahu</a:t>
            </a:r>
            <a:endParaRPr lang="en-US" sz="2187" dirty="0"/>
          </a:p>
        </p:txBody>
      </p:sp>
      <p:pic>
        <p:nvPicPr>
          <p:cNvPr id="12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-7620" y="0"/>
            <a:ext cx="3657600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490799" y="1507093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Importance of Predictive Analytics in Car Rental Industry</a:t>
            </a:r>
            <a:endParaRPr lang="en-US" sz="4374" dirty="0"/>
          </a:p>
        </p:txBody>
      </p:sp>
      <p:sp>
        <p:nvSpPr>
          <p:cNvPr id="8" name="Shape 4"/>
          <p:cNvSpPr/>
          <p:nvPr/>
        </p:nvSpPr>
        <p:spPr>
          <a:xfrm>
            <a:off x="4490799" y="3229094"/>
            <a:ext cx="4542115" cy="1990963"/>
          </a:xfrm>
          <a:prstGeom prst="roundRect">
            <a:avLst>
              <a:gd name="adj" fmla="val 3348"/>
            </a:avLst>
          </a:prstGeom>
          <a:solidFill>
            <a:srgbClr val="F6F0E4"/>
          </a:solidFill>
          <a:ln/>
        </p:spPr>
      </p:sp>
      <p:sp>
        <p:nvSpPr>
          <p:cNvPr id="9" name="Text 5"/>
          <p:cNvSpPr/>
          <p:nvPr/>
        </p:nvSpPr>
        <p:spPr>
          <a:xfrm>
            <a:off x="4712970" y="3451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Demand Forecasting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12970" y="3931682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Accurately predict customer demand to ensure the right number of vehicles are available at the right locations.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9255085" y="3229094"/>
            <a:ext cx="4542115" cy="1990963"/>
          </a:xfrm>
          <a:prstGeom prst="roundRect">
            <a:avLst>
              <a:gd name="adj" fmla="val 3348"/>
            </a:avLst>
          </a:prstGeom>
          <a:solidFill>
            <a:srgbClr val="F6F0E4"/>
          </a:solidFill>
          <a:ln/>
        </p:spPr>
      </p:sp>
      <p:sp>
        <p:nvSpPr>
          <p:cNvPr id="12" name="Text 8"/>
          <p:cNvSpPr/>
          <p:nvPr/>
        </p:nvSpPr>
        <p:spPr>
          <a:xfrm>
            <a:off x="9477256" y="3451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Pricing Optimization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9477256" y="3931682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Adjust prices based on factors like seasonality, events, and competitor rates to maximize revenue.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4490799" y="5442228"/>
            <a:ext cx="9306401" cy="1280160"/>
          </a:xfrm>
          <a:prstGeom prst="roundRect">
            <a:avLst>
              <a:gd name="adj" fmla="val 5207"/>
            </a:avLst>
          </a:prstGeom>
          <a:solidFill>
            <a:srgbClr val="F6F0E4"/>
          </a:solidFill>
          <a:ln/>
        </p:spPr>
      </p:sp>
      <p:sp>
        <p:nvSpPr>
          <p:cNvPr id="15" name="Text 11"/>
          <p:cNvSpPr/>
          <p:nvPr/>
        </p:nvSpPr>
        <p:spPr>
          <a:xfrm>
            <a:off x="4712970" y="56643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Fleet Management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4712970" y="6144816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Optimize the fleet size and placement to reduce costs and improve customer satisfaction.</a:t>
            </a:r>
            <a:endParaRPr lang="en-US" sz="1750" dirty="0"/>
          </a:p>
        </p:txBody>
      </p:sp>
      <p:pic>
        <p:nvPicPr>
          <p:cNvPr id="17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10980420" y="0"/>
            <a:ext cx="3657600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33199" y="1103114"/>
            <a:ext cx="907018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Data Collection and Preprocessing</a:t>
            </a:r>
            <a:endParaRPr lang="en-US" sz="4374" dirty="0"/>
          </a:p>
        </p:txBody>
      </p:sp>
      <p:sp>
        <p:nvSpPr>
          <p:cNvPr id="8" name="Shape 4"/>
          <p:cNvSpPr/>
          <p:nvPr/>
        </p:nvSpPr>
        <p:spPr>
          <a:xfrm>
            <a:off x="1152644" y="2130743"/>
            <a:ext cx="27742" cy="4995624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9" name="Shape 5"/>
          <p:cNvSpPr/>
          <p:nvPr/>
        </p:nvSpPr>
        <p:spPr>
          <a:xfrm>
            <a:off x="1416427" y="2540377"/>
            <a:ext cx="777597" cy="27742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10" name="Shape 6"/>
          <p:cNvSpPr/>
          <p:nvPr/>
        </p:nvSpPr>
        <p:spPr>
          <a:xfrm>
            <a:off x="916484" y="230433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11" name="Text 7"/>
          <p:cNvSpPr/>
          <p:nvPr/>
        </p:nvSpPr>
        <p:spPr>
          <a:xfrm>
            <a:off x="1088291" y="2346008"/>
            <a:ext cx="15632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2388513" y="23529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Data Sources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2388513" y="283333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Gather data from various sources, including customer bookings, vehicle usage, and external factors like weather and events.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1416427" y="4398109"/>
            <a:ext cx="777597" cy="27742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15" name="Shape 11"/>
          <p:cNvSpPr/>
          <p:nvPr/>
        </p:nvSpPr>
        <p:spPr>
          <a:xfrm>
            <a:off x="916484" y="416206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16" name="Text 12"/>
          <p:cNvSpPr/>
          <p:nvPr/>
        </p:nvSpPr>
        <p:spPr>
          <a:xfrm>
            <a:off x="1073765" y="4203740"/>
            <a:ext cx="1853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2388513" y="42106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Data Cleaning</a:t>
            </a:r>
            <a:endParaRPr lang="en-US" sz="2187" dirty="0"/>
          </a:p>
        </p:txBody>
      </p:sp>
      <p:sp>
        <p:nvSpPr>
          <p:cNvPr id="18" name="Text 14"/>
          <p:cNvSpPr/>
          <p:nvPr/>
        </p:nvSpPr>
        <p:spPr>
          <a:xfrm>
            <a:off x="2388513" y="469106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Ensure data quality by handling missing values, outliers, and inconsistencies.</a:t>
            </a:r>
            <a:endParaRPr lang="en-US" sz="1750" dirty="0"/>
          </a:p>
        </p:txBody>
      </p:sp>
      <p:sp>
        <p:nvSpPr>
          <p:cNvPr id="19" name="Shape 15"/>
          <p:cNvSpPr/>
          <p:nvPr/>
        </p:nvSpPr>
        <p:spPr>
          <a:xfrm>
            <a:off x="1416427" y="5900440"/>
            <a:ext cx="777597" cy="27742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20" name="Shape 16"/>
          <p:cNvSpPr/>
          <p:nvPr/>
        </p:nvSpPr>
        <p:spPr>
          <a:xfrm>
            <a:off x="916484" y="566439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21" name="Text 17"/>
          <p:cNvSpPr/>
          <p:nvPr/>
        </p:nvSpPr>
        <p:spPr>
          <a:xfrm>
            <a:off x="1072694" y="5706070"/>
            <a:ext cx="18740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624" dirty="0"/>
          </a:p>
        </p:txBody>
      </p:sp>
      <p:sp>
        <p:nvSpPr>
          <p:cNvPr id="22" name="Text 18"/>
          <p:cNvSpPr/>
          <p:nvPr/>
        </p:nvSpPr>
        <p:spPr>
          <a:xfrm>
            <a:off x="2388513" y="57129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Feature Engineering</a:t>
            </a:r>
            <a:endParaRPr lang="en-US" sz="2187" dirty="0"/>
          </a:p>
        </p:txBody>
      </p:sp>
      <p:sp>
        <p:nvSpPr>
          <p:cNvPr id="23" name="Text 19"/>
          <p:cNvSpPr/>
          <p:nvPr/>
        </p:nvSpPr>
        <p:spPr>
          <a:xfrm>
            <a:off x="2388513" y="619339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 new features from the raw data to better capture the underlying patterns and relationships.</a:t>
            </a:r>
            <a:endParaRPr lang="en-US" sz="1750" dirty="0"/>
          </a:p>
        </p:txBody>
      </p:sp>
      <p:pic>
        <p:nvPicPr>
          <p:cNvPr id="24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4728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Feature Engineering for Car Rental Prediction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Temporal Features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560808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Capture time-based patterns, such as day of the week, month, and holidays.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991451"/>
            <a:ext cx="303061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Geographical Features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Incorporate location-based information, like proximity to airports, events, or popular attractions.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Contextual Features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Include external factors like weather conditions, economic indicators, and competitor pricing.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4603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Machine Learning Algorithms for Car Rental Prediction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65271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6" name="Text 4"/>
          <p:cNvSpPr/>
          <p:nvPr/>
        </p:nvSpPr>
        <p:spPr>
          <a:xfrm>
            <a:off x="2209800" y="3694390"/>
            <a:ext cx="15632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7290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Regression Models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209455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Predict future rental demand and pricing based on historical data.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65271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10" name="Text 8"/>
          <p:cNvSpPr/>
          <p:nvPr/>
        </p:nvSpPr>
        <p:spPr>
          <a:xfrm>
            <a:off x="7583567" y="3694390"/>
            <a:ext cx="1853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729038"/>
            <a:ext cx="28557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Classification Models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209455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Identify customer segments and target them with personalized offers.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31602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14" name="Text 12"/>
          <p:cNvSpPr/>
          <p:nvPr/>
        </p:nvSpPr>
        <p:spPr>
          <a:xfrm>
            <a:off x="2194203" y="5357693"/>
            <a:ext cx="18740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Time Series Models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87275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Capture seasonal patterns and trends to improve long-term forecasting.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31602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18" name="Text 16"/>
          <p:cNvSpPr/>
          <p:nvPr/>
        </p:nvSpPr>
        <p:spPr>
          <a:xfrm>
            <a:off x="7568922" y="5357693"/>
            <a:ext cx="2146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Ensemble Methods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87275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Combine multiple models to enhance the overall predictive performance.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10980420" y="0"/>
            <a:ext cx="3657600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33199" y="934760"/>
            <a:ext cx="892242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Model Evaluation and Validation</a:t>
            </a:r>
            <a:endParaRPr lang="en-US" sz="4374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2774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Holdout Testing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2277428" y="2664976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a portion of the data to evaluate the model's performance on unseen data.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22774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Cross-Validation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2277428" y="4442460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Ensure the model's robustness by rotating the training and validation sets.</a:t>
            </a:r>
            <a:endParaRPr lang="en-US" sz="175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22774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Metric Selection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2277428" y="6219944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Choose appropriate performance metrics, such as RMSE, MAPE, or R-squared.</a:t>
            </a:r>
            <a:endParaRPr lang="en-US" sz="1750" dirty="0"/>
          </a:p>
        </p:txBody>
      </p:sp>
      <p:pic>
        <p:nvPicPr>
          <p:cNvPr id="17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3608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Deployment and Integration of Predictive Models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869174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4677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Cloud Integration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127188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Deploy the models on cloud platforms for scalability and accessibility.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3869174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4677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API Integration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127188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Seamlessly integrate the predictive models into the company's existing systems.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869174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4677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Visualization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127188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Present the model outputs in intuitive dashboards for data-driven decision-making.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56686"/>
            <a:ext cx="1005161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Conclusion and Future Considerations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260163" y="3336250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Predictive Analytics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1181" y="3336250"/>
            <a:ext cx="48290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Enables car rental companies to make data-driven decisions and improve operational efficiency.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037993" y="4187904"/>
            <a:ext cx="10554414" cy="992505"/>
          </a:xfrm>
          <a:prstGeom prst="rect">
            <a:avLst/>
          </a:prstGeom>
          <a:solidFill>
            <a:srgbClr val="F6F0E4"/>
          </a:solidFill>
          <a:ln/>
        </p:spPr>
      </p:sp>
      <p:sp>
        <p:nvSpPr>
          <p:cNvPr id="8" name="Text 6"/>
          <p:cNvSpPr/>
          <p:nvPr/>
        </p:nvSpPr>
        <p:spPr>
          <a:xfrm>
            <a:off x="2260163" y="4328755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Ongoing Model Refinement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4328755"/>
            <a:ext cx="48290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Continuously update and fine-tune the predictive models as new data and insights become available.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260163" y="5321260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Emerging Technologies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5321260"/>
            <a:ext cx="48290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 the potential of AI, machine learning, and IoT to enhance the predictive capabilities further.</a:t>
            </a:r>
            <a:endParaRPr lang="en-US" sz="1750" dirty="0"/>
          </a:p>
        </p:txBody>
      </p:sp>
      <p:pic>
        <p:nvPicPr>
          <p:cNvPr id="1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2024-04-25T09:12:32Z</dcterms:created>
  <dcterms:modified xsi:type="dcterms:W3CDTF">2024-04-25T09:12:32Z</dcterms:modified>
</cp:coreProperties>
</file>