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24377650" cy="13716000"/>
  <p:notesSz cx="6858000" cy="9144000"/>
  <p:embeddedFontLst>
    <p:embeddedFont>
      <p:font typeface="SimSun" panose="02010600030101010101" pitchFamily="2" charset="-122"/>
      <p:regular r:id="rId22"/>
    </p:embeddedFont>
    <p:embeddedFont>
      <p:font typeface="Poppins" panose="0000050000000000000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R="0" lvl="1"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R="0" lvl="1"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2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L="914400" marR="0" lvl="1" indent="-228600" algn="l" rtl="0">
              <a:spcBef>
                <a:spcPts val="0"/>
              </a:spcBef>
              <a:spcAft>
                <a:spcPts val="0"/>
              </a:spcAft>
              <a:buSzPts val="1400"/>
              <a:buNone/>
              <a:defRPr sz="2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L="1371600" marR="0" lvl="2" indent="-228600" algn="l" rtl="0">
              <a:spcBef>
                <a:spcPts val="0"/>
              </a:spcBef>
              <a:spcAft>
                <a:spcPts val="0"/>
              </a:spcAft>
              <a:buSzPts val="1400"/>
              <a:buNone/>
              <a:defRPr sz="2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L="1828800" marR="0" lvl="3" indent="-228600" algn="l" rtl="0">
              <a:spcBef>
                <a:spcPts val="0"/>
              </a:spcBef>
              <a:spcAft>
                <a:spcPts val="0"/>
              </a:spcAft>
              <a:buSzPts val="1400"/>
              <a:buNone/>
              <a:defRPr sz="2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L="2286000" marR="0" lvl="4" indent="-228600" algn="l" rtl="0">
              <a:spcBef>
                <a:spcPts val="0"/>
              </a:spcBef>
              <a:spcAft>
                <a:spcPts val="0"/>
              </a:spcAft>
              <a:buSzPts val="1400"/>
              <a:buNone/>
              <a:defRPr sz="24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L="2743200" marR="0" lvl="5" indent="-228600" algn="l" rtl="0">
              <a:spcBef>
                <a:spcPts val="0"/>
              </a:spcBef>
              <a:spcAft>
                <a:spcPts val="0"/>
              </a:spcAft>
              <a:buSzPts val="1400"/>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R="0" lvl="1"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Poppins" panose="00000500000000000000"/>
                <a:ea typeface="Poppins" panose="00000500000000000000"/>
                <a:cs typeface="Poppins" panose="00000500000000000000"/>
                <a:sym typeface="Poppins" panose="00000500000000000000"/>
              </a:rPr>
            </a:fld>
            <a:endParaRPr sz="1200" b="0" i="0" u="none" strike="noStrike" cap="none">
              <a:solidFill>
                <a:schemeClr val="dk1"/>
              </a:solidFill>
              <a:latin typeface="Poppins" panose="00000500000000000000"/>
              <a:ea typeface="Poppins" panose="00000500000000000000"/>
              <a:cs typeface="Poppins" panose="00000500000000000000"/>
              <a:sym typeface="Poppins" panose="00000500000000000000"/>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 name="Shape 13"/>
        <p:cNvGrpSpPr/>
        <p:nvPr/>
      </p:nvGrpSpPr>
      <p:grpSpPr>
        <a:xfrm>
          <a:off x="0" y="0"/>
          <a:ext cx="0" cy="0"/>
          <a:chOff x="0" y="0"/>
          <a:chExt cx="0" cy="0"/>
        </a:xfrm>
      </p:grpSpPr>
      <p:sp>
        <p:nvSpPr>
          <p:cNvPr id="14" name="Google Shape;14;g126ed4f997d_0_12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 name="Google Shape;15;g126ed4f997d_0_12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 name="Google Shape;16;g126ed4f997d_0_127:notes"/>
          <p:cNvSpPr txBox="1"/>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 name="Shape 217"/>
        <p:cNvGrpSpPr/>
        <p:nvPr/>
      </p:nvGrpSpPr>
      <p:grpSpPr>
        <a:xfrm>
          <a:off x="0" y="0"/>
          <a:ext cx="0" cy="0"/>
          <a:chOff x="0" y="0"/>
          <a:chExt cx="0" cy="0"/>
        </a:xfrm>
      </p:grpSpPr>
      <p:sp>
        <p:nvSpPr>
          <p:cNvPr id="218" name="Google Shape;218;g126ed4f997d_0_9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9" name="Google Shape;219;g126ed4f997d_0_9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3" name="Shape 223"/>
        <p:cNvGrpSpPr/>
        <p:nvPr/>
      </p:nvGrpSpPr>
      <p:grpSpPr>
        <a:xfrm>
          <a:off x="0" y="0"/>
          <a:ext cx="0" cy="0"/>
          <a:chOff x="0" y="0"/>
          <a:chExt cx="0" cy="0"/>
        </a:xfrm>
      </p:grpSpPr>
      <p:sp>
        <p:nvSpPr>
          <p:cNvPr id="224" name="Google Shape;224;g126ed4f997d_0_10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5" name="Google Shape;225;g126ed4f997d_0_10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9" name="Shape 229"/>
        <p:cNvGrpSpPr/>
        <p:nvPr/>
      </p:nvGrpSpPr>
      <p:grpSpPr>
        <a:xfrm>
          <a:off x="0" y="0"/>
          <a:ext cx="0" cy="0"/>
          <a:chOff x="0" y="0"/>
          <a:chExt cx="0" cy="0"/>
        </a:xfrm>
      </p:grpSpPr>
      <p:sp>
        <p:nvSpPr>
          <p:cNvPr id="230" name="Google Shape;230;g126ed4f997d_0_10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1" name="Google Shape;231;g126ed4f997d_0_10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6" name="Shape 236"/>
        <p:cNvGrpSpPr/>
        <p:nvPr/>
      </p:nvGrpSpPr>
      <p:grpSpPr>
        <a:xfrm>
          <a:off x="0" y="0"/>
          <a:ext cx="0" cy="0"/>
          <a:chOff x="0" y="0"/>
          <a:chExt cx="0" cy="0"/>
        </a:xfrm>
      </p:grpSpPr>
      <p:sp>
        <p:nvSpPr>
          <p:cNvPr id="237" name="Google Shape;237;g126ed4f997d_0_11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8" name="Google Shape;238;g126ed4f997d_0_11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g126ed4f997d_0_12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4" name="Google Shape;244;g126ed4f997d_0_12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8" name="Shape 248"/>
        <p:cNvGrpSpPr/>
        <p:nvPr/>
      </p:nvGrpSpPr>
      <p:grpSpPr>
        <a:xfrm>
          <a:off x="0" y="0"/>
          <a:ext cx="0" cy="0"/>
          <a:chOff x="0" y="0"/>
          <a:chExt cx="0" cy="0"/>
        </a:xfrm>
      </p:grpSpPr>
      <p:sp>
        <p:nvSpPr>
          <p:cNvPr id="249" name="Google Shape;249;p1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0" name="Google Shape;250;p1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 name="Shape 20"/>
        <p:cNvGrpSpPr/>
        <p:nvPr/>
      </p:nvGrpSpPr>
      <p:grpSpPr>
        <a:xfrm>
          <a:off x="0" y="0"/>
          <a:ext cx="0" cy="0"/>
          <a:chOff x="0" y="0"/>
          <a:chExt cx="0" cy="0"/>
        </a:xfrm>
      </p:grpSpPr>
      <p:sp>
        <p:nvSpPr>
          <p:cNvPr id="21" name="Google Shape;21;p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 name="Google Shape;22;p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p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9" name="Google Shape;159;p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164"/>
        <p:cNvGrpSpPr/>
        <p:nvPr/>
      </p:nvGrpSpPr>
      <p:grpSpPr>
        <a:xfrm>
          <a:off x="0" y="0"/>
          <a:ext cx="0" cy="0"/>
          <a:chOff x="0" y="0"/>
          <a:chExt cx="0" cy="0"/>
        </a:xfrm>
      </p:grpSpPr>
      <p:sp>
        <p:nvSpPr>
          <p:cNvPr id="165" name="Google Shape;165;p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6" name="Google Shape;166;p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8" name="Shape 178"/>
        <p:cNvGrpSpPr/>
        <p:nvPr/>
      </p:nvGrpSpPr>
      <p:grpSpPr>
        <a:xfrm>
          <a:off x="0" y="0"/>
          <a:ext cx="0" cy="0"/>
          <a:chOff x="0" y="0"/>
          <a:chExt cx="0" cy="0"/>
        </a:xfrm>
      </p:grpSpPr>
      <p:sp>
        <p:nvSpPr>
          <p:cNvPr id="179" name="Google Shape;179;g126ed4f997d_0_1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0" name="Google Shape;180;g126ed4f997d_0_1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3" name="Shape 193"/>
        <p:cNvGrpSpPr/>
        <p:nvPr/>
      </p:nvGrpSpPr>
      <p:grpSpPr>
        <a:xfrm>
          <a:off x="0" y="0"/>
          <a:ext cx="0" cy="0"/>
          <a:chOff x="0" y="0"/>
          <a:chExt cx="0" cy="0"/>
        </a:xfrm>
      </p:grpSpPr>
      <p:sp>
        <p:nvSpPr>
          <p:cNvPr id="194" name="Google Shape;194;g126ed4f997d_0_5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5" name="Google Shape;195;g126ed4f997d_0_5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9" name="Shape 199"/>
        <p:cNvGrpSpPr/>
        <p:nvPr/>
      </p:nvGrpSpPr>
      <p:grpSpPr>
        <a:xfrm>
          <a:off x="0" y="0"/>
          <a:ext cx="0" cy="0"/>
          <a:chOff x="0" y="0"/>
          <a:chExt cx="0" cy="0"/>
        </a:xfrm>
      </p:grpSpPr>
      <p:sp>
        <p:nvSpPr>
          <p:cNvPr id="200" name="Google Shape;200;g126ed4f997d_0_7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1" name="Google Shape;201;g126ed4f997d_0_7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 name="Shape 205"/>
        <p:cNvGrpSpPr/>
        <p:nvPr/>
      </p:nvGrpSpPr>
      <p:grpSpPr>
        <a:xfrm>
          <a:off x="0" y="0"/>
          <a:ext cx="0" cy="0"/>
          <a:chOff x="0" y="0"/>
          <a:chExt cx="0" cy="0"/>
        </a:xfrm>
      </p:grpSpPr>
      <p:sp>
        <p:nvSpPr>
          <p:cNvPr id="206" name="Google Shape;206;g126ed4f997d_0_8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7" name="Google Shape;207;g126ed4f997d_0_8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1" name="Shape 211"/>
        <p:cNvGrpSpPr/>
        <p:nvPr/>
      </p:nvGrpSpPr>
      <p:grpSpPr>
        <a:xfrm>
          <a:off x="0" y="0"/>
          <a:ext cx="0" cy="0"/>
          <a:chOff x="0" y="0"/>
          <a:chExt cx="0" cy="0"/>
        </a:xfrm>
      </p:grpSpPr>
      <p:sp>
        <p:nvSpPr>
          <p:cNvPr id="212" name="Google Shape;212;g126ed4f997d_0_8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3" name="Google Shape;213;g126ed4f997d_0_8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24377650" cy="13716000"/>
          </a:xfrm>
          <a:prstGeom prst="rect">
            <a:avLst/>
          </a:prstGeom>
          <a:noFill/>
          <a:ln w="9525">
            <a:noFill/>
          </a:ln>
        </p:spPr>
      </p:pic>
      <p:sp>
        <p:nvSpPr>
          <p:cNvPr id="2051" name="Rectangle 3"/>
          <p:cNvSpPr>
            <a:spLocks noGrp="1" noChangeArrowheads="1"/>
          </p:cNvSpPr>
          <p:nvPr>
            <p:ph type="ctrTitle"/>
          </p:nvPr>
        </p:nvSpPr>
        <p:spPr>
          <a:xfrm>
            <a:off x="1248509" y="7435850"/>
            <a:ext cx="21880634" cy="2165350"/>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1252740" y="9880600"/>
            <a:ext cx="21893332" cy="196215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1218883" y="12490450"/>
            <a:ext cx="5688118" cy="9525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 name="Rectangle 6"/>
          <p:cNvSpPr>
            <a:spLocks noGrp="1" noChangeArrowheads="1"/>
          </p:cNvSpPr>
          <p:nvPr>
            <p:ph type="ftr" sz="quarter" idx="3"/>
          </p:nvPr>
        </p:nvSpPr>
        <p:spPr bwMode="auto">
          <a:xfrm>
            <a:off x="8329030" y="12490450"/>
            <a:ext cx="7719589" cy="9525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1" name="Rectangle 7"/>
          <p:cNvSpPr>
            <a:spLocks noGrp="1" noChangeArrowheads="1"/>
          </p:cNvSpPr>
          <p:nvPr>
            <p:ph type="sldNum" sz="quarter" idx="4"/>
          </p:nvPr>
        </p:nvSpPr>
        <p:spPr bwMode="auto">
          <a:xfrm>
            <a:off x="17470649" y="12490450"/>
            <a:ext cx="5688118" cy="9525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46FDEA9-29B0-4000-9A8A-EA5137E778F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673796" y="381000"/>
            <a:ext cx="5484971" cy="118745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18883" y="381000"/>
            <a:ext cx="16048620" cy="118745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268" y="3419476"/>
            <a:ext cx="21025723" cy="5705474"/>
          </a:xfrm>
        </p:spPr>
        <p:txBody>
          <a:bodyPr anchor="b"/>
          <a:lstStyle>
            <a:lvl1pPr>
              <a:defRPr sz="12000"/>
            </a:lvl1pPr>
          </a:lstStyle>
          <a:p>
            <a:r>
              <a:rPr lang="en-US" smtClean="0"/>
              <a:t>Click to edit Master title style</a:t>
            </a:r>
            <a:endParaRPr lang="en-US"/>
          </a:p>
        </p:txBody>
      </p:sp>
      <p:sp>
        <p:nvSpPr>
          <p:cNvPr id="3" name="Text Placeholder 2"/>
          <p:cNvSpPr>
            <a:spLocks noGrp="1"/>
          </p:cNvSpPr>
          <p:nvPr>
            <p:ph type="body" idx="1"/>
          </p:nvPr>
        </p:nvSpPr>
        <p:spPr>
          <a:xfrm>
            <a:off x="1663268" y="9178926"/>
            <a:ext cx="21025723" cy="3000374"/>
          </a:xfrm>
        </p:spPr>
        <p:txBody>
          <a:bodyPr/>
          <a:lstStyle>
            <a:lvl1pPr marL="0" indent="0">
              <a:buNone/>
              <a:defRPr sz="4800"/>
            </a:lvl1pPr>
            <a:lvl2pPr marL="914400" indent="0">
              <a:buNone/>
              <a:defRPr sz="4000"/>
            </a:lvl2pPr>
            <a:lvl3pPr marL="1828800" indent="0">
              <a:buNone/>
              <a:defRPr sz="3600"/>
            </a:lvl3pPr>
            <a:lvl4pPr marL="2743200" indent="0">
              <a:buNone/>
              <a:defRPr sz="3200"/>
            </a:lvl4pPr>
            <a:lvl5pPr marL="3657600" indent="0">
              <a:buNone/>
              <a:defRPr sz="3200"/>
            </a:lvl5pPr>
            <a:lvl6pPr marL="4572000" indent="0">
              <a:buNone/>
              <a:defRPr sz="3200"/>
            </a:lvl6pPr>
            <a:lvl7pPr marL="5486400" indent="0">
              <a:buNone/>
              <a:defRPr sz="3200"/>
            </a:lvl7pPr>
            <a:lvl8pPr marL="6400800" indent="0">
              <a:buNone/>
              <a:defRPr sz="3200"/>
            </a:lvl8pPr>
            <a:lvl9pPr marL="7315200" indent="0">
              <a:buNone/>
              <a:defRPr sz="32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18883" y="2349500"/>
            <a:ext cx="10766795" cy="9906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12391972" y="2349500"/>
            <a:ext cx="10766795" cy="9906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80197" y="730250"/>
            <a:ext cx="21025723" cy="2651126"/>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680197" y="3362326"/>
            <a:ext cx="10313945"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680197" y="5010150"/>
            <a:ext cx="10313945" cy="736917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12341185" y="3362326"/>
            <a:ext cx="10364735"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12341185" y="5010150"/>
            <a:ext cx="10364735" cy="736917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80197" y="914400"/>
            <a:ext cx="7863485" cy="3200400"/>
          </a:xfrm>
        </p:spPr>
        <p:txBody>
          <a:bodyPr anchor="b"/>
          <a:lstStyle>
            <a:lvl1pPr>
              <a:defRPr sz="6400"/>
            </a:lvl1pPr>
          </a:lstStyle>
          <a:p>
            <a:r>
              <a:rPr lang="en-US" smtClean="0"/>
              <a:t>Click to edit Master title style</a:t>
            </a:r>
            <a:endParaRPr lang="en-US"/>
          </a:p>
        </p:txBody>
      </p:sp>
      <p:sp>
        <p:nvSpPr>
          <p:cNvPr id="3" name="Content Placeholder 2"/>
          <p:cNvSpPr>
            <a:spLocks noGrp="1"/>
          </p:cNvSpPr>
          <p:nvPr>
            <p:ph idx="1"/>
          </p:nvPr>
        </p:nvSpPr>
        <p:spPr>
          <a:xfrm>
            <a:off x="10364735" y="1974850"/>
            <a:ext cx="12341185"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1680197" y="4114800"/>
            <a:ext cx="7863485"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80197" y="914400"/>
            <a:ext cx="7863485" cy="3200400"/>
          </a:xfrm>
        </p:spPr>
        <p:txBody>
          <a:bodyPr anchor="b"/>
          <a:lstStyle>
            <a:lvl1pPr>
              <a:defRPr sz="6400"/>
            </a:lvl1pPr>
          </a:lstStyle>
          <a:p>
            <a:r>
              <a:rPr lang="en-US" smtClean="0"/>
              <a:t>Click to edit Master title style</a:t>
            </a:r>
            <a:endParaRPr lang="en-US"/>
          </a:p>
        </p:txBody>
      </p:sp>
      <p:sp>
        <p:nvSpPr>
          <p:cNvPr id="3" name="Picture Placeholder 2"/>
          <p:cNvSpPr>
            <a:spLocks noGrp="1"/>
          </p:cNvSpPr>
          <p:nvPr>
            <p:ph type="pic" idx="1"/>
          </p:nvPr>
        </p:nvSpPr>
        <p:spPr>
          <a:xfrm>
            <a:off x="10364735" y="1974850"/>
            <a:ext cx="12341185" cy="9747250"/>
          </a:xfrm>
        </p:spPr>
        <p:txBody>
          <a:bodyPr vert="horz" wrap="square" lIns="91440" tIns="45720" rIns="91440" bIns="45720" numCol="1" anchor="t" anchorCtr="0" compatLnSpc="1"/>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680197" y="4114800"/>
            <a:ext cx="7863485"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1"/>
          </p:cNvPicPr>
          <p:nvPr/>
        </p:nvPicPr>
        <p:blipFill>
          <a:blip r:embed="rId13"/>
          <a:stretch>
            <a:fillRect/>
          </a:stretch>
        </p:blipFill>
        <p:spPr>
          <a:xfrm>
            <a:off x="0" y="0"/>
            <a:ext cx="24377650" cy="13716000"/>
          </a:xfrm>
          <a:prstGeom prst="rect">
            <a:avLst/>
          </a:prstGeom>
          <a:noFill/>
          <a:ln w="9525">
            <a:noFill/>
          </a:ln>
        </p:spPr>
      </p:pic>
      <p:sp>
        <p:nvSpPr>
          <p:cNvPr id="1027" name="Rectangle 3"/>
          <p:cNvSpPr>
            <a:spLocks noGrp="1"/>
          </p:cNvSpPr>
          <p:nvPr>
            <p:ph type="title"/>
          </p:nvPr>
        </p:nvSpPr>
        <p:spPr>
          <a:xfrm>
            <a:off x="1218883" y="381000"/>
            <a:ext cx="21939885" cy="1165226"/>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1218883" y="2349500"/>
            <a:ext cx="21939885" cy="9906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1218883" y="12490450"/>
            <a:ext cx="5688118"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28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Rectangle 6"/>
          <p:cNvSpPr>
            <a:spLocks noGrp="1" noChangeArrowheads="1"/>
          </p:cNvSpPr>
          <p:nvPr>
            <p:ph type="ftr" sz="quarter" idx="3"/>
          </p:nvPr>
        </p:nvSpPr>
        <p:spPr bwMode="auto">
          <a:xfrm>
            <a:off x="8329030" y="12490450"/>
            <a:ext cx="7719589"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28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Grp="1" noChangeArrowheads="1"/>
          </p:cNvSpPr>
          <p:nvPr>
            <p:ph type="sldNum" sz="quarter" idx="4"/>
          </p:nvPr>
        </p:nvSpPr>
        <p:spPr bwMode="auto">
          <a:xfrm>
            <a:off x="17470649" y="12490450"/>
            <a:ext cx="5688118"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2800"/>
            </a:lvl1p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fontAlgn="base">
        <a:spcBef>
          <a:spcPct val="0"/>
        </a:spcBef>
        <a:spcAft>
          <a:spcPct val="0"/>
        </a:spcAft>
        <a:defRPr sz="72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685800" indent="-685800" algn="l" rtl="0" fontAlgn="base">
        <a:spcBef>
          <a:spcPct val="40000"/>
        </a:spcBef>
        <a:spcAft>
          <a:spcPct val="0"/>
        </a:spcAft>
        <a:buChar char="•"/>
        <a:defRPr sz="6400" kern="1200">
          <a:solidFill>
            <a:schemeClr val="tx1"/>
          </a:solidFill>
          <a:latin typeface="+mn-lt"/>
          <a:ea typeface="+mn-ea"/>
          <a:cs typeface="+mn-cs"/>
        </a:defRPr>
      </a:lvl1pPr>
      <a:lvl2pPr marL="1485900" indent="-571500" algn="l" rtl="0" fontAlgn="base">
        <a:spcBef>
          <a:spcPct val="40000"/>
        </a:spcBef>
        <a:spcAft>
          <a:spcPct val="0"/>
        </a:spcAft>
        <a:buChar char="–"/>
        <a:defRPr sz="5600" kern="1200">
          <a:solidFill>
            <a:schemeClr val="tx1"/>
          </a:solidFill>
          <a:latin typeface="+mn-lt"/>
          <a:ea typeface="+mn-ea"/>
          <a:cs typeface="+mn-cs"/>
        </a:defRPr>
      </a:lvl2pPr>
      <a:lvl3pPr marL="2286000" indent="-457200" algn="l" rtl="0" fontAlgn="base">
        <a:spcBef>
          <a:spcPct val="40000"/>
        </a:spcBef>
        <a:spcAft>
          <a:spcPct val="0"/>
        </a:spcAft>
        <a:buChar char="•"/>
        <a:defRPr sz="4800" kern="1200">
          <a:solidFill>
            <a:schemeClr val="tx1"/>
          </a:solidFill>
          <a:latin typeface="+mn-lt"/>
          <a:ea typeface="+mn-ea"/>
          <a:cs typeface="+mn-cs"/>
        </a:defRPr>
      </a:lvl3pPr>
      <a:lvl4pPr marL="3200400" indent="-457200" algn="l" rtl="0" fontAlgn="base">
        <a:spcBef>
          <a:spcPct val="40000"/>
        </a:spcBef>
        <a:spcAft>
          <a:spcPct val="0"/>
        </a:spcAft>
        <a:buChar char="–"/>
        <a:defRPr sz="4000" kern="1200">
          <a:solidFill>
            <a:schemeClr val="tx1"/>
          </a:solidFill>
          <a:latin typeface="+mn-lt"/>
          <a:ea typeface="+mn-ea"/>
          <a:cs typeface="+mn-cs"/>
        </a:defRPr>
      </a:lvl4pPr>
      <a:lvl5pPr marL="4114800" indent="-457200" algn="l" rtl="0" fontAlgn="base">
        <a:spcBef>
          <a:spcPct val="40000"/>
        </a:spcBef>
        <a:spcAft>
          <a:spcPct val="0"/>
        </a:spcAft>
        <a:buChar char="»"/>
        <a:defRPr sz="4000" kern="1200">
          <a:solidFill>
            <a:schemeClr val="tx1"/>
          </a:solidFill>
          <a:latin typeface="+mn-lt"/>
          <a:ea typeface="+mn-ea"/>
          <a:cs typeface="+mn-cs"/>
        </a:defRPr>
      </a:lvl5pPr>
      <a:lvl6pPr marL="5029200" indent="-457200" algn="l" defTabSz="1828800" rtl="0" eaLnBrk="1" latinLnBrk="0" hangingPunct="1">
        <a:lnSpc>
          <a:spcPct val="90000"/>
        </a:lnSpc>
        <a:spcBef>
          <a:spcPct val="20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ct val="20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ct val="20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ct val="20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7" name="Shape 17"/>
        <p:cNvGrpSpPr/>
        <p:nvPr/>
      </p:nvGrpSpPr>
      <p:grpSpPr>
        <a:xfrm>
          <a:off x="0" y="0"/>
          <a:ext cx="0" cy="0"/>
          <a:chOff x="0" y="0"/>
          <a:chExt cx="0" cy="0"/>
        </a:xfrm>
      </p:grpSpPr>
      <p:sp>
        <p:nvSpPr>
          <p:cNvPr id="18" name="Google Shape;18;p3"/>
          <p:cNvSpPr txBox="1"/>
          <p:nvPr/>
        </p:nvSpPr>
        <p:spPr>
          <a:xfrm>
            <a:off x="3688775" y="7104175"/>
            <a:ext cx="17000100" cy="3570900"/>
          </a:xfrm>
          <a:prstGeom prst="rect">
            <a:avLst/>
          </a:prstGeom>
          <a:noFill/>
          <a:ln>
            <a:noFill/>
          </a:ln>
        </p:spPr>
        <p:txBody>
          <a:bodyPr spcFirstLastPara="1" wrap="square" lIns="91425" tIns="45700" rIns="91425" bIns="45700" anchor="b" anchorCtr="0">
            <a:spAutoFit/>
          </a:bodyPr>
          <a:lstStyle/>
          <a:p>
            <a:pPr marL="0" lvl="0" indent="0" algn="ctr" rtl="0">
              <a:spcBef>
                <a:spcPts val="0"/>
              </a:spcBef>
              <a:spcAft>
                <a:spcPts val="0"/>
              </a:spcAft>
              <a:buSzPts val="1800"/>
              <a:buNone/>
            </a:pPr>
            <a:r>
              <a:rPr lang="en-US" sz="11300" b="1">
                <a:latin typeface="Poppins" panose="00000500000000000000"/>
                <a:ea typeface="Poppins" panose="00000500000000000000"/>
                <a:cs typeface="Poppins" panose="00000500000000000000"/>
                <a:sym typeface="Poppins" panose="00000500000000000000"/>
              </a:rPr>
              <a:t>Welcome to </a:t>
            </a:r>
            <a:endParaRPr sz="11400" b="1">
              <a:latin typeface="Poppins" panose="00000500000000000000"/>
              <a:ea typeface="Poppins" panose="00000500000000000000"/>
              <a:cs typeface="Poppins" panose="00000500000000000000"/>
              <a:sym typeface="Poppins" panose="00000500000000000000"/>
            </a:endParaRPr>
          </a:p>
          <a:p>
            <a:pPr marL="0" lvl="0" indent="0" algn="ctr" rtl="0">
              <a:spcBef>
                <a:spcPts val="0"/>
              </a:spcBef>
              <a:spcAft>
                <a:spcPts val="0"/>
              </a:spcAft>
              <a:buSzPts val="1800"/>
              <a:buNone/>
            </a:pPr>
            <a:r>
              <a:rPr lang="en-US" sz="11300" b="1">
                <a:latin typeface="Poppins" panose="00000500000000000000"/>
                <a:ea typeface="Poppins" panose="00000500000000000000"/>
                <a:cs typeface="Poppins" panose="00000500000000000000"/>
                <a:sym typeface="Poppins" panose="00000500000000000000"/>
              </a:rPr>
              <a:t>Final Presentation</a:t>
            </a:r>
            <a:endParaRPr sz="11300" b="1">
              <a:latin typeface="Poppins" panose="00000500000000000000"/>
              <a:ea typeface="Poppins" panose="00000500000000000000"/>
              <a:cs typeface="Poppins" panose="00000500000000000000"/>
              <a:sym typeface="Poppins" panose="00000500000000000000"/>
            </a:endParaRPr>
          </a:p>
        </p:txBody>
      </p:sp>
      <p:pic>
        <p:nvPicPr>
          <p:cNvPr id="19" name="Google Shape;19;p3"/>
          <p:cNvPicPr preferRelativeResize="0"/>
          <p:nvPr/>
        </p:nvPicPr>
        <p:blipFill>
          <a:blip r:embed="rId1"/>
          <a:stretch>
            <a:fillRect/>
          </a:stretch>
        </p:blipFill>
        <p:spPr>
          <a:xfrm>
            <a:off x="9331325" y="2214950"/>
            <a:ext cx="5715000" cy="4286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20" name="Shape 220"/>
        <p:cNvGrpSpPr/>
        <p:nvPr/>
      </p:nvGrpSpPr>
      <p:grpSpPr>
        <a:xfrm>
          <a:off x="0" y="0"/>
          <a:ext cx="0" cy="0"/>
          <a:chOff x="0" y="0"/>
          <a:chExt cx="0" cy="0"/>
        </a:xfrm>
      </p:grpSpPr>
      <p:sp>
        <p:nvSpPr>
          <p:cNvPr id="221" name="Google Shape;221;p12"/>
          <p:cNvSpPr txBox="1"/>
          <p:nvPr/>
        </p:nvSpPr>
        <p:spPr>
          <a:xfrm>
            <a:off x="2111950" y="1860150"/>
            <a:ext cx="11462400" cy="1228725"/>
          </a:xfrm>
          <a:prstGeom prst="rect">
            <a:avLst/>
          </a:prstGeom>
          <a:noFill/>
          <a:ln>
            <a:noFill/>
          </a:ln>
        </p:spPr>
        <p:txBody>
          <a:bodyPr spcFirstLastPara="1" wrap="square" lIns="91425" tIns="45700" rIns="91425" bIns="45700" anchor="b" anchorCtr="0">
            <a:spAutoFit/>
          </a:bodyPr>
          <a:lstStyle/>
          <a:p>
            <a:pPr marL="0" marR="0" lvl="0" indent="0" algn="ctr" rtl="0">
              <a:spcBef>
                <a:spcPts val="0"/>
              </a:spcBef>
              <a:spcAft>
                <a:spcPts val="0"/>
              </a:spcAft>
              <a:buNone/>
            </a:pPr>
            <a:r>
              <a:rPr lang="en-US" sz="7400" b="1" u="sng">
                <a:solidFill>
                  <a:srgbClr val="111340"/>
                </a:solidFill>
                <a:latin typeface="Times New Roman" panose="02020603050405020304" charset="0"/>
                <a:ea typeface="Poppins" panose="00000500000000000000"/>
                <a:cs typeface="Times New Roman" panose="02020603050405020304" charset="0"/>
                <a:sym typeface="Poppins" panose="00000500000000000000"/>
              </a:rPr>
              <a:t>K-Nearest Neighbour</a:t>
            </a:r>
            <a:endParaRPr u="sng">
              <a:latin typeface="Times New Roman" panose="02020603050405020304" charset="0"/>
              <a:cs typeface="Times New Roman" panose="02020603050405020304" charset="0"/>
            </a:endParaRPr>
          </a:p>
        </p:txBody>
      </p:sp>
      <p:sp>
        <p:nvSpPr>
          <p:cNvPr id="222" name="Google Shape;222;p12"/>
          <p:cNvSpPr txBox="1"/>
          <p:nvPr/>
        </p:nvSpPr>
        <p:spPr>
          <a:xfrm>
            <a:off x="2111953" y="3545635"/>
            <a:ext cx="19098000" cy="9230995"/>
          </a:xfrm>
          <a:prstGeom prst="rect">
            <a:avLst/>
          </a:prstGeom>
          <a:noFill/>
          <a:ln>
            <a:noFill/>
          </a:ln>
        </p:spPr>
        <p:txBody>
          <a:bodyPr spcFirstLastPara="1" wrap="square" lIns="91425" tIns="45700" rIns="91425" bIns="45700" anchor="t" anchorCtr="0">
            <a:spAutoFit/>
          </a:bodyPr>
          <a:lstStyle/>
          <a:p>
            <a:pPr marL="457200" lvl="0" indent="-444500" algn="l" rtl="0">
              <a:lnSpc>
                <a:spcPct val="150000"/>
              </a:lnSpc>
              <a:spcBef>
                <a:spcPts val="0"/>
              </a:spcBef>
              <a:spcAft>
                <a:spcPts val="0"/>
              </a:spcAft>
              <a:buSzPts val="3400"/>
              <a:buFont typeface="Poppins" panose="00000500000000000000"/>
              <a:buChar char="●"/>
            </a:pPr>
            <a:r>
              <a:rPr lang="en-US" sz="4400">
                <a:latin typeface="Times New Roman" panose="02020603050405020304" charset="0"/>
                <a:ea typeface="Poppins" panose="00000500000000000000"/>
                <a:cs typeface="Times New Roman" panose="02020603050405020304" charset="0"/>
                <a:sym typeface="Poppins" panose="00000500000000000000"/>
              </a:rPr>
              <a:t>K-NN algorithm assumes the similarity between the new case/data and available cases and put the new case into the category that is most similar to the available categories.</a:t>
            </a:r>
            <a:endParaRPr sz="4400">
              <a:latin typeface="Times New Roman" panose="02020603050405020304" charset="0"/>
              <a:ea typeface="Poppins" panose="00000500000000000000"/>
              <a:cs typeface="Times New Roman" panose="02020603050405020304" charset="0"/>
              <a:sym typeface="Poppins" panose="00000500000000000000"/>
            </a:endParaRPr>
          </a:p>
          <a:p>
            <a:pPr marL="457200" lvl="0" indent="-444500" algn="l" rtl="0">
              <a:lnSpc>
                <a:spcPct val="150000"/>
              </a:lnSpc>
              <a:spcBef>
                <a:spcPts val="0"/>
              </a:spcBef>
              <a:spcAft>
                <a:spcPts val="0"/>
              </a:spcAft>
              <a:buSzPts val="3400"/>
              <a:buFont typeface="Poppins" panose="00000500000000000000"/>
              <a:buChar char="●"/>
            </a:pPr>
            <a:r>
              <a:rPr lang="en-US" sz="4400">
                <a:latin typeface="Times New Roman" panose="02020603050405020304" charset="0"/>
                <a:ea typeface="Poppins" panose="00000500000000000000"/>
                <a:cs typeface="Times New Roman" panose="02020603050405020304" charset="0"/>
                <a:sym typeface="Poppins" panose="00000500000000000000"/>
              </a:rPr>
              <a:t>K-NN algorithm stores all the available data and classifies a new data point based on the similarity. This means when new data appears then it can be easily classified into a well suite category by using K- NN algorithm. </a:t>
            </a:r>
            <a:endParaRPr sz="4400">
              <a:latin typeface="Times New Roman" panose="02020603050405020304" charset="0"/>
              <a:ea typeface="Poppins" panose="00000500000000000000"/>
              <a:cs typeface="Times New Roman" panose="02020603050405020304" charset="0"/>
              <a:sym typeface="Poppins" panose="00000500000000000000"/>
            </a:endParaRPr>
          </a:p>
          <a:p>
            <a:pPr marL="457200" lvl="0" indent="-444500" algn="l" rtl="0">
              <a:lnSpc>
                <a:spcPct val="150000"/>
              </a:lnSpc>
              <a:spcBef>
                <a:spcPts val="0"/>
              </a:spcBef>
              <a:spcAft>
                <a:spcPts val="0"/>
              </a:spcAft>
              <a:buSzPts val="3400"/>
              <a:buFont typeface="Poppins" panose="00000500000000000000"/>
              <a:buChar char="●"/>
            </a:pPr>
            <a:r>
              <a:rPr lang="en-US" sz="4400">
                <a:latin typeface="Times New Roman" panose="02020603050405020304" charset="0"/>
                <a:ea typeface="Poppins" panose="00000500000000000000"/>
                <a:cs typeface="Times New Roman" panose="02020603050405020304" charset="0"/>
                <a:sym typeface="Poppins" panose="00000500000000000000"/>
              </a:rPr>
              <a:t>It is also called a lazy learner algorithm because it does not learn from the training set immediately instead it stores the dataset and at the time of classification, it performs an action on the dataset.</a:t>
            </a:r>
            <a:endParaRPr sz="4400">
              <a:solidFill>
                <a:srgbClr val="747A94"/>
              </a:solidFill>
              <a:latin typeface="Times New Roman" panose="02020603050405020304" charset="0"/>
              <a:ea typeface="Poppins" panose="00000500000000000000"/>
              <a:cs typeface="Times New Roman" panose="02020603050405020304" charset="0"/>
              <a:sym typeface="Poppins" panose="0000050000000000000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6" name="Shape 226"/>
        <p:cNvGrpSpPr/>
        <p:nvPr/>
      </p:nvGrpSpPr>
      <p:grpSpPr>
        <a:xfrm>
          <a:off x="0" y="0"/>
          <a:ext cx="0" cy="0"/>
          <a:chOff x="0" y="0"/>
          <a:chExt cx="0" cy="0"/>
        </a:xfrm>
      </p:grpSpPr>
      <p:sp>
        <p:nvSpPr>
          <p:cNvPr id="227" name="Google Shape;227;p13"/>
          <p:cNvSpPr txBox="1"/>
          <p:nvPr/>
        </p:nvSpPr>
        <p:spPr>
          <a:xfrm>
            <a:off x="2111950" y="1825775"/>
            <a:ext cx="16691700" cy="1228725"/>
          </a:xfrm>
          <a:prstGeom prst="rect">
            <a:avLst/>
          </a:prstGeom>
          <a:noFill/>
          <a:ln>
            <a:noFill/>
          </a:ln>
        </p:spPr>
        <p:txBody>
          <a:bodyPr spcFirstLastPara="1" wrap="square" lIns="91425" tIns="45700" rIns="91425" bIns="45700" anchor="b" anchorCtr="0">
            <a:spAutoFit/>
          </a:bodyPr>
          <a:lstStyle/>
          <a:p>
            <a:pPr marL="0" marR="0" lvl="0" indent="0" algn="ctr" rtl="0">
              <a:spcBef>
                <a:spcPts val="0"/>
              </a:spcBef>
              <a:spcAft>
                <a:spcPts val="0"/>
              </a:spcAft>
              <a:buNone/>
            </a:pPr>
            <a:r>
              <a:rPr lang="en-US" sz="7400" b="1" u="sng">
                <a:solidFill>
                  <a:srgbClr val="111340"/>
                </a:solidFill>
                <a:latin typeface="Times New Roman" panose="02020603050405020304" charset="0"/>
                <a:ea typeface="Poppins" panose="00000500000000000000"/>
                <a:cs typeface="Times New Roman" panose="02020603050405020304" charset="0"/>
                <a:sym typeface="Poppins" panose="00000500000000000000"/>
              </a:rPr>
              <a:t>Graphical Representation(KNN)</a:t>
            </a:r>
            <a:endParaRPr u="sng">
              <a:latin typeface="Times New Roman" panose="02020603050405020304" charset="0"/>
              <a:cs typeface="Times New Roman" panose="02020603050405020304" charset="0"/>
            </a:endParaRPr>
          </a:p>
        </p:txBody>
      </p:sp>
      <p:pic>
        <p:nvPicPr>
          <p:cNvPr id="228" name="Google Shape;228;p13"/>
          <p:cNvPicPr preferRelativeResize="0"/>
          <p:nvPr/>
        </p:nvPicPr>
        <p:blipFill>
          <a:blip r:embed="rId1"/>
          <a:stretch>
            <a:fillRect/>
          </a:stretch>
        </p:blipFill>
        <p:spPr>
          <a:xfrm>
            <a:off x="3327275" y="3963175"/>
            <a:ext cx="17723100" cy="8861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32" name="Shape 232"/>
        <p:cNvGrpSpPr/>
        <p:nvPr/>
      </p:nvGrpSpPr>
      <p:grpSpPr>
        <a:xfrm>
          <a:off x="0" y="0"/>
          <a:ext cx="0" cy="0"/>
          <a:chOff x="0" y="0"/>
          <a:chExt cx="0" cy="0"/>
        </a:xfrm>
      </p:grpSpPr>
      <p:sp>
        <p:nvSpPr>
          <p:cNvPr id="233" name="Google Shape;233;p14"/>
          <p:cNvSpPr txBox="1"/>
          <p:nvPr/>
        </p:nvSpPr>
        <p:spPr>
          <a:xfrm>
            <a:off x="2111950" y="1860150"/>
            <a:ext cx="11462400" cy="1228725"/>
          </a:xfrm>
          <a:prstGeom prst="rect">
            <a:avLst/>
          </a:prstGeom>
          <a:noFill/>
          <a:ln>
            <a:noFill/>
          </a:ln>
        </p:spPr>
        <p:txBody>
          <a:bodyPr spcFirstLastPara="1" wrap="square" lIns="91425" tIns="45700" rIns="91425" bIns="45700" anchor="b" anchorCtr="0">
            <a:spAutoFit/>
          </a:bodyPr>
          <a:lstStyle/>
          <a:p>
            <a:pPr marL="0" marR="0" lvl="0" indent="0" algn="ctr" rtl="0">
              <a:spcBef>
                <a:spcPts val="0"/>
              </a:spcBef>
              <a:spcAft>
                <a:spcPts val="0"/>
              </a:spcAft>
              <a:buNone/>
            </a:pPr>
            <a:r>
              <a:rPr lang="en-US" sz="7400" b="1" u="sng">
                <a:solidFill>
                  <a:srgbClr val="111340"/>
                </a:solidFill>
                <a:latin typeface="Times New Roman" panose="02020603050405020304" charset="0"/>
                <a:ea typeface="Poppins" panose="00000500000000000000"/>
                <a:cs typeface="Times New Roman" panose="02020603050405020304" charset="0"/>
                <a:sym typeface="Poppins" panose="00000500000000000000"/>
              </a:rPr>
              <a:t>Naive Bayes Classifier</a:t>
            </a:r>
            <a:endParaRPr u="sng">
              <a:latin typeface="Times New Roman" panose="02020603050405020304" charset="0"/>
              <a:cs typeface="Times New Roman" panose="02020603050405020304" charset="0"/>
            </a:endParaRPr>
          </a:p>
        </p:txBody>
      </p:sp>
      <p:sp>
        <p:nvSpPr>
          <p:cNvPr id="234" name="Google Shape;234;p14"/>
          <p:cNvSpPr txBox="1"/>
          <p:nvPr/>
        </p:nvSpPr>
        <p:spPr>
          <a:xfrm>
            <a:off x="2111950" y="4205400"/>
            <a:ext cx="11462400" cy="5325600"/>
          </a:xfrm>
          <a:prstGeom prst="rect">
            <a:avLst/>
          </a:prstGeom>
          <a:noFill/>
          <a:ln>
            <a:noFill/>
          </a:ln>
        </p:spPr>
        <p:txBody>
          <a:bodyPr spcFirstLastPara="1" wrap="square" lIns="91425" tIns="45700" rIns="91425" bIns="45700" anchor="t" anchorCtr="0">
            <a:spAutoFit/>
          </a:bodyPr>
          <a:lstStyle/>
          <a:p>
            <a:pPr marL="457200" lvl="0" indent="-444500" algn="l" rtl="0">
              <a:lnSpc>
                <a:spcPct val="150000"/>
              </a:lnSpc>
              <a:spcBef>
                <a:spcPts val="0"/>
              </a:spcBef>
              <a:spcAft>
                <a:spcPts val="0"/>
              </a:spcAft>
              <a:buSzPts val="3400"/>
              <a:buFont typeface="Poppins" panose="00000500000000000000"/>
              <a:buChar char="●"/>
            </a:pPr>
            <a:r>
              <a:rPr lang="en-US" sz="3400">
                <a:latin typeface="Poppins" panose="00000500000000000000"/>
                <a:ea typeface="Poppins" panose="00000500000000000000"/>
                <a:cs typeface="Poppins" panose="00000500000000000000"/>
                <a:sym typeface="Poppins" panose="00000500000000000000"/>
              </a:rPr>
              <a:t>Naïve Bayes algorithm is a supervised learning algorithm, which is based on Bayes theorem and used for solving classification problems. </a:t>
            </a:r>
            <a:endParaRPr sz="3400">
              <a:latin typeface="Poppins" panose="00000500000000000000"/>
              <a:ea typeface="Poppins" panose="00000500000000000000"/>
              <a:cs typeface="Poppins" panose="00000500000000000000"/>
              <a:sym typeface="Poppins" panose="00000500000000000000"/>
            </a:endParaRPr>
          </a:p>
          <a:p>
            <a:pPr marL="457200" lvl="0" indent="-444500" algn="l" rtl="0">
              <a:lnSpc>
                <a:spcPct val="150000"/>
              </a:lnSpc>
              <a:spcBef>
                <a:spcPts val="0"/>
              </a:spcBef>
              <a:spcAft>
                <a:spcPts val="0"/>
              </a:spcAft>
              <a:buSzPts val="3400"/>
              <a:buFont typeface="Poppins" panose="00000500000000000000"/>
              <a:buChar char="●"/>
            </a:pPr>
            <a:r>
              <a:rPr lang="en-US" sz="3400">
                <a:latin typeface="Poppins" panose="00000500000000000000"/>
                <a:ea typeface="Poppins" panose="00000500000000000000"/>
                <a:cs typeface="Poppins" panose="00000500000000000000"/>
                <a:sym typeface="Poppins" panose="00000500000000000000"/>
              </a:rPr>
              <a:t>Naïve Bayes Classifier is one of the simple and most effective Classification algorithms which helps in building the fast machine learning models that can make quick predictions. </a:t>
            </a:r>
            <a:endParaRPr sz="3400">
              <a:solidFill>
                <a:srgbClr val="747A94"/>
              </a:solidFill>
              <a:latin typeface="Poppins" panose="00000500000000000000"/>
              <a:ea typeface="Poppins" panose="00000500000000000000"/>
              <a:cs typeface="Poppins" panose="00000500000000000000"/>
              <a:sym typeface="Poppins" panose="00000500000000000000"/>
            </a:endParaRPr>
          </a:p>
        </p:txBody>
      </p:sp>
      <p:pic>
        <p:nvPicPr>
          <p:cNvPr id="235" name="Google Shape;235;p14"/>
          <p:cNvPicPr preferRelativeResize="0"/>
          <p:nvPr/>
        </p:nvPicPr>
        <p:blipFill rotWithShape="1">
          <a:blip r:embed="rId1"/>
          <a:srcRect/>
          <a:stretch>
            <a:fillRect/>
          </a:stretch>
        </p:blipFill>
        <p:spPr>
          <a:xfrm>
            <a:off x="13574350" y="3252175"/>
            <a:ext cx="9670000" cy="7750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39" name="Shape 239"/>
        <p:cNvGrpSpPr/>
        <p:nvPr/>
      </p:nvGrpSpPr>
      <p:grpSpPr>
        <a:xfrm>
          <a:off x="0" y="0"/>
          <a:ext cx="0" cy="0"/>
          <a:chOff x="0" y="0"/>
          <a:chExt cx="0" cy="0"/>
        </a:xfrm>
      </p:grpSpPr>
      <p:sp>
        <p:nvSpPr>
          <p:cNvPr id="240" name="Google Shape;240;p15"/>
          <p:cNvSpPr txBox="1"/>
          <p:nvPr/>
        </p:nvSpPr>
        <p:spPr>
          <a:xfrm>
            <a:off x="2111950" y="1825775"/>
            <a:ext cx="7043100" cy="1228725"/>
          </a:xfrm>
          <a:prstGeom prst="rect">
            <a:avLst/>
          </a:prstGeom>
          <a:noFill/>
          <a:ln>
            <a:noFill/>
          </a:ln>
        </p:spPr>
        <p:txBody>
          <a:bodyPr spcFirstLastPara="1" wrap="square" lIns="91425" tIns="45700" rIns="91425" bIns="45700" anchor="b" anchorCtr="0">
            <a:spAutoFit/>
          </a:bodyPr>
          <a:lstStyle/>
          <a:p>
            <a:pPr marL="0" marR="0" lvl="0" indent="0" algn="ctr" rtl="0">
              <a:spcBef>
                <a:spcPts val="0"/>
              </a:spcBef>
              <a:spcAft>
                <a:spcPts val="0"/>
              </a:spcAft>
              <a:buNone/>
            </a:pPr>
            <a:r>
              <a:rPr lang="en-US" sz="7400" b="1" u="sng">
                <a:solidFill>
                  <a:srgbClr val="111340"/>
                </a:solidFill>
                <a:latin typeface="Times New Roman" panose="02020603050405020304" charset="0"/>
                <a:ea typeface="Poppins" panose="00000500000000000000"/>
                <a:cs typeface="Times New Roman" panose="02020603050405020304" charset="0"/>
                <a:sym typeface="Poppins" panose="00000500000000000000"/>
              </a:rPr>
              <a:t>Future Scope</a:t>
            </a:r>
            <a:endParaRPr u="sng">
              <a:latin typeface="Times New Roman" panose="02020603050405020304" charset="0"/>
              <a:cs typeface="Times New Roman" panose="02020603050405020304" charset="0"/>
            </a:endParaRPr>
          </a:p>
        </p:txBody>
      </p:sp>
      <p:sp>
        <p:nvSpPr>
          <p:cNvPr id="241" name="Google Shape;241;p15"/>
          <p:cNvSpPr txBox="1"/>
          <p:nvPr/>
        </p:nvSpPr>
        <p:spPr>
          <a:xfrm>
            <a:off x="2111950" y="3401490"/>
            <a:ext cx="15832200" cy="7199630"/>
          </a:xfrm>
          <a:prstGeom prst="rect">
            <a:avLst/>
          </a:prstGeom>
          <a:noFill/>
          <a:ln>
            <a:noFill/>
          </a:ln>
        </p:spPr>
        <p:txBody>
          <a:bodyPr spcFirstLastPara="1" wrap="square" lIns="91425" tIns="45700" rIns="91425" bIns="45700" anchor="t" anchorCtr="0">
            <a:spAutoFit/>
          </a:bodyPr>
          <a:lstStyle/>
          <a:p>
            <a:pPr marL="457200" lvl="0" indent="-450850" algn="l" rtl="0">
              <a:lnSpc>
                <a:spcPct val="150000"/>
              </a:lnSpc>
              <a:spcBef>
                <a:spcPts val="0"/>
              </a:spcBef>
              <a:spcAft>
                <a:spcPts val="0"/>
              </a:spcAft>
              <a:buSzPts val="3500"/>
              <a:buFont typeface="Poppins" panose="00000500000000000000"/>
              <a:buChar char="●"/>
            </a:pPr>
            <a:r>
              <a:rPr lang="en-US" sz="4400">
                <a:latin typeface="Times New Roman" panose="02020603050405020304" charset="0"/>
                <a:ea typeface="Poppins" panose="00000500000000000000"/>
                <a:cs typeface="Times New Roman" panose="02020603050405020304" charset="0"/>
                <a:sym typeface="Poppins" panose="00000500000000000000"/>
              </a:rPr>
              <a:t>Doctors can understand the disease curing capability with use of machine learning on healthcare datasets.</a:t>
            </a:r>
            <a:endParaRPr sz="4400">
              <a:latin typeface="Times New Roman" panose="02020603050405020304" charset="0"/>
              <a:ea typeface="Poppins" panose="00000500000000000000"/>
              <a:cs typeface="Times New Roman" panose="02020603050405020304" charset="0"/>
              <a:sym typeface="Poppins" panose="00000500000000000000"/>
            </a:endParaRPr>
          </a:p>
          <a:p>
            <a:pPr marL="457200" lvl="0" indent="-450850" algn="l" rtl="0">
              <a:lnSpc>
                <a:spcPct val="150000"/>
              </a:lnSpc>
              <a:spcBef>
                <a:spcPts val="0"/>
              </a:spcBef>
              <a:spcAft>
                <a:spcPts val="0"/>
              </a:spcAft>
              <a:buSzPts val="3500"/>
              <a:buFont typeface="Poppins" panose="00000500000000000000"/>
              <a:buChar char="●"/>
            </a:pPr>
            <a:r>
              <a:rPr lang="en-US" sz="4400">
                <a:latin typeface="Times New Roman" panose="02020603050405020304" charset="0"/>
                <a:ea typeface="Poppins" panose="00000500000000000000"/>
                <a:cs typeface="Times New Roman" panose="02020603050405020304" charset="0"/>
                <a:sym typeface="Poppins" panose="00000500000000000000"/>
              </a:rPr>
              <a:t>Use of Machine Learning helps in easy prediction of disease.</a:t>
            </a:r>
            <a:endParaRPr sz="4400">
              <a:latin typeface="Times New Roman" panose="02020603050405020304" charset="0"/>
              <a:ea typeface="Poppins" panose="00000500000000000000"/>
              <a:cs typeface="Times New Roman" panose="02020603050405020304" charset="0"/>
              <a:sym typeface="Poppins" panose="00000500000000000000"/>
            </a:endParaRPr>
          </a:p>
          <a:p>
            <a:pPr marL="457200" lvl="0" indent="-450850" algn="l" rtl="0">
              <a:lnSpc>
                <a:spcPct val="150000"/>
              </a:lnSpc>
              <a:spcBef>
                <a:spcPts val="0"/>
              </a:spcBef>
              <a:spcAft>
                <a:spcPts val="0"/>
              </a:spcAft>
              <a:buSzPts val="3500"/>
              <a:buFont typeface="Poppins" panose="00000500000000000000"/>
              <a:buChar char="●"/>
            </a:pPr>
            <a:r>
              <a:rPr lang="en-US" sz="4400">
                <a:latin typeface="Times New Roman" panose="02020603050405020304" charset="0"/>
                <a:ea typeface="Poppins" panose="00000500000000000000"/>
                <a:cs typeface="Times New Roman" panose="02020603050405020304" charset="0"/>
                <a:sym typeface="Poppins" panose="00000500000000000000"/>
              </a:rPr>
              <a:t>Other datasets can also be used to find the model predicting diseases.</a:t>
            </a:r>
            <a:endParaRPr sz="4400">
              <a:latin typeface="Times New Roman" panose="02020603050405020304" charset="0"/>
              <a:ea typeface="Poppins" panose="00000500000000000000"/>
              <a:cs typeface="Times New Roman" panose="02020603050405020304" charset="0"/>
              <a:sym typeface="Poppins" panose="00000500000000000000"/>
            </a:endParaRPr>
          </a:p>
          <a:p>
            <a:pPr marL="457200" lvl="0" indent="-450850" algn="l" rtl="0">
              <a:lnSpc>
                <a:spcPct val="150000"/>
              </a:lnSpc>
              <a:spcBef>
                <a:spcPts val="0"/>
              </a:spcBef>
              <a:spcAft>
                <a:spcPts val="0"/>
              </a:spcAft>
              <a:buSzPts val="3500"/>
              <a:buFont typeface="Poppins" panose="00000500000000000000"/>
              <a:buChar char="●"/>
            </a:pPr>
            <a:r>
              <a:rPr lang="en-US" sz="4400">
                <a:latin typeface="Times New Roman" panose="02020603050405020304" charset="0"/>
                <a:ea typeface="Poppins" panose="00000500000000000000"/>
                <a:cs typeface="Times New Roman" panose="02020603050405020304" charset="0"/>
                <a:sym typeface="Poppins" panose="00000500000000000000"/>
              </a:rPr>
              <a:t>Web applications can be made which will benefit normal people understanding the severity of disease based on symptoms</a:t>
            </a:r>
            <a:endParaRPr sz="4400">
              <a:latin typeface="Times New Roman" panose="02020603050405020304" charset="0"/>
              <a:ea typeface="Poppins" panose="00000500000000000000"/>
              <a:cs typeface="Times New Roman" panose="02020603050405020304" charset="0"/>
              <a:sym typeface="Poppins" panose="0000050000000000000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45" name="Shape 245"/>
        <p:cNvGrpSpPr/>
        <p:nvPr/>
      </p:nvGrpSpPr>
      <p:grpSpPr>
        <a:xfrm>
          <a:off x="0" y="0"/>
          <a:ext cx="0" cy="0"/>
          <a:chOff x="0" y="0"/>
          <a:chExt cx="0" cy="0"/>
        </a:xfrm>
      </p:grpSpPr>
      <p:sp>
        <p:nvSpPr>
          <p:cNvPr id="246" name="Google Shape;246;p16"/>
          <p:cNvSpPr txBox="1"/>
          <p:nvPr/>
        </p:nvSpPr>
        <p:spPr>
          <a:xfrm>
            <a:off x="2111950" y="1825775"/>
            <a:ext cx="7043100" cy="1228725"/>
          </a:xfrm>
          <a:prstGeom prst="rect">
            <a:avLst/>
          </a:prstGeom>
          <a:noFill/>
          <a:ln>
            <a:noFill/>
          </a:ln>
        </p:spPr>
        <p:txBody>
          <a:bodyPr spcFirstLastPara="1" wrap="square" lIns="91425" tIns="45700" rIns="91425" bIns="45700" anchor="b" anchorCtr="0">
            <a:spAutoFit/>
          </a:bodyPr>
          <a:lstStyle/>
          <a:p>
            <a:pPr marL="0" marR="0" lvl="0" indent="0" algn="ctr" rtl="0">
              <a:spcBef>
                <a:spcPts val="0"/>
              </a:spcBef>
              <a:spcAft>
                <a:spcPts val="0"/>
              </a:spcAft>
              <a:buNone/>
            </a:pPr>
            <a:r>
              <a:rPr lang="en-US" sz="7400" b="1" u="sng">
                <a:solidFill>
                  <a:srgbClr val="111340"/>
                </a:solidFill>
                <a:latin typeface="Times New Roman" panose="02020603050405020304" charset="0"/>
                <a:ea typeface="Poppins" panose="00000500000000000000"/>
                <a:cs typeface="Times New Roman" panose="02020603050405020304" charset="0"/>
                <a:sym typeface="Poppins" panose="00000500000000000000"/>
              </a:rPr>
              <a:t>Conclusion</a:t>
            </a:r>
            <a:endParaRPr u="sng">
              <a:latin typeface="Times New Roman" panose="02020603050405020304" charset="0"/>
              <a:cs typeface="Times New Roman" panose="02020603050405020304" charset="0"/>
            </a:endParaRPr>
          </a:p>
        </p:txBody>
      </p:sp>
      <p:sp>
        <p:nvSpPr>
          <p:cNvPr id="247" name="Google Shape;247;p16"/>
          <p:cNvSpPr txBox="1"/>
          <p:nvPr/>
        </p:nvSpPr>
        <p:spPr>
          <a:xfrm>
            <a:off x="2111950" y="4205400"/>
            <a:ext cx="19063500" cy="5168265"/>
          </a:xfrm>
          <a:prstGeom prst="rect">
            <a:avLst/>
          </a:prstGeom>
          <a:noFill/>
          <a:ln>
            <a:noFill/>
          </a:ln>
        </p:spPr>
        <p:txBody>
          <a:bodyPr spcFirstLastPara="1" wrap="square" lIns="91425" tIns="45700" rIns="91425" bIns="45700" anchor="t" anchorCtr="0">
            <a:spAutoFit/>
          </a:bodyPr>
          <a:lstStyle/>
          <a:p>
            <a:pPr marL="457200" lvl="0" indent="-450850" algn="l" rtl="0">
              <a:lnSpc>
                <a:spcPct val="150000"/>
              </a:lnSpc>
              <a:spcBef>
                <a:spcPts val="0"/>
              </a:spcBef>
              <a:spcAft>
                <a:spcPts val="0"/>
              </a:spcAft>
              <a:buSzPts val="3500"/>
              <a:buFont typeface="Poppins" panose="00000500000000000000"/>
              <a:buChar char="●"/>
            </a:pPr>
            <a:r>
              <a:rPr lang="en-US" sz="4400">
                <a:latin typeface="Times New Roman" panose="02020603050405020304" charset="0"/>
                <a:ea typeface="Poppins" panose="00000500000000000000"/>
                <a:cs typeface="Times New Roman" panose="02020603050405020304" charset="0"/>
                <a:sym typeface="Poppins" panose="00000500000000000000"/>
              </a:rPr>
              <a:t>We have worked on different algorithms and have achieved good accuracy which shows that the results predicted by the algorithms is nearly accurate and can be trusted.</a:t>
            </a:r>
            <a:endParaRPr sz="4400">
              <a:latin typeface="Times New Roman" panose="02020603050405020304" charset="0"/>
              <a:ea typeface="Poppins" panose="00000500000000000000"/>
              <a:cs typeface="Times New Roman" panose="02020603050405020304" charset="0"/>
              <a:sym typeface="Poppins" panose="00000500000000000000"/>
            </a:endParaRPr>
          </a:p>
          <a:p>
            <a:pPr marL="457200" lvl="0" indent="-450850" algn="l" rtl="0">
              <a:lnSpc>
                <a:spcPct val="150000"/>
              </a:lnSpc>
              <a:spcBef>
                <a:spcPts val="0"/>
              </a:spcBef>
              <a:spcAft>
                <a:spcPts val="0"/>
              </a:spcAft>
              <a:buSzPts val="3500"/>
              <a:buFont typeface="Poppins" panose="00000500000000000000"/>
              <a:buChar char="●"/>
            </a:pPr>
            <a:r>
              <a:rPr lang="en-US" sz="4400">
                <a:latin typeface="Times New Roman" panose="02020603050405020304" charset="0"/>
                <a:ea typeface="Poppins" panose="00000500000000000000"/>
                <a:cs typeface="Times New Roman" panose="02020603050405020304" charset="0"/>
                <a:sym typeface="Poppins" panose="00000500000000000000"/>
              </a:rPr>
              <a:t>Machine Learning is a very helpful technology which can solve various problems in healthcare.</a:t>
            </a:r>
            <a:endParaRPr sz="4400">
              <a:latin typeface="Times New Roman" panose="02020603050405020304" charset="0"/>
              <a:ea typeface="Poppins" panose="00000500000000000000"/>
              <a:cs typeface="Times New Roman" panose="02020603050405020304" charset="0"/>
              <a:sym typeface="Poppins" panose="0000050000000000000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51" name="Shape 251"/>
        <p:cNvGrpSpPr/>
        <p:nvPr/>
      </p:nvGrpSpPr>
      <p:grpSpPr>
        <a:xfrm>
          <a:off x="0" y="0"/>
          <a:ext cx="0" cy="0"/>
          <a:chOff x="0" y="0"/>
          <a:chExt cx="0" cy="0"/>
        </a:xfrm>
      </p:grpSpPr>
      <p:grpSp>
        <p:nvGrpSpPr>
          <p:cNvPr id="252" name="Google Shape;252;p17"/>
          <p:cNvGrpSpPr/>
          <p:nvPr/>
        </p:nvGrpSpPr>
        <p:grpSpPr>
          <a:xfrm>
            <a:off x="5752569" y="4311794"/>
            <a:ext cx="12872516" cy="7185814"/>
            <a:chOff x="5756144" y="4500282"/>
            <a:chExt cx="12872516" cy="7185814"/>
          </a:xfrm>
        </p:grpSpPr>
        <p:sp>
          <p:nvSpPr>
            <p:cNvPr id="253" name="Google Shape;253;p17"/>
            <p:cNvSpPr/>
            <p:nvPr/>
          </p:nvSpPr>
          <p:spPr>
            <a:xfrm>
              <a:off x="5756144" y="10990404"/>
              <a:ext cx="12872516" cy="695692"/>
            </a:xfrm>
            <a:custGeom>
              <a:avLst/>
              <a:gdLst/>
              <a:ahLst/>
              <a:cxnLst/>
              <a:rect l="l" t="t" r="r" b="b"/>
              <a:pathLst>
                <a:path w="12646" h="682" extrusionOk="0">
                  <a:moveTo>
                    <a:pt x="12645" y="341"/>
                  </a:moveTo>
                  <a:lnTo>
                    <a:pt x="12645" y="341"/>
                  </a:lnTo>
                  <a:cubicBezTo>
                    <a:pt x="12645" y="529"/>
                    <a:pt x="9814" y="681"/>
                    <a:pt x="6323" y="681"/>
                  </a:cubicBezTo>
                  <a:lnTo>
                    <a:pt x="6323" y="681"/>
                  </a:lnTo>
                  <a:cubicBezTo>
                    <a:pt x="2831" y="681"/>
                    <a:pt x="0" y="529"/>
                    <a:pt x="0" y="341"/>
                  </a:cubicBezTo>
                  <a:lnTo>
                    <a:pt x="0" y="341"/>
                  </a:lnTo>
                  <a:cubicBezTo>
                    <a:pt x="0" y="153"/>
                    <a:pt x="2831" y="0"/>
                    <a:pt x="6323" y="0"/>
                  </a:cubicBezTo>
                  <a:lnTo>
                    <a:pt x="6323" y="0"/>
                  </a:lnTo>
                  <a:cubicBezTo>
                    <a:pt x="9814" y="0"/>
                    <a:pt x="12645" y="153"/>
                    <a:pt x="12645" y="341"/>
                  </a:cubicBezTo>
                </a:path>
              </a:pathLst>
            </a:custGeom>
            <a:solidFill>
              <a:srgbClr val="F05831">
                <a:alpha val="980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54" name="Google Shape;254;p17"/>
            <p:cNvSpPr/>
            <p:nvPr/>
          </p:nvSpPr>
          <p:spPr>
            <a:xfrm>
              <a:off x="5814495" y="6223803"/>
              <a:ext cx="12737867" cy="4178632"/>
            </a:xfrm>
            <a:custGeom>
              <a:avLst/>
              <a:gdLst/>
              <a:ahLst/>
              <a:cxnLst/>
              <a:rect l="l" t="t" r="r" b="b"/>
              <a:pathLst>
                <a:path w="12515" h="4107" extrusionOk="0">
                  <a:moveTo>
                    <a:pt x="7784" y="4106"/>
                  </a:moveTo>
                  <a:lnTo>
                    <a:pt x="0" y="4106"/>
                  </a:lnTo>
                  <a:lnTo>
                    <a:pt x="592" y="2724"/>
                  </a:lnTo>
                  <a:lnTo>
                    <a:pt x="592" y="2724"/>
                  </a:lnTo>
                  <a:cubicBezTo>
                    <a:pt x="1303" y="1071"/>
                    <a:pt x="2930" y="0"/>
                    <a:pt x="4730" y="0"/>
                  </a:cubicBezTo>
                  <a:lnTo>
                    <a:pt x="12514" y="0"/>
                  </a:lnTo>
                  <a:lnTo>
                    <a:pt x="11921" y="1380"/>
                  </a:lnTo>
                  <a:lnTo>
                    <a:pt x="11921" y="1380"/>
                  </a:lnTo>
                  <a:cubicBezTo>
                    <a:pt x="11211" y="3034"/>
                    <a:pt x="9584" y="4106"/>
                    <a:pt x="7784" y="4106"/>
                  </a:cubicBezTo>
                </a:path>
              </a:pathLst>
            </a:custGeom>
            <a:solidFill>
              <a:srgbClr val="EAF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55" name="Google Shape;255;p17"/>
            <p:cNvSpPr/>
            <p:nvPr/>
          </p:nvSpPr>
          <p:spPr>
            <a:xfrm>
              <a:off x="5814495" y="6223803"/>
              <a:ext cx="12737867" cy="4178632"/>
            </a:xfrm>
            <a:custGeom>
              <a:avLst/>
              <a:gdLst/>
              <a:ahLst/>
              <a:cxnLst/>
              <a:rect l="l" t="t" r="r" b="b"/>
              <a:pathLst>
                <a:path w="12515" h="4107" extrusionOk="0">
                  <a:moveTo>
                    <a:pt x="11984" y="0"/>
                  </a:moveTo>
                  <a:lnTo>
                    <a:pt x="11613" y="865"/>
                  </a:lnTo>
                  <a:lnTo>
                    <a:pt x="11613" y="865"/>
                  </a:lnTo>
                  <a:cubicBezTo>
                    <a:pt x="10902" y="2519"/>
                    <a:pt x="9275" y="3591"/>
                    <a:pt x="7475" y="3591"/>
                  </a:cubicBezTo>
                  <a:lnTo>
                    <a:pt x="220" y="3591"/>
                  </a:lnTo>
                  <a:lnTo>
                    <a:pt x="0" y="4106"/>
                  </a:lnTo>
                  <a:lnTo>
                    <a:pt x="7784" y="4106"/>
                  </a:lnTo>
                  <a:lnTo>
                    <a:pt x="7784" y="4106"/>
                  </a:lnTo>
                  <a:cubicBezTo>
                    <a:pt x="9584" y="4106"/>
                    <a:pt x="11211" y="3034"/>
                    <a:pt x="11921" y="1380"/>
                  </a:cubicBezTo>
                  <a:lnTo>
                    <a:pt x="12514" y="0"/>
                  </a:lnTo>
                  <a:lnTo>
                    <a:pt x="11984" y="0"/>
                  </a:lnTo>
                </a:path>
              </a:pathLst>
            </a:custGeom>
            <a:solidFill>
              <a:srgbClr val="D7E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56" name="Google Shape;256;p17"/>
            <p:cNvSpPr/>
            <p:nvPr/>
          </p:nvSpPr>
          <p:spPr>
            <a:xfrm>
              <a:off x="7668171" y="10810870"/>
              <a:ext cx="516160" cy="543088"/>
            </a:xfrm>
            <a:custGeom>
              <a:avLst/>
              <a:gdLst/>
              <a:ahLst/>
              <a:cxnLst/>
              <a:rect l="l" t="t" r="r" b="b"/>
              <a:pathLst>
                <a:path w="507" h="533" extrusionOk="0">
                  <a:moveTo>
                    <a:pt x="506" y="209"/>
                  </a:moveTo>
                  <a:lnTo>
                    <a:pt x="488" y="359"/>
                  </a:lnTo>
                  <a:lnTo>
                    <a:pt x="212" y="504"/>
                  </a:lnTo>
                  <a:lnTo>
                    <a:pt x="212" y="504"/>
                  </a:lnTo>
                  <a:cubicBezTo>
                    <a:pt x="159" y="532"/>
                    <a:pt x="93" y="522"/>
                    <a:pt x="51" y="478"/>
                  </a:cubicBezTo>
                  <a:lnTo>
                    <a:pt x="51" y="478"/>
                  </a:lnTo>
                  <a:cubicBezTo>
                    <a:pt x="0" y="426"/>
                    <a:pt x="0" y="342"/>
                    <a:pt x="50" y="289"/>
                  </a:cubicBezTo>
                  <a:lnTo>
                    <a:pt x="168" y="166"/>
                  </a:lnTo>
                  <a:lnTo>
                    <a:pt x="218" y="0"/>
                  </a:lnTo>
                  <a:lnTo>
                    <a:pt x="506" y="0"/>
                  </a:lnTo>
                  <a:lnTo>
                    <a:pt x="506" y="209"/>
                  </a:lnTo>
                </a:path>
              </a:pathLst>
            </a:custGeom>
            <a:solidFill>
              <a:srgbClr val="B2C3F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57" name="Google Shape;257;p17"/>
            <p:cNvSpPr/>
            <p:nvPr/>
          </p:nvSpPr>
          <p:spPr>
            <a:xfrm>
              <a:off x="7722031" y="11084658"/>
              <a:ext cx="453321" cy="264810"/>
            </a:xfrm>
            <a:custGeom>
              <a:avLst/>
              <a:gdLst/>
              <a:ahLst/>
              <a:cxnLst/>
              <a:rect l="l" t="t" r="r" b="b"/>
              <a:pathLst>
                <a:path w="444" h="262" extrusionOk="0">
                  <a:moveTo>
                    <a:pt x="0" y="211"/>
                  </a:moveTo>
                  <a:lnTo>
                    <a:pt x="0" y="211"/>
                  </a:lnTo>
                  <a:cubicBezTo>
                    <a:pt x="42" y="251"/>
                    <a:pt x="105" y="261"/>
                    <a:pt x="157" y="233"/>
                  </a:cubicBezTo>
                  <a:lnTo>
                    <a:pt x="433" y="88"/>
                  </a:lnTo>
                  <a:lnTo>
                    <a:pt x="443" y="0"/>
                  </a:lnTo>
                  <a:lnTo>
                    <a:pt x="0" y="211"/>
                  </a:lnTo>
                </a:path>
              </a:pathLst>
            </a:custGeom>
            <a:solidFill>
              <a:srgbClr val="000D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58" name="Google Shape;258;p17"/>
            <p:cNvSpPr/>
            <p:nvPr/>
          </p:nvSpPr>
          <p:spPr>
            <a:xfrm>
              <a:off x="7775890" y="10958986"/>
              <a:ext cx="179533" cy="49370"/>
            </a:xfrm>
            <a:custGeom>
              <a:avLst/>
              <a:gdLst/>
              <a:ahLst/>
              <a:cxnLst/>
              <a:rect l="l" t="t" r="r" b="b"/>
              <a:pathLst>
                <a:path w="177" h="50" extrusionOk="0">
                  <a:moveTo>
                    <a:pt x="152" y="49"/>
                  </a:moveTo>
                  <a:lnTo>
                    <a:pt x="25" y="49"/>
                  </a:lnTo>
                  <a:lnTo>
                    <a:pt x="25" y="49"/>
                  </a:lnTo>
                  <a:cubicBezTo>
                    <a:pt x="11" y="49"/>
                    <a:pt x="0" y="38"/>
                    <a:pt x="0" y="24"/>
                  </a:cubicBezTo>
                  <a:lnTo>
                    <a:pt x="0" y="24"/>
                  </a:lnTo>
                  <a:cubicBezTo>
                    <a:pt x="0" y="11"/>
                    <a:pt x="11" y="0"/>
                    <a:pt x="25" y="0"/>
                  </a:cubicBezTo>
                  <a:lnTo>
                    <a:pt x="152" y="0"/>
                  </a:lnTo>
                  <a:lnTo>
                    <a:pt x="152" y="0"/>
                  </a:lnTo>
                  <a:cubicBezTo>
                    <a:pt x="165" y="0"/>
                    <a:pt x="176" y="11"/>
                    <a:pt x="176" y="24"/>
                  </a:cubicBezTo>
                  <a:lnTo>
                    <a:pt x="176" y="24"/>
                  </a:lnTo>
                  <a:cubicBezTo>
                    <a:pt x="176" y="38"/>
                    <a:pt x="165" y="49"/>
                    <a:pt x="152" y="49"/>
                  </a:cubicBezTo>
                </a:path>
              </a:pathLst>
            </a:custGeom>
            <a:solidFill>
              <a:srgbClr val="000D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59" name="Google Shape;259;p17"/>
            <p:cNvSpPr/>
            <p:nvPr/>
          </p:nvSpPr>
          <p:spPr>
            <a:xfrm>
              <a:off x="8772300" y="10810870"/>
              <a:ext cx="516160" cy="543088"/>
            </a:xfrm>
            <a:custGeom>
              <a:avLst/>
              <a:gdLst/>
              <a:ahLst/>
              <a:cxnLst/>
              <a:rect l="l" t="t" r="r" b="b"/>
              <a:pathLst>
                <a:path w="507" h="533" extrusionOk="0">
                  <a:moveTo>
                    <a:pt x="0" y="209"/>
                  </a:moveTo>
                  <a:lnTo>
                    <a:pt x="18" y="359"/>
                  </a:lnTo>
                  <a:lnTo>
                    <a:pt x="294" y="504"/>
                  </a:lnTo>
                  <a:lnTo>
                    <a:pt x="294" y="504"/>
                  </a:lnTo>
                  <a:cubicBezTo>
                    <a:pt x="347" y="532"/>
                    <a:pt x="413" y="522"/>
                    <a:pt x="455" y="478"/>
                  </a:cubicBezTo>
                  <a:lnTo>
                    <a:pt x="455" y="478"/>
                  </a:lnTo>
                  <a:cubicBezTo>
                    <a:pt x="506" y="426"/>
                    <a:pt x="506" y="342"/>
                    <a:pt x="456" y="289"/>
                  </a:cubicBezTo>
                  <a:lnTo>
                    <a:pt x="338" y="166"/>
                  </a:lnTo>
                  <a:lnTo>
                    <a:pt x="287" y="0"/>
                  </a:lnTo>
                  <a:lnTo>
                    <a:pt x="0" y="0"/>
                  </a:lnTo>
                  <a:lnTo>
                    <a:pt x="0" y="209"/>
                  </a:lnTo>
                </a:path>
              </a:pathLst>
            </a:custGeom>
            <a:solidFill>
              <a:srgbClr val="B2C3F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60" name="Google Shape;260;p17"/>
            <p:cNvSpPr/>
            <p:nvPr/>
          </p:nvSpPr>
          <p:spPr>
            <a:xfrm>
              <a:off x="8776789" y="11084658"/>
              <a:ext cx="453320" cy="264810"/>
            </a:xfrm>
            <a:custGeom>
              <a:avLst/>
              <a:gdLst/>
              <a:ahLst/>
              <a:cxnLst/>
              <a:rect l="l" t="t" r="r" b="b"/>
              <a:pathLst>
                <a:path w="445" h="262" extrusionOk="0">
                  <a:moveTo>
                    <a:pt x="444" y="211"/>
                  </a:moveTo>
                  <a:lnTo>
                    <a:pt x="444" y="211"/>
                  </a:lnTo>
                  <a:cubicBezTo>
                    <a:pt x="402" y="251"/>
                    <a:pt x="339" y="261"/>
                    <a:pt x="287" y="233"/>
                  </a:cubicBezTo>
                  <a:lnTo>
                    <a:pt x="11" y="88"/>
                  </a:lnTo>
                  <a:lnTo>
                    <a:pt x="0" y="0"/>
                  </a:lnTo>
                  <a:lnTo>
                    <a:pt x="444" y="211"/>
                  </a:lnTo>
                </a:path>
              </a:pathLst>
            </a:custGeom>
            <a:solidFill>
              <a:srgbClr val="000D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61" name="Google Shape;261;p17"/>
            <p:cNvSpPr/>
            <p:nvPr/>
          </p:nvSpPr>
          <p:spPr>
            <a:xfrm>
              <a:off x="8996714" y="10958986"/>
              <a:ext cx="179533" cy="49370"/>
            </a:xfrm>
            <a:custGeom>
              <a:avLst/>
              <a:gdLst/>
              <a:ahLst/>
              <a:cxnLst/>
              <a:rect l="l" t="t" r="r" b="b"/>
              <a:pathLst>
                <a:path w="177" h="50" extrusionOk="0">
                  <a:moveTo>
                    <a:pt x="24" y="49"/>
                  </a:moveTo>
                  <a:lnTo>
                    <a:pt x="151" y="49"/>
                  </a:lnTo>
                  <a:lnTo>
                    <a:pt x="151" y="49"/>
                  </a:lnTo>
                  <a:cubicBezTo>
                    <a:pt x="165" y="49"/>
                    <a:pt x="176" y="38"/>
                    <a:pt x="176" y="24"/>
                  </a:cubicBezTo>
                  <a:lnTo>
                    <a:pt x="176" y="24"/>
                  </a:lnTo>
                  <a:cubicBezTo>
                    <a:pt x="176" y="11"/>
                    <a:pt x="165" y="0"/>
                    <a:pt x="151" y="0"/>
                  </a:cubicBezTo>
                  <a:lnTo>
                    <a:pt x="24" y="0"/>
                  </a:lnTo>
                  <a:lnTo>
                    <a:pt x="24" y="0"/>
                  </a:lnTo>
                  <a:cubicBezTo>
                    <a:pt x="11" y="0"/>
                    <a:pt x="0" y="11"/>
                    <a:pt x="0" y="24"/>
                  </a:cubicBezTo>
                  <a:lnTo>
                    <a:pt x="0" y="24"/>
                  </a:lnTo>
                  <a:cubicBezTo>
                    <a:pt x="0" y="38"/>
                    <a:pt x="11" y="49"/>
                    <a:pt x="24" y="49"/>
                  </a:cubicBezTo>
                </a:path>
              </a:pathLst>
            </a:custGeom>
            <a:solidFill>
              <a:srgbClr val="000D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62" name="Google Shape;262;p17"/>
            <p:cNvSpPr/>
            <p:nvPr/>
          </p:nvSpPr>
          <p:spPr>
            <a:xfrm>
              <a:off x="7811798" y="8176225"/>
              <a:ext cx="794434" cy="2679529"/>
            </a:xfrm>
            <a:custGeom>
              <a:avLst/>
              <a:gdLst/>
              <a:ahLst/>
              <a:cxnLst/>
              <a:rect l="l" t="t" r="r" b="b"/>
              <a:pathLst>
                <a:path w="779" h="2632" extrusionOk="0">
                  <a:moveTo>
                    <a:pt x="439" y="2631"/>
                  </a:moveTo>
                  <a:lnTo>
                    <a:pt x="0" y="2631"/>
                  </a:lnTo>
                  <a:lnTo>
                    <a:pt x="198" y="0"/>
                  </a:lnTo>
                  <a:lnTo>
                    <a:pt x="778" y="0"/>
                  </a:lnTo>
                  <a:lnTo>
                    <a:pt x="424" y="2475"/>
                  </a:lnTo>
                  <a:lnTo>
                    <a:pt x="439" y="2631"/>
                  </a:lnTo>
                </a:path>
              </a:pathLst>
            </a:custGeom>
            <a:solidFill>
              <a:srgbClr val="122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63" name="Google Shape;263;p17"/>
            <p:cNvSpPr/>
            <p:nvPr/>
          </p:nvSpPr>
          <p:spPr>
            <a:xfrm>
              <a:off x="8354887" y="8176225"/>
              <a:ext cx="794433" cy="2679529"/>
            </a:xfrm>
            <a:custGeom>
              <a:avLst/>
              <a:gdLst/>
              <a:ahLst/>
              <a:cxnLst/>
              <a:rect l="l" t="t" r="r" b="b"/>
              <a:pathLst>
                <a:path w="779" h="2632" extrusionOk="0">
                  <a:moveTo>
                    <a:pt x="339" y="2631"/>
                  </a:moveTo>
                  <a:lnTo>
                    <a:pt x="778" y="2631"/>
                  </a:lnTo>
                  <a:lnTo>
                    <a:pt x="579" y="0"/>
                  </a:lnTo>
                  <a:lnTo>
                    <a:pt x="0" y="0"/>
                  </a:lnTo>
                  <a:lnTo>
                    <a:pt x="367" y="2513"/>
                  </a:lnTo>
                  <a:lnTo>
                    <a:pt x="339" y="2631"/>
                  </a:lnTo>
                </a:path>
              </a:pathLst>
            </a:custGeom>
            <a:solidFill>
              <a:srgbClr val="000D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64" name="Google Shape;264;p17"/>
            <p:cNvSpPr/>
            <p:nvPr/>
          </p:nvSpPr>
          <p:spPr>
            <a:xfrm>
              <a:off x="6196000" y="6259708"/>
              <a:ext cx="2432673" cy="1467684"/>
            </a:xfrm>
            <a:custGeom>
              <a:avLst/>
              <a:gdLst/>
              <a:ahLst/>
              <a:cxnLst/>
              <a:rect l="l" t="t" r="r" b="b"/>
              <a:pathLst>
                <a:path w="2392" h="1443" extrusionOk="0">
                  <a:moveTo>
                    <a:pt x="2391" y="408"/>
                  </a:moveTo>
                  <a:lnTo>
                    <a:pt x="792" y="0"/>
                  </a:lnTo>
                  <a:lnTo>
                    <a:pt x="0" y="1442"/>
                  </a:lnTo>
                  <a:lnTo>
                    <a:pt x="0" y="1442"/>
                  </a:lnTo>
                  <a:cubicBezTo>
                    <a:pt x="0" y="1442"/>
                    <a:pt x="2388" y="401"/>
                    <a:pt x="2391" y="408"/>
                  </a:cubicBezTo>
                </a:path>
              </a:pathLst>
            </a:custGeom>
            <a:solidFill>
              <a:srgbClr val="2B3E8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65" name="Google Shape;265;p17"/>
            <p:cNvSpPr/>
            <p:nvPr/>
          </p:nvSpPr>
          <p:spPr>
            <a:xfrm>
              <a:off x="6994921" y="6259708"/>
              <a:ext cx="1633750" cy="942550"/>
            </a:xfrm>
            <a:custGeom>
              <a:avLst/>
              <a:gdLst/>
              <a:ahLst/>
              <a:cxnLst/>
              <a:rect l="l" t="t" r="r" b="b"/>
              <a:pathLst>
                <a:path w="1605" h="926" extrusionOk="0">
                  <a:moveTo>
                    <a:pt x="1604" y="408"/>
                  </a:moveTo>
                  <a:lnTo>
                    <a:pt x="5" y="0"/>
                  </a:lnTo>
                  <a:lnTo>
                    <a:pt x="0" y="9"/>
                  </a:lnTo>
                  <a:lnTo>
                    <a:pt x="399" y="925"/>
                  </a:lnTo>
                  <a:lnTo>
                    <a:pt x="399" y="925"/>
                  </a:lnTo>
                  <a:cubicBezTo>
                    <a:pt x="999" y="666"/>
                    <a:pt x="1603" y="405"/>
                    <a:pt x="1604" y="408"/>
                  </a:cubicBezTo>
                </a:path>
              </a:pathLst>
            </a:custGeom>
            <a:solidFill>
              <a:srgbClr val="4256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66" name="Google Shape;266;p17"/>
            <p:cNvSpPr/>
            <p:nvPr/>
          </p:nvSpPr>
          <p:spPr>
            <a:xfrm>
              <a:off x="8067634" y="6120571"/>
              <a:ext cx="834828" cy="1005386"/>
            </a:xfrm>
            <a:custGeom>
              <a:avLst/>
              <a:gdLst/>
              <a:ahLst/>
              <a:cxnLst/>
              <a:rect l="l" t="t" r="r" b="b"/>
              <a:pathLst>
                <a:path w="819" h="989" extrusionOk="0">
                  <a:moveTo>
                    <a:pt x="750" y="323"/>
                  </a:moveTo>
                  <a:lnTo>
                    <a:pt x="750" y="323"/>
                  </a:lnTo>
                  <a:cubicBezTo>
                    <a:pt x="771" y="427"/>
                    <a:pt x="818" y="747"/>
                    <a:pt x="712" y="909"/>
                  </a:cubicBezTo>
                  <a:lnTo>
                    <a:pt x="712" y="909"/>
                  </a:lnTo>
                  <a:cubicBezTo>
                    <a:pt x="660" y="988"/>
                    <a:pt x="279" y="916"/>
                    <a:pt x="168" y="916"/>
                  </a:cubicBezTo>
                  <a:lnTo>
                    <a:pt x="168" y="916"/>
                  </a:lnTo>
                  <a:cubicBezTo>
                    <a:pt x="0" y="916"/>
                    <a:pt x="261" y="747"/>
                    <a:pt x="155" y="398"/>
                  </a:cubicBezTo>
                  <a:lnTo>
                    <a:pt x="155" y="398"/>
                  </a:lnTo>
                  <a:cubicBezTo>
                    <a:pt x="90" y="185"/>
                    <a:pt x="280" y="0"/>
                    <a:pt x="447" y="0"/>
                  </a:cubicBezTo>
                  <a:lnTo>
                    <a:pt x="447" y="0"/>
                  </a:lnTo>
                  <a:cubicBezTo>
                    <a:pt x="615" y="0"/>
                    <a:pt x="716" y="148"/>
                    <a:pt x="750" y="323"/>
                  </a:cubicBezTo>
                </a:path>
              </a:pathLst>
            </a:custGeom>
            <a:solidFill>
              <a:srgbClr val="000D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67" name="Google Shape;267;p17"/>
            <p:cNvSpPr/>
            <p:nvPr/>
          </p:nvSpPr>
          <p:spPr>
            <a:xfrm>
              <a:off x="7950937" y="6941934"/>
              <a:ext cx="1054755" cy="1337521"/>
            </a:xfrm>
            <a:custGeom>
              <a:avLst/>
              <a:gdLst/>
              <a:ahLst/>
              <a:cxnLst/>
              <a:rect l="l" t="t" r="r" b="b"/>
              <a:pathLst>
                <a:path w="1036" h="1312" extrusionOk="0">
                  <a:moveTo>
                    <a:pt x="1035" y="1311"/>
                  </a:moveTo>
                  <a:lnTo>
                    <a:pt x="0" y="1311"/>
                  </a:lnTo>
                  <a:lnTo>
                    <a:pt x="0" y="67"/>
                  </a:lnTo>
                  <a:lnTo>
                    <a:pt x="148" y="34"/>
                  </a:lnTo>
                  <a:lnTo>
                    <a:pt x="148" y="34"/>
                  </a:lnTo>
                  <a:cubicBezTo>
                    <a:pt x="251" y="12"/>
                    <a:pt x="355" y="0"/>
                    <a:pt x="461" y="0"/>
                  </a:cubicBezTo>
                  <a:lnTo>
                    <a:pt x="599" y="0"/>
                  </a:lnTo>
                  <a:lnTo>
                    <a:pt x="599" y="0"/>
                  </a:lnTo>
                  <a:cubicBezTo>
                    <a:pt x="739" y="0"/>
                    <a:pt x="880" y="21"/>
                    <a:pt x="1014" y="61"/>
                  </a:cubicBezTo>
                  <a:lnTo>
                    <a:pt x="1035" y="67"/>
                  </a:lnTo>
                  <a:lnTo>
                    <a:pt x="1035" y="1311"/>
                  </a:lnTo>
                </a:path>
              </a:pathLst>
            </a:custGeom>
            <a:solidFill>
              <a:srgbClr val="00B47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68" name="Google Shape;268;p17"/>
            <p:cNvSpPr/>
            <p:nvPr/>
          </p:nvSpPr>
          <p:spPr>
            <a:xfrm>
              <a:off x="8278584" y="6713030"/>
              <a:ext cx="462299" cy="372530"/>
            </a:xfrm>
            <a:custGeom>
              <a:avLst/>
              <a:gdLst/>
              <a:ahLst/>
              <a:cxnLst/>
              <a:rect l="l" t="t" r="r" b="b"/>
              <a:pathLst>
                <a:path w="454" h="367" extrusionOk="0">
                  <a:moveTo>
                    <a:pt x="448" y="278"/>
                  </a:moveTo>
                  <a:lnTo>
                    <a:pt x="448" y="278"/>
                  </a:lnTo>
                  <a:lnTo>
                    <a:pt x="448" y="278"/>
                  </a:lnTo>
                  <a:cubicBezTo>
                    <a:pt x="319" y="363"/>
                    <a:pt x="152" y="366"/>
                    <a:pt x="19" y="286"/>
                  </a:cubicBezTo>
                  <a:lnTo>
                    <a:pt x="5" y="277"/>
                  </a:lnTo>
                  <a:lnTo>
                    <a:pt x="5" y="277"/>
                  </a:lnTo>
                  <a:cubicBezTo>
                    <a:pt x="0" y="275"/>
                    <a:pt x="0" y="267"/>
                    <a:pt x="5" y="264"/>
                  </a:cubicBezTo>
                  <a:lnTo>
                    <a:pt x="120" y="198"/>
                  </a:lnTo>
                  <a:lnTo>
                    <a:pt x="120" y="0"/>
                  </a:lnTo>
                  <a:lnTo>
                    <a:pt x="339" y="0"/>
                  </a:lnTo>
                  <a:lnTo>
                    <a:pt x="339" y="191"/>
                  </a:lnTo>
                  <a:lnTo>
                    <a:pt x="448" y="266"/>
                  </a:lnTo>
                  <a:lnTo>
                    <a:pt x="448" y="266"/>
                  </a:lnTo>
                  <a:cubicBezTo>
                    <a:pt x="453" y="268"/>
                    <a:pt x="453" y="275"/>
                    <a:pt x="448" y="278"/>
                  </a:cubicBezTo>
                </a:path>
              </a:pathLst>
            </a:custGeom>
            <a:solidFill>
              <a:srgbClr val="FFC0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69" name="Google Shape;269;p17"/>
            <p:cNvSpPr/>
            <p:nvPr/>
          </p:nvSpPr>
          <p:spPr>
            <a:xfrm>
              <a:off x="8399770" y="6713032"/>
              <a:ext cx="224416" cy="116696"/>
            </a:xfrm>
            <a:custGeom>
              <a:avLst/>
              <a:gdLst/>
              <a:ahLst/>
              <a:cxnLst/>
              <a:rect l="l" t="t" r="r" b="b"/>
              <a:pathLst>
                <a:path w="220" h="113" extrusionOk="0">
                  <a:moveTo>
                    <a:pt x="219" y="0"/>
                  </a:moveTo>
                  <a:lnTo>
                    <a:pt x="0" y="0"/>
                  </a:lnTo>
                  <a:lnTo>
                    <a:pt x="0" y="112"/>
                  </a:lnTo>
                  <a:lnTo>
                    <a:pt x="219" y="75"/>
                  </a:lnTo>
                  <a:lnTo>
                    <a:pt x="219" y="0"/>
                  </a:lnTo>
                </a:path>
              </a:pathLst>
            </a:custGeom>
            <a:solidFill>
              <a:srgbClr val="F7949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70" name="Google Shape;270;p17"/>
            <p:cNvSpPr/>
            <p:nvPr/>
          </p:nvSpPr>
          <p:spPr>
            <a:xfrm>
              <a:off x="8713951" y="7884480"/>
              <a:ext cx="287252" cy="291744"/>
            </a:xfrm>
            <a:custGeom>
              <a:avLst/>
              <a:gdLst/>
              <a:ahLst/>
              <a:cxnLst/>
              <a:rect l="l" t="t" r="r" b="b"/>
              <a:pathLst>
                <a:path w="281" h="285" extrusionOk="0">
                  <a:moveTo>
                    <a:pt x="280" y="118"/>
                  </a:moveTo>
                  <a:lnTo>
                    <a:pt x="115" y="284"/>
                  </a:lnTo>
                  <a:lnTo>
                    <a:pt x="0" y="169"/>
                  </a:lnTo>
                  <a:lnTo>
                    <a:pt x="168" y="0"/>
                  </a:lnTo>
                  <a:lnTo>
                    <a:pt x="168" y="0"/>
                  </a:lnTo>
                  <a:cubicBezTo>
                    <a:pt x="168" y="0"/>
                    <a:pt x="278" y="117"/>
                    <a:pt x="280" y="118"/>
                  </a:cubicBezTo>
                </a:path>
              </a:pathLst>
            </a:custGeom>
            <a:solidFill>
              <a:srgbClr val="F7949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71" name="Google Shape;271;p17"/>
            <p:cNvSpPr/>
            <p:nvPr/>
          </p:nvSpPr>
          <p:spPr>
            <a:xfrm>
              <a:off x="8274098" y="6192385"/>
              <a:ext cx="511668" cy="583482"/>
            </a:xfrm>
            <a:custGeom>
              <a:avLst/>
              <a:gdLst/>
              <a:ahLst/>
              <a:cxnLst/>
              <a:rect l="l" t="t" r="r" b="b"/>
              <a:pathLst>
                <a:path w="503" h="574" extrusionOk="0">
                  <a:moveTo>
                    <a:pt x="502" y="267"/>
                  </a:moveTo>
                  <a:lnTo>
                    <a:pt x="502" y="267"/>
                  </a:lnTo>
                  <a:cubicBezTo>
                    <a:pt x="502" y="484"/>
                    <a:pt x="356" y="573"/>
                    <a:pt x="209" y="573"/>
                  </a:cubicBezTo>
                  <a:lnTo>
                    <a:pt x="209" y="573"/>
                  </a:lnTo>
                  <a:cubicBezTo>
                    <a:pt x="61" y="573"/>
                    <a:pt x="0" y="415"/>
                    <a:pt x="0" y="267"/>
                  </a:cubicBezTo>
                  <a:lnTo>
                    <a:pt x="0" y="267"/>
                  </a:lnTo>
                  <a:cubicBezTo>
                    <a:pt x="0" y="120"/>
                    <a:pt x="88" y="0"/>
                    <a:pt x="235" y="0"/>
                  </a:cubicBezTo>
                  <a:lnTo>
                    <a:pt x="235" y="0"/>
                  </a:lnTo>
                  <a:cubicBezTo>
                    <a:pt x="382" y="0"/>
                    <a:pt x="502" y="120"/>
                    <a:pt x="502" y="267"/>
                  </a:cubicBezTo>
                </a:path>
              </a:pathLst>
            </a:custGeom>
            <a:solidFill>
              <a:srgbClr val="FFC0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72" name="Google Shape;272;p17"/>
            <p:cNvSpPr/>
            <p:nvPr/>
          </p:nvSpPr>
          <p:spPr>
            <a:xfrm>
              <a:off x="8372841" y="6448219"/>
              <a:ext cx="58347" cy="121186"/>
            </a:xfrm>
            <a:custGeom>
              <a:avLst/>
              <a:gdLst/>
              <a:ahLst/>
              <a:cxnLst/>
              <a:rect l="l" t="t" r="r" b="b"/>
              <a:pathLst>
                <a:path w="57" h="120" extrusionOk="0">
                  <a:moveTo>
                    <a:pt x="56" y="119"/>
                  </a:moveTo>
                  <a:lnTo>
                    <a:pt x="0" y="119"/>
                  </a:lnTo>
                  <a:lnTo>
                    <a:pt x="28" y="0"/>
                  </a:lnTo>
                  <a:lnTo>
                    <a:pt x="36" y="2"/>
                  </a:lnTo>
                  <a:lnTo>
                    <a:pt x="10" y="111"/>
                  </a:lnTo>
                  <a:lnTo>
                    <a:pt x="56" y="111"/>
                  </a:lnTo>
                  <a:lnTo>
                    <a:pt x="56" y="119"/>
                  </a:lnTo>
                </a:path>
              </a:pathLst>
            </a:custGeom>
            <a:solidFill>
              <a:srgbClr val="F7949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73" name="Google Shape;273;p17"/>
            <p:cNvSpPr/>
            <p:nvPr/>
          </p:nvSpPr>
          <p:spPr>
            <a:xfrm>
              <a:off x="8722930" y="6416801"/>
              <a:ext cx="94252" cy="107720"/>
            </a:xfrm>
            <a:custGeom>
              <a:avLst/>
              <a:gdLst/>
              <a:ahLst/>
              <a:cxnLst/>
              <a:rect l="l" t="t" r="r" b="b"/>
              <a:pathLst>
                <a:path w="91" h="105" extrusionOk="0">
                  <a:moveTo>
                    <a:pt x="90" y="52"/>
                  </a:moveTo>
                  <a:lnTo>
                    <a:pt x="90" y="52"/>
                  </a:lnTo>
                  <a:cubicBezTo>
                    <a:pt x="90" y="81"/>
                    <a:pt x="70" y="104"/>
                    <a:pt x="45" y="104"/>
                  </a:cubicBezTo>
                  <a:lnTo>
                    <a:pt x="45" y="104"/>
                  </a:lnTo>
                  <a:cubicBezTo>
                    <a:pt x="21" y="104"/>
                    <a:pt x="0" y="81"/>
                    <a:pt x="0" y="52"/>
                  </a:cubicBezTo>
                  <a:lnTo>
                    <a:pt x="0" y="52"/>
                  </a:lnTo>
                  <a:cubicBezTo>
                    <a:pt x="0" y="23"/>
                    <a:pt x="21" y="0"/>
                    <a:pt x="45" y="0"/>
                  </a:cubicBezTo>
                  <a:lnTo>
                    <a:pt x="45" y="0"/>
                  </a:lnTo>
                  <a:cubicBezTo>
                    <a:pt x="70" y="0"/>
                    <a:pt x="90" y="23"/>
                    <a:pt x="90" y="52"/>
                  </a:cubicBezTo>
                </a:path>
              </a:pathLst>
            </a:custGeom>
            <a:solidFill>
              <a:srgbClr val="FFC0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74" name="Google Shape;274;p17"/>
            <p:cNvSpPr/>
            <p:nvPr/>
          </p:nvSpPr>
          <p:spPr>
            <a:xfrm>
              <a:off x="8350395" y="6120571"/>
              <a:ext cx="484740" cy="359066"/>
            </a:xfrm>
            <a:custGeom>
              <a:avLst/>
              <a:gdLst/>
              <a:ahLst/>
              <a:cxnLst/>
              <a:rect l="l" t="t" r="r" b="b"/>
              <a:pathLst>
                <a:path w="477" h="353" extrusionOk="0">
                  <a:moveTo>
                    <a:pt x="171" y="0"/>
                  </a:moveTo>
                  <a:lnTo>
                    <a:pt x="171" y="0"/>
                  </a:lnTo>
                  <a:cubicBezTo>
                    <a:pt x="113" y="0"/>
                    <a:pt x="52" y="22"/>
                    <a:pt x="0" y="61"/>
                  </a:cubicBezTo>
                  <a:lnTo>
                    <a:pt x="0" y="61"/>
                  </a:lnTo>
                  <a:cubicBezTo>
                    <a:pt x="28" y="154"/>
                    <a:pt x="97" y="240"/>
                    <a:pt x="198" y="293"/>
                  </a:cubicBezTo>
                  <a:lnTo>
                    <a:pt x="198" y="293"/>
                  </a:lnTo>
                  <a:cubicBezTo>
                    <a:pt x="289" y="341"/>
                    <a:pt x="389" y="352"/>
                    <a:pt x="476" y="331"/>
                  </a:cubicBezTo>
                  <a:lnTo>
                    <a:pt x="476" y="331"/>
                  </a:lnTo>
                  <a:cubicBezTo>
                    <a:pt x="475" y="328"/>
                    <a:pt x="475" y="326"/>
                    <a:pt x="474" y="323"/>
                  </a:cubicBezTo>
                  <a:lnTo>
                    <a:pt x="474" y="323"/>
                  </a:lnTo>
                  <a:cubicBezTo>
                    <a:pt x="440" y="148"/>
                    <a:pt x="339" y="0"/>
                    <a:pt x="171" y="0"/>
                  </a:cubicBezTo>
                </a:path>
              </a:pathLst>
            </a:custGeom>
            <a:solidFill>
              <a:srgbClr val="F0583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75" name="Google Shape;275;p17"/>
            <p:cNvSpPr/>
            <p:nvPr/>
          </p:nvSpPr>
          <p:spPr>
            <a:xfrm>
              <a:off x="8215746" y="6156478"/>
              <a:ext cx="206463" cy="278276"/>
            </a:xfrm>
            <a:custGeom>
              <a:avLst/>
              <a:gdLst/>
              <a:ahLst/>
              <a:cxnLst/>
              <a:rect l="l" t="t" r="r" b="b"/>
              <a:pathLst>
                <a:path w="201" h="274" extrusionOk="0">
                  <a:moveTo>
                    <a:pt x="125" y="196"/>
                  </a:moveTo>
                  <a:lnTo>
                    <a:pt x="125" y="196"/>
                  </a:lnTo>
                  <a:cubicBezTo>
                    <a:pt x="181" y="133"/>
                    <a:pt x="200" y="53"/>
                    <a:pt x="176" y="0"/>
                  </a:cubicBezTo>
                  <a:lnTo>
                    <a:pt x="176" y="0"/>
                  </a:lnTo>
                  <a:cubicBezTo>
                    <a:pt x="81" y="51"/>
                    <a:pt x="2" y="153"/>
                    <a:pt x="0" y="273"/>
                  </a:cubicBezTo>
                  <a:lnTo>
                    <a:pt x="0" y="273"/>
                  </a:lnTo>
                  <a:cubicBezTo>
                    <a:pt x="43" y="264"/>
                    <a:pt x="88" y="238"/>
                    <a:pt x="125" y="196"/>
                  </a:cubicBezTo>
                </a:path>
              </a:pathLst>
            </a:custGeom>
            <a:solidFill>
              <a:srgbClr val="E32A1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76" name="Google Shape;276;p17"/>
            <p:cNvSpPr/>
            <p:nvPr/>
          </p:nvSpPr>
          <p:spPr>
            <a:xfrm>
              <a:off x="8799229" y="7013747"/>
              <a:ext cx="412927" cy="1068222"/>
            </a:xfrm>
            <a:custGeom>
              <a:avLst/>
              <a:gdLst/>
              <a:ahLst/>
              <a:cxnLst/>
              <a:rect l="l" t="t" r="r" b="b"/>
              <a:pathLst>
                <a:path w="407" h="1048" extrusionOk="0">
                  <a:moveTo>
                    <a:pt x="198" y="0"/>
                  </a:moveTo>
                  <a:lnTo>
                    <a:pt x="245" y="35"/>
                  </a:lnTo>
                  <a:lnTo>
                    <a:pt x="245" y="35"/>
                  </a:lnTo>
                  <a:cubicBezTo>
                    <a:pt x="346" y="112"/>
                    <a:pt x="406" y="234"/>
                    <a:pt x="406" y="363"/>
                  </a:cubicBezTo>
                  <a:lnTo>
                    <a:pt x="406" y="803"/>
                  </a:lnTo>
                  <a:lnTo>
                    <a:pt x="162" y="1047"/>
                  </a:lnTo>
                  <a:lnTo>
                    <a:pt x="0" y="884"/>
                  </a:lnTo>
                  <a:lnTo>
                    <a:pt x="170" y="714"/>
                  </a:lnTo>
                  <a:lnTo>
                    <a:pt x="170" y="182"/>
                  </a:lnTo>
                  <a:lnTo>
                    <a:pt x="170" y="182"/>
                  </a:lnTo>
                  <a:cubicBezTo>
                    <a:pt x="170" y="182"/>
                    <a:pt x="73" y="0"/>
                    <a:pt x="198" y="0"/>
                  </a:cubicBezTo>
                </a:path>
              </a:pathLst>
            </a:custGeom>
            <a:solidFill>
              <a:srgbClr val="000D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77" name="Google Shape;277;p17"/>
            <p:cNvSpPr/>
            <p:nvPr/>
          </p:nvSpPr>
          <p:spPr>
            <a:xfrm>
              <a:off x="6613416" y="6856657"/>
              <a:ext cx="2257626" cy="2338417"/>
            </a:xfrm>
            <a:custGeom>
              <a:avLst/>
              <a:gdLst/>
              <a:ahLst/>
              <a:cxnLst/>
              <a:rect l="l" t="t" r="r" b="b"/>
              <a:pathLst>
                <a:path w="2219" h="2298" extrusionOk="0">
                  <a:moveTo>
                    <a:pt x="1880" y="1884"/>
                  </a:moveTo>
                  <a:lnTo>
                    <a:pt x="1159" y="2196"/>
                  </a:lnTo>
                  <a:lnTo>
                    <a:pt x="1159" y="2196"/>
                  </a:lnTo>
                  <a:cubicBezTo>
                    <a:pt x="927" y="2297"/>
                    <a:pt x="657" y="2191"/>
                    <a:pt x="557" y="1959"/>
                  </a:cubicBezTo>
                  <a:lnTo>
                    <a:pt x="0" y="676"/>
                  </a:lnTo>
                  <a:lnTo>
                    <a:pt x="1560" y="0"/>
                  </a:lnTo>
                  <a:lnTo>
                    <a:pt x="2117" y="1282"/>
                  </a:lnTo>
                  <a:lnTo>
                    <a:pt x="2117" y="1282"/>
                  </a:lnTo>
                  <a:cubicBezTo>
                    <a:pt x="2218" y="1514"/>
                    <a:pt x="2111" y="1783"/>
                    <a:pt x="1880" y="1884"/>
                  </a:cubicBezTo>
                </a:path>
              </a:pathLst>
            </a:custGeom>
            <a:solidFill>
              <a:srgbClr val="F0583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78" name="Google Shape;278;p17"/>
            <p:cNvSpPr/>
            <p:nvPr/>
          </p:nvSpPr>
          <p:spPr>
            <a:xfrm>
              <a:off x="7591871" y="8099922"/>
              <a:ext cx="821362" cy="942550"/>
            </a:xfrm>
            <a:custGeom>
              <a:avLst/>
              <a:gdLst/>
              <a:ahLst/>
              <a:cxnLst/>
              <a:rect l="l" t="t" r="r" b="b"/>
              <a:pathLst>
                <a:path w="807" h="927" extrusionOk="0">
                  <a:moveTo>
                    <a:pt x="806" y="710"/>
                  </a:moveTo>
                  <a:lnTo>
                    <a:pt x="308" y="926"/>
                  </a:lnTo>
                  <a:lnTo>
                    <a:pt x="0" y="216"/>
                  </a:lnTo>
                  <a:lnTo>
                    <a:pt x="497" y="0"/>
                  </a:lnTo>
                  <a:lnTo>
                    <a:pt x="806" y="710"/>
                  </a:lnTo>
                </a:path>
              </a:pathLst>
            </a:custGeom>
            <a:solidFill>
              <a:srgbClr val="8511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79" name="Google Shape;279;p17"/>
            <p:cNvSpPr/>
            <p:nvPr/>
          </p:nvSpPr>
          <p:spPr>
            <a:xfrm>
              <a:off x="6981459" y="8445522"/>
              <a:ext cx="291740" cy="264810"/>
            </a:xfrm>
            <a:custGeom>
              <a:avLst/>
              <a:gdLst/>
              <a:ahLst/>
              <a:cxnLst/>
              <a:rect l="l" t="t" r="r" b="b"/>
              <a:pathLst>
                <a:path w="288" h="262" extrusionOk="0">
                  <a:moveTo>
                    <a:pt x="16" y="43"/>
                  </a:moveTo>
                  <a:lnTo>
                    <a:pt x="8" y="64"/>
                  </a:lnTo>
                  <a:lnTo>
                    <a:pt x="8" y="64"/>
                  </a:lnTo>
                  <a:cubicBezTo>
                    <a:pt x="0" y="83"/>
                    <a:pt x="9" y="105"/>
                    <a:pt x="27" y="115"/>
                  </a:cubicBezTo>
                  <a:lnTo>
                    <a:pt x="30" y="116"/>
                  </a:lnTo>
                  <a:lnTo>
                    <a:pt x="26" y="137"/>
                  </a:lnTo>
                  <a:lnTo>
                    <a:pt x="26" y="137"/>
                  </a:lnTo>
                  <a:cubicBezTo>
                    <a:pt x="22" y="155"/>
                    <a:pt x="33" y="173"/>
                    <a:pt x="51" y="178"/>
                  </a:cubicBezTo>
                  <a:lnTo>
                    <a:pt x="61" y="180"/>
                  </a:lnTo>
                  <a:lnTo>
                    <a:pt x="58" y="194"/>
                  </a:lnTo>
                  <a:lnTo>
                    <a:pt x="58" y="194"/>
                  </a:lnTo>
                  <a:cubicBezTo>
                    <a:pt x="56" y="208"/>
                    <a:pt x="65" y="222"/>
                    <a:pt x="79" y="227"/>
                  </a:cubicBezTo>
                  <a:lnTo>
                    <a:pt x="80" y="237"/>
                  </a:lnTo>
                  <a:lnTo>
                    <a:pt x="80" y="237"/>
                  </a:lnTo>
                  <a:cubicBezTo>
                    <a:pt x="81" y="251"/>
                    <a:pt x="95" y="261"/>
                    <a:pt x="109" y="258"/>
                  </a:cubicBezTo>
                  <a:lnTo>
                    <a:pt x="194" y="239"/>
                  </a:lnTo>
                  <a:lnTo>
                    <a:pt x="247" y="184"/>
                  </a:lnTo>
                  <a:lnTo>
                    <a:pt x="247" y="184"/>
                  </a:lnTo>
                  <a:cubicBezTo>
                    <a:pt x="255" y="176"/>
                    <a:pt x="252" y="162"/>
                    <a:pt x="242" y="157"/>
                  </a:cubicBezTo>
                  <a:lnTo>
                    <a:pt x="230" y="153"/>
                  </a:lnTo>
                  <a:lnTo>
                    <a:pt x="212" y="158"/>
                  </a:lnTo>
                  <a:lnTo>
                    <a:pt x="281" y="116"/>
                  </a:lnTo>
                  <a:lnTo>
                    <a:pt x="281" y="116"/>
                  </a:lnTo>
                  <a:cubicBezTo>
                    <a:pt x="287" y="112"/>
                    <a:pt x="286" y="102"/>
                    <a:pt x="279" y="99"/>
                  </a:cubicBezTo>
                  <a:lnTo>
                    <a:pt x="273" y="97"/>
                  </a:lnTo>
                  <a:lnTo>
                    <a:pt x="273" y="97"/>
                  </a:lnTo>
                  <a:cubicBezTo>
                    <a:pt x="267" y="94"/>
                    <a:pt x="260" y="94"/>
                    <a:pt x="254" y="95"/>
                  </a:cubicBezTo>
                  <a:lnTo>
                    <a:pt x="227" y="99"/>
                  </a:lnTo>
                  <a:lnTo>
                    <a:pt x="271" y="62"/>
                  </a:lnTo>
                  <a:lnTo>
                    <a:pt x="271" y="62"/>
                  </a:lnTo>
                  <a:cubicBezTo>
                    <a:pt x="279" y="55"/>
                    <a:pt x="276" y="42"/>
                    <a:pt x="267" y="38"/>
                  </a:cubicBezTo>
                  <a:lnTo>
                    <a:pt x="265" y="38"/>
                  </a:lnTo>
                  <a:lnTo>
                    <a:pt x="265" y="38"/>
                  </a:lnTo>
                  <a:cubicBezTo>
                    <a:pt x="259" y="35"/>
                    <a:pt x="252" y="34"/>
                    <a:pt x="245" y="36"/>
                  </a:cubicBezTo>
                  <a:lnTo>
                    <a:pt x="200" y="47"/>
                  </a:lnTo>
                  <a:lnTo>
                    <a:pt x="241" y="24"/>
                  </a:lnTo>
                  <a:lnTo>
                    <a:pt x="241" y="24"/>
                  </a:lnTo>
                  <a:cubicBezTo>
                    <a:pt x="248" y="20"/>
                    <a:pt x="247" y="10"/>
                    <a:pt x="240" y="7"/>
                  </a:cubicBezTo>
                  <a:lnTo>
                    <a:pt x="229" y="3"/>
                  </a:lnTo>
                  <a:lnTo>
                    <a:pt x="229" y="3"/>
                  </a:lnTo>
                  <a:cubicBezTo>
                    <a:pt x="222" y="0"/>
                    <a:pt x="214" y="0"/>
                    <a:pt x="207" y="2"/>
                  </a:cubicBezTo>
                  <a:lnTo>
                    <a:pt x="135" y="31"/>
                  </a:lnTo>
                  <a:lnTo>
                    <a:pt x="16" y="43"/>
                  </a:lnTo>
                </a:path>
              </a:pathLst>
            </a:custGeom>
            <a:solidFill>
              <a:srgbClr val="FFC0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80" name="Google Shape;280;p17"/>
            <p:cNvSpPr/>
            <p:nvPr/>
          </p:nvSpPr>
          <p:spPr>
            <a:xfrm>
              <a:off x="8588279" y="7992201"/>
              <a:ext cx="269299" cy="305207"/>
            </a:xfrm>
            <a:custGeom>
              <a:avLst/>
              <a:gdLst/>
              <a:ahLst/>
              <a:cxnLst/>
              <a:rect l="l" t="t" r="r" b="b"/>
              <a:pathLst>
                <a:path w="263" h="298" extrusionOk="0">
                  <a:moveTo>
                    <a:pt x="141" y="7"/>
                  </a:moveTo>
                  <a:lnTo>
                    <a:pt x="95" y="67"/>
                  </a:lnTo>
                  <a:lnTo>
                    <a:pt x="15" y="125"/>
                  </a:lnTo>
                  <a:lnTo>
                    <a:pt x="14" y="127"/>
                  </a:lnTo>
                  <a:lnTo>
                    <a:pt x="14" y="127"/>
                  </a:lnTo>
                  <a:cubicBezTo>
                    <a:pt x="8" y="143"/>
                    <a:pt x="21" y="159"/>
                    <a:pt x="38" y="159"/>
                  </a:cubicBezTo>
                  <a:lnTo>
                    <a:pt x="3" y="187"/>
                  </a:lnTo>
                  <a:lnTo>
                    <a:pt x="3" y="187"/>
                  </a:lnTo>
                  <a:cubicBezTo>
                    <a:pt x="0" y="202"/>
                    <a:pt x="11" y="217"/>
                    <a:pt x="26" y="218"/>
                  </a:cubicBezTo>
                  <a:lnTo>
                    <a:pt x="43" y="217"/>
                  </a:lnTo>
                  <a:lnTo>
                    <a:pt x="60" y="208"/>
                  </a:lnTo>
                  <a:lnTo>
                    <a:pt x="35" y="239"/>
                  </a:lnTo>
                  <a:lnTo>
                    <a:pt x="35" y="241"/>
                  </a:lnTo>
                  <a:lnTo>
                    <a:pt x="35" y="241"/>
                  </a:lnTo>
                  <a:cubicBezTo>
                    <a:pt x="35" y="254"/>
                    <a:pt x="45" y="265"/>
                    <a:pt x="58" y="265"/>
                  </a:cubicBezTo>
                  <a:lnTo>
                    <a:pt x="75" y="258"/>
                  </a:lnTo>
                  <a:lnTo>
                    <a:pt x="88" y="249"/>
                  </a:lnTo>
                  <a:lnTo>
                    <a:pt x="64" y="271"/>
                  </a:lnTo>
                  <a:lnTo>
                    <a:pt x="64" y="280"/>
                  </a:lnTo>
                  <a:lnTo>
                    <a:pt x="64" y="280"/>
                  </a:lnTo>
                  <a:cubicBezTo>
                    <a:pt x="65" y="291"/>
                    <a:pt x="75" y="297"/>
                    <a:pt x="84" y="293"/>
                  </a:cubicBezTo>
                  <a:lnTo>
                    <a:pt x="93" y="289"/>
                  </a:lnTo>
                  <a:lnTo>
                    <a:pt x="214" y="247"/>
                  </a:lnTo>
                  <a:lnTo>
                    <a:pt x="249" y="215"/>
                  </a:lnTo>
                  <a:lnTo>
                    <a:pt x="249" y="215"/>
                  </a:lnTo>
                  <a:cubicBezTo>
                    <a:pt x="262" y="203"/>
                    <a:pt x="259" y="183"/>
                    <a:pt x="245" y="174"/>
                  </a:cubicBezTo>
                  <a:lnTo>
                    <a:pt x="245" y="174"/>
                  </a:lnTo>
                  <a:cubicBezTo>
                    <a:pt x="251" y="155"/>
                    <a:pt x="240" y="135"/>
                    <a:pt x="221" y="130"/>
                  </a:cubicBezTo>
                  <a:lnTo>
                    <a:pt x="220" y="129"/>
                  </a:lnTo>
                  <a:lnTo>
                    <a:pt x="223" y="122"/>
                  </a:lnTo>
                  <a:lnTo>
                    <a:pt x="223" y="122"/>
                  </a:lnTo>
                  <a:cubicBezTo>
                    <a:pt x="234" y="95"/>
                    <a:pt x="220" y="65"/>
                    <a:pt x="194" y="56"/>
                  </a:cubicBezTo>
                  <a:lnTo>
                    <a:pt x="184" y="52"/>
                  </a:lnTo>
                  <a:lnTo>
                    <a:pt x="185" y="43"/>
                  </a:lnTo>
                  <a:lnTo>
                    <a:pt x="185" y="43"/>
                  </a:lnTo>
                  <a:cubicBezTo>
                    <a:pt x="188" y="19"/>
                    <a:pt x="164" y="0"/>
                    <a:pt x="141" y="7"/>
                  </a:cubicBezTo>
                </a:path>
              </a:pathLst>
            </a:custGeom>
            <a:solidFill>
              <a:srgbClr val="FFC0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81" name="Google Shape;281;p17"/>
            <p:cNvSpPr/>
            <p:nvPr/>
          </p:nvSpPr>
          <p:spPr>
            <a:xfrm>
              <a:off x="9620594" y="10801894"/>
              <a:ext cx="511668" cy="749551"/>
            </a:xfrm>
            <a:custGeom>
              <a:avLst/>
              <a:gdLst/>
              <a:ahLst/>
              <a:cxnLst/>
              <a:rect l="l" t="t" r="r" b="b"/>
              <a:pathLst>
                <a:path w="504" h="735" extrusionOk="0">
                  <a:moveTo>
                    <a:pt x="503" y="360"/>
                  </a:moveTo>
                  <a:lnTo>
                    <a:pt x="503" y="360"/>
                  </a:lnTo>
                  <a:cubicBezTo>
                    <a:pt x="503" y="360"/>
                    <a:pt x="222" y="734"/>
                    <a:pt x="75" y="601"/>
                  </a:cubicBezTo>
                  <a:lnTo>
                    <a:pt x="68" y="589"/>
                  </a:lnTo>
                  <a:lnTo>
                    <a:pt x="68" y="589"/>
                  </a:lnTo>
                  <a:cubicBezTo>
                    <a:pt x="0" y="489"/>
                    <a:pt x="12" y="355"/>
                    <a:pt x="95" y="268"/>
                  </a:cubicBezTo>
                  <a:lnTo>
                    <a:pt x="184" y="175"/>
                  </a:lnTo>
                  <a:lnTo>
                    <a:pt x="184" y="0"/>
                  </a:lnTo>
                  <a:lnTo>
                    <a:pt x="503" y="0"/>
                  </a:lnTo>
                  <a:lnTo>
                    <a:pt x="503" y="360"/>
                  </a:lnTo>
                </a:path>
              </a:pathLst>
            </a:custGeom>
            <a:solidFill>
              <a:srgbClr val="000D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82" name="Google Shape;282;p17"/>
            <p:cNvSpPr/>
            <p:nvPr/>
          </p:nvSpPr>
          <p:spPr>
            <a:xfrm>
              <a:off x="10742676" y="10801894"/>
              <a:ext cx="511668" cy="749551"/>
            </a:xfrm>
            <a:custGeom>
              <a:avLst/>
              <a:gdLst/>
              <a:ahLst/>
              <a:cxnLst/>
              <a:rect l="l" t="t" r="r" b="b"/>
              <a:pathLst>
                <a:path w="503" h="735" extrusionOk="0">
                  <a:moveTo>
                    <a:pt x="0" y="360"/>
                  </a:moveTo>
                  <a:lnTo>
                    <a:pt x="0" y="360"/>
                  </a:lnTo>
                  <a:cubicBezTo>
                    <a:pt x="0" y="360"/>
                    <a:pt x="280" y="734"/>
                    <a:pt x="427" y="601"/>
                  </a:cubicBezTo>
                  <a:lnTo>
                    <a:pt x="435" y="589"/>
                  </a:lnTo>
                  <a:lnTo>
                    <a:pt x="435" y="589"/>
                  </a:lnTo>
                  <a:cubicBezTo>
                    <a:pt x="502" y="489"/>
                    <a:pt x="491" y="355"/>
                    <a:pt x="407" y="268"/>
                  </a:cubicBezTo>
                  <a:lnTo>
                    <a:pt x="318" y="175"/>
                  </a:lnTo>
                  <a:lnTo>
                    <a:pt x="318" y="0"/>
                  </a:lnTo>
                  <a:lnTo>
                    <a:pt x="0" y="0"/>
                  </a:lnTo>
                  <a:lnTo>
                    <a:pt x="0" y="360"/>
                  </a:lnTo>
                </a:path>
              </a:pathLst>
            </a:custGeom>
            <a:solidFill>
              <a:srgbClr val="000D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83" name="Google Shape;283;p17"/>
            <p:cNvSpPr/>
            <p:nvPr/>
          </p:nvSpPr>
          <p:spPr>
            <a:xfrm>
              <a:off x="9710359" y="8441034"/>
              <a:ext cx="1457689" cy="2440633"/>
            </a:xfrm>
            <a:custGeom>
              <a:avLst/>
              <a:gdLst/>
              <a:ahLst/>
              <a:cxnLst/>
              <a:rect l="l" t="t" r="r" b="b"/>
              <a:pathLst>
                <a:path w="1783995" h="2986973" extrusionOk="0">
                  <a:moveTo>
                    <a:pt x="369348" y="0"/>
                  </a:moveTo>
                  <a:lnTo>
                    <a:pt x="626208" y="0"/>
                  </a:lnTo>
                  <a:lnTo>
                    <a:pt x="1157787" y="0"/>
                  </a:lnTo>
                  <a:lnTo>
                    <a:pt x="1413404" y="0"/>
                  </a:lnTo>
                  <a:lnTo>
                    <a:pt x="1783995" y="2986973"/>
                  </a:lnTo>
                  <a:lnTo>
                    <a:pt x="1200749" y="2986973"/>
                  </a:lnTo>
                  <a:lnTo>
                    <a:pt x="891998" y="1381809"/>
                  </a:lnTo>
                  <a:lnTo>
                    <a:pt x="583246" y="2986973"/>
                  </a:lnTo>
                  <a:lnTo>
                    <a:pt x="0" y="2986973"/>
                  </a:lnTo>
                  <a:close/>
                </a:path>
              </a:pathLst>
            </a:custGeom>
            <a:solidFill>
              <a:srgbClr val="FDAD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84" name="Google Shape;284;p17"/>
            <p:cNvSpPr/>
            <p:nvPr/>
          </p:nvSpPr>
          <p:spPr>
            <a:xfrm>
              <a:off x="9086481" y="8445522"/>
              <a:ext cx="394973" cy="412927"/>
            </a:xfrm>
            <a:custGeom>
              <a:avLst/>
              <a:gdLst/>
              <a:ahLst/>
              <a:cxnLst/>
              <a:rect l="l" t="t" r="r" b="b"/>
              <a:pathLst>
                <a:path w="388" h="406" extrusionOk="0">
                  <a:moveTo>
                    <a:pt x="271" y="0"/>
                  </a:moveTo>
                  <a:lnTo>
                    <a:pt x="230" y="37"/>
                  </a:lnTo>
                  <a:lnTo>
                    <a:pt x="97" y="65"/>
                  </a:lnTo>
                  <a:lnTo>
                    <a:pt x="11" y="133"/>
                  </a:lnTo>
                  <a:lnTo>
                    <a:pt x="11" y="133"/>
                  </a:lnTo>
                  <a:cubicBezTo>
                    <a:pt x="0" y="141"/>
                    <a:pt x="6" y="160"/>
                    <a:pt x="20" y="160"/>
                  </a:cubicBezTo>
                  <a:lnTo>
                    <a:pt x="20" y="160"/>
                  </a:lnTo>
                  <a:cubicBezTo>
                    <a:pt x="49" y="162"/>
                    <a:pt x="89" y="156"/>
                    <a:pt x="117" y="119"/>
                  </a:cubicBezTo>
                  <a:lnTo>
                    <a:pt x="117" y="119"/>
                  </a:lnTo>
                  <a:cubicBezTo>
                    <a:pt x="118" y="118"/>
                    <a:pt x="118" y="117"/>
                    <a:pt x="119" y="116"/>
                  </a:cubicBezTo>
                  <a:lnTo>
                    <a:pt x="148" y="130"/>
                  </a:lnTo>
                  <a:lnTo>
                    <a:pt x="61" y="210"/>
                  </a:lnTo>
                  <a:lnTo>
                    <a:pt x="8" y="320"/>
                  </a:lnTo>
                  <a:lnTo>
                    <a:pt x="8" y="320"/>
                  </a:lnTo>
                  <a:cubicBezTo>
                    <a:pt x="1" y="335"/>
                    <a:pt x="17" y="351"/>
                    <a:pt x="32" y="343"/>
                  </a:cubicBezTo>
                  <a:lnTo>
                    <a:pt x="35" y="341"/>
                  </a:lnTo>
                  <a:lnTo>
                    <a:pt x="35" y="341"/>
                  </a:lnTo>
                  <a:cubicBezTo>
                    <a:pt x="44" y="337"/>
                    <a:pt x="51" y="330"/>
                    <a:pt x="56" y="321"/>
                  </a:cubicBezTo>
                  <a:lnTo>
                    <a:pt x="77" y="285"/>
                  </a:lnTo>
                  <a:lnTo>
                    <a:pt x="75" y="306"/>
                  </a:lnTo>
                  <a:lnTo>
                    <a:pt x="41" y="379"/>
                  </a:lnTo>
                  <a:lnTo>
                    <a:pt x="41" y="379"/>
                  </a:lnTo>
                  <a:cubicBezTo>
                    <a:pt x="34" y="392"/>
                    <a:pt x="48" y="405"/>
                    <a:pt x="61" y="400"/>
                  </a:cubicBezTo>
                  <a:lnTo>
                    <a:pt x="61" y="400"/>
                  </a:lnTo>
                  <a:cubicBezTo>
                    <a:pt x="80" y="393"/>
                    <a:pt x="96" y="380"/>
                    <a:pt x="107" y="364"/>
                  </a:cubicBezTo>
                  <a:lnTo>
                    <a:pt x="125" y="341"/>
                  </a:lnTo>
                  <a:lnTo>
                    <a:pt x="114" y="368"/>
                  </a:lnTo>
                  <a:lnTo>
                    <a:pt x="114" y="368"/>
                  </a:lnTo>
                  <a:cubicBezTo>
                    <a:pt x="107" y="386"/>
                    <a:pt x="125" y="404"/>
                    <a:pt x="143" y="398"/>
                  </a:cubicBezTo>
                  <a:lnTo>
                    <a:pt x="143" y="398"/>
                  </a:lnTo>
                  <a:cubicBezTo>
                    <a:pt x="154" y="394"/>
                    <a:pt x="164" y="387"/>
                    <a:pt x="170" y="376"/>
                  </a:cubicBezTo>
                  <a:lnTo>
                    <a:pt x="189" y="345"/>
                  </a:lnTo>
                  <a:lnTo>
                    <a:pt x="179" y="377"/>
                  </a:lnTo>
                  <a:lnTo>
                    <a:pt x="179" y="377"/>
                  </a:lnTo>
                  <a:cubicBezTo>
                    <a:pt x="175" y="390"/>
                    <a:pt x="186" y="401"/>
                    <a:pt x="199" y="398"/>
                  </a:cubicBezTo>
                  <a:lnTo>
                    <a:pt x="199" y="398"/>
                  </a:lnTo>
                  <a:cubicBezTo>
                    <a:pt x="215" y="393"/>
                    <a:pt x="229" y="380"/>
                    <a:pt x="236" y="364"/>
                  </a:cubicBezTo>
                  <a:lnTo>
                    <a:pt x="265" y="299"/>
                  </a:lnTo>
                  <a:lnTo>
                    <a:pt x="327" y="253"/>
                  </a:lnTo>
                  <a:lnTo>
                    <a:pt x="327" y="253"/>
                  </a:lnTo>
                  <a:cubicBezTo>
                    <a:pt x="358" y="230"/>
                    <a:pt x="368" y="187"/>
                    <a:pt x="349" y="152"/>
                  </a:cubicBezTo>
                  <a:lnTo>
                    <a:pt x="387" y="111"/>
                  </a:lnTo>
                  <a:lnTo>
                    <a:pt x="271" y="0"/>
                  </a:lnTo>
                </a:path>
              </a:pathLst>
            </a:custGeom>
            <a:solidFill>
              <a:srgbClr val="FFC0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85" name="Google Shape;285;p17"/>
            <p:cNvSpPr/>
            <p:nvPr/>
          </p:nvSpPr>
          <p:spPr>
            <a:xfrm>
              <a:off x="9324363" y="8445524"/>
              <a:ext cx="157090" cy="278276"/>
            </a:xfrm>
            <a:custGeom>
              <a:avLst/>
              <a:gdLst/>
              <a:ahLst/>
              <a:cxnLst/>
              <a:rect l="l" t="t" r="r" b="b"/>
              <a:pathLst>
                <a:path w="153" h="274" extrusionOk="0">
                  <a:moveTo>
                    <a:pt x="152" y="111"/>
                  </a:moveTo>
                  <a:lnTo>
                    <a:pt x="36" y="0"/>
                  </a:lnTo>
                  <a:lnTo>
                    <a:pt x="0" y="32"/>
                  </a:lnTo>
                  <a:lnTo>
                    <a:pt x="66" y="273"/>
                  </a:lnTo>
                  <a:lnTo>
                    <a:pt x="92" y="253"/>
                  </a:lnTo>
                  <a:lnTo>
                    <a:pt x="92" y="253"/>
                  </a:lnTo>
                  <a:cubicBezTo>
                    <a:pt x="123" y="230"/>
                    <a:pt x="133" y="187"/>
                    <a:pt x="114" y="152"/>
                  </a:cubicBezTo>
                  <a:lnTo>
                    <a:pt x="152" y="111"/>
                  </a:lnTo>
                </a:path>
              </a:pathLst>
            </a:custGeom>
            <a:solidFill>
              <a:srgbClr val="F7949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86" name="Google Shape;286;p17"/>
            <p:cNvSpPr/>
            <p:nvPr/>
          </p:nvSpPr>
          <p:spPr>
            <a:xfrm>
              <a:off x="10809997" y="7161862"/>
              <a:ext cx="771992" cy="1095152"/>
            </a:xfrm>
            <a:custGeom>
              <a:avLst/>
              <a:gdLst/>
              <a:ahLst/>
              <a:cxnLst/>
              <a:rect l="l" t="t" r="r" b="b"/>
              <a:pathLst>
                <a:path w="757" h="1074" extrusionOk="0">
                  <a:moveTo>
                    <a:pt x="105" y="0"/>
                  </a:moveTo>
                  <a:lnTo>
                    <a:pt x="108" y="2"/>
                  </a:lnTo>
                  <a:lnTo>
                    <a:pt x="108" y="2"/>
                  </a:lnTo>
                  <a:cubicBezTo>
                    <a:pt x="211" y="83"/>
                    <a:pt x="271" y="207"/>
                    <a:pt x="271" y="338"/>
                  </a:cubicBezTo>
                  <a:lnTo>
                    <a:pt x="271" y="665"/>
                  </a:lnTo>
                  <a:lnTo>
                    <a:pt x="582" y="354"/>
                  </a:lnTo>
                  <a:lnTo>
                    <a:pt x="756" y="529"/>
                  </a:lnTo>
                  <a:lnTo>
                    <a:pt x="295" y="990"/>
                  </a:lnTo>
                  <a:lnTo>
                    <a:pt x="295" y="990"/>
                  </a:lnTo>
                  <a:cubicBezTo>
                    <a:pt x="242" y="1043"/>
                    <a:pt x="170" y="1073"/>
                    <a:pt x="94" y="1073"/>
                  </a:cubicBezTo>
                  <a:lnTo>
                    <a:pt x="0" y="1073"/>
                  </a:lnTo>
                  <a:lnTo>
                    <a:pt x="0" y="0"/>
                  </a:lnTo>
                  <a:lnTo>
                    <a:pt x="105" y="0"/>
                  </a:lnTo>
                </a:path>
              </a:pathLst>
            </a:custGeom>
            <a:solidFill>
              <a:srgbClr val="122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87" name="Google Shape;287;p17"/>
            <p:cNvSpPr/>
            <p:nvPr/>
          </p:nvSpPr>
          <p:spPr>
            <a:xfrm>
              <a:off x="9800126" y="6336011"/>
              <a:ext cx="1077199" cy="1086175"/>
            </a:xfrm>
            <a:custGeom>
              <a:avLst/>
              <a:gdLst/>
              <a:ahLst/>
              <a:cxnLst/>
              <a:rect l="l" t="t" r="r" b="b"/>
              <a:pathLst>
                <a:path w="1058" h="1066" extrusionOk="0">
                  <a:moveTo>
                    <a:pt x="864" y="587"/>
                  </a:moveTo>
                  <a:lnTo>
                    <a:pt x="864" y="587"/>
                  </a:lnTo>
                  <a:cubicBezTo>
                    <a:pt x="915" y="526"/>
                    <a:pt x="945" y="448"/>
                    <a:pt x="945" y="364"/>
                  </a:cubicBezTo>
                  <a:lnTo>
                    <a:pt x="945" y="364"/>
                  </a:lnTo>
                  <a:cubicBezTo>
                    <a:pt x="945" y="164"/>
                    <a:pt x="772" y="0"/>
                    <a:pt x="559" y="0"/>
                  </a:cubicBezTo>
                  <a:lnTo>
                    <a:pt x="559" y="0"/>
                  </a:lnTo>
                  <a:cubicBezTo>
                    <a:pt x="346" y="0"/>
                    <a:pt x="173" y="164"/>
                    <a:pt x="173" y="364"/>
                  </a:cubicBezTo>
                  <a:lnTo>
                    <a:pt x="173" y="364"/>
                  </a:lnTo>
                  <a:cubicBezTo>
                    <a:pt x="173" y="440"/>
                    <a:pt x="198" y="511"/>
                    <a:pt x="241" y="569"/>
                  </a:cubicBezTo>
                  <a:lnTo>
                    <a:pt x="241" y="569"/>
                  </a:lnTo>
                  <a:cubicBezTo>
                    <a:pt x="95" y="618"/>
                    <a:pt x="0" y="701"/>
                    <a:pt x="0" y="795"/>
                  </a:cubicBezTo>
                  <a:lnTo>
                    <a:pt x="0" y="795"/>
                  </a:lnTo>
                  <a:cubicBezTo>
                    <a:pt x="0" y="944"/>
                    <a:pt x="236" y="1065"/>
                    <a:pt x="528" y="1065"/>
                  </a:cubicBezTo>
                  <a:lnTo>
                    <a:pt x="528" y="1065"/>
                  </a:lnTo>
                  <a:cubicBezTo>
                    <a:pt x="820" y="1065"/>
                    <a:pt x="1057" y="944"/>
                    <a:pt x="1057" y="795"/>
                  </a:cubicBezTo>
                  <a:lnTo>
                    <a:pt x="1057" y="795"/>
                  </a:lnTo>
                  <a:cubicBezTo>
                    <a:pt x="1057" y="712"/>
                    <a:pt x="982" y="637"/>
                    <a:pt x="864" y="587"/>
                  </a:cubicBezTo>
                </a:path>
              </a:pathLst>
            </a:custGeom>
            <a:solidFill>
              <a:srgbClr val="035E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88" name="Google Shape;288;p17"/>
            <p:cNvSpPr/>
            <p:nvPr/>
          </p:nvSpPr>
          <p:spPr>
            <a:xfrm>
              <a:off x="10181632" y="6928469"/>
              <a:ext cx="430879" cy="412927"/>
            </a:xfrm>
            <a:custGeom>
              <a:avLst/>
              <a:gdLst/>
              <a:ahLst/>
              <a:cxnLst/>
              <a:rect l="l" t="t" r="r" b="b"/>
              <a:pathLst>
                <a:path w="424" h="406" extrusionOk="0">
                  <a:moveTo>
                    <a:pt x="423" y="304"/>
                  </a:moveTo>
                  <a:lnTo>
                    <a:pt x="277" y="405"/>
                  </a:lnTo>
                  <a:lnTo>
                    <a:pt x="162" y="403"/>
                  </a:lnTo>
                  <a:lnTo>
                    <a:pt x="0" y="304"/>
                  </a:lnTo>
                  <a:lnTo>
                    <a:pt x="67" y="0"/>
                  </a:lnTo>
                  <a:lnTo>
                    <a:pt x="367" y="0"/>
                  </a:lnTo>
                  <a:lnTo>
                    <a:pt x="423" y="304"/>
                  </a:lnTo>
                </a:path>
              </a:pathLst>
            </a:custGeom>
            <a:solidFill>
              <a:srgbClr val="FFC0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89" name="Google Shape;289;p17"/>
            <p:cNvSpPr/>
            <p:nvPr/>
          </p:nvSpPr>
          <p:spPr>
            <a:xfrm>
              <a:off x="10222029" y="6928469"/>
              <a:ext cx="359066" cy="139136"/>
            </a:xfrm>
            <a:custGeom>
              <a:avLst/>
              <a:gdLst/>
              <a:ahLst/>
              <a:cxnLst/>
              <a:rect l="l" t="t" r="r" b="b"/>
              <a:pathLst>
                <a:path w="352" h="135" extrusionOk="0">
                  <a:moveTo>
                    <a:pt x="326" y="0"/>
                  </a:moveTo>
                  <a:lnTo>
                    <a:pt x="26" y="0"/>
                  </a:lnTo>
                  <a:lnTo>
                    <a:pt x="0" y="120"/>
                  </a:lnTo>
                  <a:lnTo>
                    <a:pt x="351" y="134"/>
                  </a:lnTo>
                  <a:lnTo>
                    <a:pt x="326" y="0"/>
                  </a:lnTo>
                </a:path>
              </a:pathLst>
            </a:custGeom>
            <a:solidFill>
              <a:srgbClr val="F7949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90" name="Google Shape;290;p17"/>
            <p:cNvSpPr/>
            <p:nvPr/>
          </p:nvSpPr>
          <p:spPr>
            <a:xfrm>
              <a:off x="9930286" y="7161862"/>
              <a:ext cx="987432" cy="1328546"/>
            </a:xfrm>
            <a:custGeom>
              <a:avLst/>
              <a:gdLst/>
              <a:ahLst/>
              <a:cxnLst/>
              <a:rect l="l" t="t" r="r" b="b"/>
              <a:pathLst>
                <a:path w="968" h="1305" extrusionOk="0">
                  <a:moveTo>
                    <a:pt x="967" y="1304"/>
                  </a:moveTo>
                  <a:lnTo>
                    <a:pt x="0" y="1304"/>
                  </a:lnTo>
                  <a:lnTo>
                    <a:pt x="0" y="0"/>
                  </a:lnTo>
                  <a:lnTo>
                    <a:pt x="967" y="0"/>
                  </a:lnTo>
                  <a:lnTo>
                    <a:pt x="967" y="1304"/>
                  </a:lnTo>
                </a:path>
              </a:pathLst>
            </a:custGeom>
            <a:solidFill>
              <a:srgbClr val="4256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91" name="Google Shape;291;p17"/>
            <p:cNvSpPr/>
            <p:nvPr/>
          </p:nvSpPr>
          <p:spPr>
            <a:xfrm>
              <a:off x="9279482" y="7161862"/>
              <a:ext cx="650806" cy="1454218"/>
            </a:xfrm>
            <a:custGeom>
              <a:avLst/>
              <a:gdLst/>
              <a:ahLst/>
              <a:cxnLst/>
              <a:rect l="l" t="t" r="r" b="b"/>
              <a:pathLst>
                <a:path w="641" h="1427" extrusionOk="0">
                  <a:moveTo>
                    <a:pt x="205" y="1426"/>
                  </a:moveTo>
                  <a:lnTo>
                    <a:pt x="0" y="1235"/>
                  </a:lnTo>
                  <a:lnTo>
                    <a:pt x="322" y="825"/>
                  </a:lnTo>
                  <a:lnTo>
                    <a:pt x="420" y="274"/>
                  </a:lnTo>
                  <a:lnTo>
                    <a:pt x="420" y="274"/>
                  </a:lnTo>
                  <a:cubicBezTo>
                    <a:pt x="420" y="127"/>
                    <a:pt x="441" y="0"/>
                    <a:pt x="588" y="0"/>
                  </a:cubicBezTo>
                  <a:lnTo>
                    <a:pt x="640" y="0"/>
                  </a:lnTo>
                  <a:lnTo>
                    <a:pt x="640" y="903"/>
                  </a:lnTo>
                  <a:lnTo>
                    <a:pt x="205" y="1426"/>
                  </a:lnTo>
                </a:path>
              </a:pathLst>
            </a:custGeom>
            <a:solidFill>
              <a:srgbClr val="122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92" name="Google Shape;292;p17"/>
            <p:cNvSpPr/>
            <p:nvPr/>
          </p:nvSpPr>
          <p:spPr>
            <a:xfrm>
              <a:off x="10042497" y="8081969"/>
              <a:ext cx="700179" cy="332136"/>
            </a:xfrm>
            <a:custGeom>
              <a:avLst/>
              <a:gdLst/>
              <a:ahLst/>
              <a:cxnLst/>
              <a:rect l="l" t="t" r="r" b="b"/>
              <a:pathLst>
                <a:path w="686" h="327" extrusionOk="0">
                  <a:moveTo>
                    <a:pt x="685" y="326"/>
                  </a:moveTo>
                  <a:lnTo>
                    <a:pt x="0" y="326"/>
                  </a:lnTo>
                  <a:lnTo>
                    <a:pt x="0" y="162"/>
                  </a:lnTo>
                  <a:lnTo>
                    <a:pt x="66" y="125"/>
                  </a:lnTo>
                  <a:lnTo>
                    <a:pt x="66" y="125"/>
                  </a:lnTo>
                  <a:cubicBezTo>
                    <a:pt x="108" y="101"/>
                    <a:pt x="129" y="53"/>
                    <a:pt x="119" y="6"/>
                  </a:cubicBezTo>
                  <a:lnTo>
                    <a:pt x="117" y="0"/>
                  </a:lnTo>
                  <a:lnTo>
                    <a:pt x="595" y="0"/>
                  </a:lnTo>
                  <a:lnTo>
                    <a:pt x="595" y="0"/>
                  </a:lnTo>
                  <a:lnTo>
                    <a:pt x="595" y="0"/>
                  </a:lnTo>
                  <a:cubicBezTo>
                    <a:pt x="575" y="49"/>
                    <a:pt x="594" y="105"/>
                    <a:pt x="639" y="132"/>
                  </a:cubicBezTo>
                  <a:lnTo>
                    <a:pt x="685" y="160"/>
                  </a:lnTo>
                  <a:lnTo>
                    <a:pt x="685" y="326"/>
                  </a:lnTo>
                </a:path>
              </a:pathLst>
            </a:custGeom>
            <a:solidFill>
              <a:srgbClr val="31489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93" name="Google Shape;293;p17"/>
            <p:cNvSpPr/>
            <p:nvPr/>
          </p:nvSpPr>
          <p:spPr>
            <a:xfrm>
              <a:off x="10042497" y="8351268"/>
              <a:ext cx="700179" cy="62836"/>
            </a:xfrm>
            <a:custGeom>
              <a:avLst/>
              <a:gdLst/>
              <a:ahLst/>
              <a:cxnLst/>
              <a:rect l="l" t="t" r="r" b="b"/>
              <a:pathLst>
                <a:path w="686" h="62" extrusionOk="0">
                  <a:moveTo>
                    <a:pt x="0" y="61"/>
                  </a:moveTo>
                  <a:lnTo>
                    <a:pt x="685" y="61"/>
                  </a:lnTo>
                  <a:lnTo>
                    <a:pt x="685" y="0"/>
                  </a:lnTo>
                  <a:lnTo>
                    <a:pt x="0" y="0"/>
                  </a:lnTo>
                  <a:lnTo>
                    <a:pt x="0" y="61"/>
                  </a:lnTo>
                </a:path>
              </a:pathLst>
            </a:custGeom>
            <a:solidFill>
              <a:srgbClr val="122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94" name="Google Shape;294;p17"/>
            <p:cNvSpPr/>
            <p:nvPr/>
          </p:nvSpPr>
          <p:spPr>
            <a:xfrm>
              <a:off x="9628711" y="10979158"/>
              <a:ext cx="261952" cy="171814"/>
            </a:xfrm>
            <a:custGeom>
              <a:avLst/>
              <a:gdLst/>
              <a:ahLst/>
              <a:cxnLst/>
              <a:rect l="l" t="t" r="r" b="b"/>
              <a:pathLst>
                <a:path w="320590" h="210275" extrusionOk="0">
                  <a:moveTo>
                    <a:pt x="117258" y="93018"/>
                  </a:moveTo>
                  <a:cubicBezTo>
                    <a:pt x="161385" y="93172"/>
                    <a:pt x="212263" y="108312"/>
                    <a:pt x="260629" y="153423"/>
                  </a:cubicBezTo>
                  <a:cubicBezTo>
                    <a:pt x="274448" y="165782"/>
                    <a:pt x="274448" y="186793"/>
                    <a:pt x="261885" y="200388"/>
                  </a:cubicBezTo>
                  <a:cubicBezTo>
                    <a:pt x="255604" y="206567"/>
                    <a:pt x="245554" y="210275"/>
                    <a:pt x="236760" y="210275"/>
                  </a:cubicBezTo>
                  <a:cubicBezTo>
                    <a:pt x="229222" y="210275"/>
                    <a:pt x="220429" y="207803"/>
                    <a:pt x="214147" y="200388"/>
                  </a:cubicBezTo>
                  <a:cubicBezTo>
                    <a:pt x="133747" y="126233"/>
                    <a:pt x="60884" y="170726"/>
                    <a:pt x="52090" y="176905"/>
                  </a:cubicBezTo>
                  <a:cubicBezTo>
                    <a:pt x="38271" y="186793"/>
                    <a:pt x="15658" y="183085"/>
                    <a:pt x="5608" y="168254"/>
                  </a:cubicBezTo>
                  <a:cubicBezTo>
                    <a:pt x="-4442" y="152187"/>
                    <a:pt x="-673" y="132412"/>
                    <a:pt x="14402" y="122525"/>
                  </a:cubicBezTo>
                  <a:cubicBezTo>
                    <a:pt x="35759" y="107694"/>
                    <a:pt x="73132" y="92863"/>
                    <a:pt x="117258" y="93018"/>
                  </a:cubicBezTo>
                  <a:close/>
                  <a:moveTo>
                    <a:pt x="167165" y="2"/>
                  </a:moveTo>
                  <a:cubicBezTo>
                    <a:pt x="211134" y="155"/>
                    <a:pt x="261698" y="15170"/>
                    <a:pt x="310064" y="60522"/>
                  </a:cubicBezTo>
                  <a:cubicBezTo>
                    <a:pt x="323883" y="72780"/>
                    <a:pt x="323883" y="92392"/>
                    <a:pt x="311320" y="105875"/>
                  </a:cubicBezTo>
                  <a:cubicBezTo>
                    <a:pt x="303783" y="113229"/>
                    <a:pt x="296245" y="116906"/>
                    <a:pt x="287451" y="116906"/>
                  </a:cubicBezTo>
                  <a:cubicBezTo>
                    <a:pt x="278658" y="116906"/>
                    <a:pt x="271120" y="113229"/>
                    <a:pt x="263582" y="107100"/>
                  </a:cubicBezTo>
                  <a:cubicBezTo>
                    <a:pt x="184438" y="33556"/>
                    <a:pt x="110319" y="77683"/>
                    <a:pt x="102782" y="82586"/>
                  </a:cubicBezTo>
                  <a:cubicBezTo>
                    <a:pt x="86450" y="92392"/>
                    <a:pt x="66350" y="89940"/>
                    <a:pt x="56300" y="74006"/>
                  </a:cubicBezTo>
                  <a:cubicBezTo>
                    <a:pt x="44994" y="59297"/>
                    <a:pt x="50019" y="39685"/>
                    <a:pt x="63838" y="28653"/>
                  </a:cubicBezTo>
                  <a:cubicBezTo>
                    <a:pt x="85823" y="14557"/>
                    <a:pt x="123196" y="-152"/>
                    <a:pt x="167165" y="2"/>
                  </a:cubicBezTo>
                  <a:close/>
                </a:path>
              </a:pathLst>
            </a:custGeom>
            <a:solidFill>
              <a:srgbClr val="E32A1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95" name="Google Shape;295;p17"/>
            <p:cNvSpPr/>
            <p:nvPr/>
          </p:nvSpPr>
          <p:spPr>
            <a:xfrm>
              <a:off x="9961706" y="10936544"/>
              <a:ext cx="143627" cy="224416"/>
            </a:xfrm>
            <a:custGeom>
              <a:avLst/>
              <a:gdLst/>
              <a:ahLst/>
              <a:cxnLst/>
              <a:rect l="l" t="t" r="r" b="b"/>
              <a:pathLst>
                <a:path w="139" h="221" extrusionOk="0">
                  <a:moveTo>
                    <a:pt x="138" y="110"/>
                  </a:moveTo>
                  <a:lnTo>
                    <a:pt x="138" y="110"/>
                  </a:lnTo>
                  <a:cubicBezTo>
                    <a:pt x="138" y="171"/>
                    <a:pt x="107" y="220"/>
                    <a:pt x="70" y="220"/>
                  </a:cubicBezTo>
                  <a:lnTo>
                    <a:pt x="70" y="220"/>
                  </a:lnTo>
                  <a:cubicBezTo>
                    <a:pt x="32" y="220"/>
                    <a:pt x="0" y="171"/>
                    <a:pt x="0" y="110"/>
                  </a:cubicBezTo>
                  <a:lnTo>
                    <a:pt x="0" y="110"/>
                  </a:lnTo>
                  <a:cubicBezTo>
                    <a:pt x="0" y="49"/>
                    <a:pt x="32" y="0"/>
                    <a:pt x="70" y="0"/>
                  </a:cubicBezTo>
                  <a:lnTo>
                    <a:pt x="70" y="0"/>
                  </a:lnTo>
                  <a:cubicBezTo>
                    <a:pt x="107" y="0"/>
                    <a:pt x="138" y="49"/>
                    <a:pt x="138" y="110"/>
                  </a:cubicBezTo>
                </a:path>
              </a:pathLst>
            </a:custGeom>
            <a:solidFill>
              <a:srgbClr val="20D7A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96" name="Google Shape;296;p17"/>
            <p:cNvSpPr/>
            <p:nvPr/>
          </p:nvSpPr>
          <p:spPr>
            <a:xfrm>
              <a:off x="10988103" y="10979158"/>
              <a:ext cx="252735" cy="171814"/>
            </a:xfrm>
            <a:custGeom>
              <a:avLst/>
              <a:gdLst/>
              <a:ahLst/>
              <a:cxnLst/>
              <a:rect l="l" t="t" r="r" b="b"/>
              <a:pathLst>
                <a:path w="309310" h="210275" extrusionOk="0">
                  <a:moveTo>
                    <a:pt x="194538" y="93018"/>
                  </a:moveTo>
                  <a:cubicBezTo>
                    <a:pt x="237839" y="92863"/>
                    <a:pt x="274645" y="107694"/>
                    <a:pt x="296295" y="122525"/>
                  </a:cubicBezTo>
                  <a:cubicBezTo>
                    <a:pt x="309904" y="132412"/>
                    <a:pt x="313616" y="152187"/>
                    <a:pt x="303718" y="168254"/>
                  </a:cubicBezTo>
                  <a:cubicBezTo>
                    <a:pt x="292584" y="183085"/>
                    <a:pt x="272789" y="186793"/>
                    <a:pt x="257943" y="176905"/>
                  </a:cubicBezTo>
                  <a:cubicBezTo>
                    <a:pt x="250520" y="170726"/>
                    <a:pt x="177527" y="126233"/>
                    <a:pt x="99585" y="200388"/>
                  </a:cubicBezTo>
                  <a:cubicBezTo>
                    <a:pt x="92162" y="207803"/>
                    <a:pt x="84739" y="210275"/>
                    <a:pt x="76079" y="210275"/>
                  </a:cubicBezTo>
                  <a:cubicBezTo>
                    <a:pt x="67419" y="210275"/>
                    <a:pt x="58759" y="206567"/>
                    <a:pt x="51336" y="200388"/>
                  </a:cubicBezTo>
                  <a:cubicBezTo>
                    <a:pt x="40201" y="186793"/>
                    <a:pt x="40201" y="165782"/>
                    <a:pt x="53810" y="153423"/>
                  </a:cubicBezTo>
                  <a:cubicBezTo>
                    <a:pt x="101441" y="108312"/>
                    <a:pt x="151237" y="93172"/>
                    <a:pt x="194538" y="93018"/>
                  </a:cubicBezTo>
                  <a:close/>
                  <a:moveTo>
                    <a:pt x="153915" y="2"/>
                  </a:moveTo>
                  <a:cubicBezTo>
                    <a:pt x="197884" y="-152"/>
                    <a:pt x="234943" y="14557"/>
                    <a:pt x="256300" y="28653"/>
                  </a:cubicBezTo>
                  <a:cubicBezTo>
                    <a:pt x="271375" y="39685"/>
                    <a:pt x="275144" y="59297"/>
                    <a:pt x="265094" y="74006"/>
                  </a:cubicBezTo>
                  <a:cubicBezTo>
                    <a:pt x="255044" y="89940"/>
                    <a:pt x="233687" y="92392"/>
                    <a:pt x="218612" y="82586"/>
                  </a:cubicBezTo>
                  <a:cubicBezTo>
                    <a:pt x="209818" y="77683"/>
                    <a:pt x="136956" y="33556"/>
                    <a:pt x="56555" y="107100"/>
                  </a:cubicBezTo>
                  <a:cubicBezTo>
                    <a:pt x="50274" y="113229"/>
                    <a:pt x="41480" y="116906"/>
                    <a:pt x="33943" y="116906"/>
                  </a:cubicBezTo>
                  <a:cubicBezTo>
                    <a:pt x="25149" y="116906"/>
                    <a:pt x="16355" y="113229"/>
                    <a:pt x="8818" y="105875"/>
                  </a:cubicBezTo>
                  <a:cubicBezTo>
                    <a:pt x="-3745" y="92392"/>
                    <a:pt x="-2489" y="72780"/>
                    <a:pt x="10074" y="60522"/>
                  </a:cubicBezTo>
                  <a:cubicBezTo>
                    <a:pt x="59068" y="15170"/>
                    <a:pt x="109946" y="155"/>
                    <a:pt x="153915" y="2"/>
                  </a:cubicBezTo>
                  <a:close/>
                </a:path>
              </a:pathLst>
            </a:custGeom>
            <a:solidFill>
              <a:srgbClr val="E32A1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97" name="Google Shape;297;p17"/>
            <p:cNvSpPr/>
            <p:nvPr/>
          </p:nvSpPr>
          <p:spPr>
            <a:xfrm>
              <a:off x="10774093" y="10936544"/>
              <a:ext cx="139139" cy="224416"/>
            </a:xfrm>
            <a:custGeom>
              <a:avLst/>
              <a:gdLst/>
              <a:ahLst/>
              <a:cxnLst/>
              <a:rect l="l" t="t" r="r" b="b"/>
              <a:pathLst>
                <a:path w="138" h="221" extrusionOk="0">
                  <a:moveTo>
                    <a:pt x="0" y="110"/>
                  </a:moveTo>
                  <a:lnTo>
                    <a:pt x="0" y="110"/>
                  </a:lnTo>
                  <a:cubicBezTo>
                    <a:pt x="0" y="171"/>
                    <a:pt x="30" y="220"/>
                    <a:pt x="68" y="220"/>
                  </a:cubicBezTo>
                  <a:lnTo>
                    <a:pt x="68" y="220"/>
                  </a:lnTo>
                  <a:cubicBezTo>
                    <a:pt x="106" y="220"/>
                    <a:pt x="137" y="171"/>
                    <a:pt x="137" y="110"/>
                  </a:cubicBezTo>
                  <a:lnTo>
                    <a:pt x="137" y="110"/>
                  </a:lnTo>
                  <a:cubicBezTo>
                    <a:pt x="137" y="49"/>
                    <a:pt x="106" y="0"/>
                    <a:pt x="68" y="0"/>
                  </a:cubicBezTo>
                  <a:lnTo>
                    <a:pt x="68" y="0"/>
                  </a:lnTo>
                  <a:cubicBezTo>
                    <a:pt x="30" y="0"/>
                    <a:pt x="0" y="49"/>
                    <a:pt x="0" y="110"/>
                  </a:cubicBezTo>
                </a:path>
              </a:pathLst>
            </a:custGeom>
            <a:solidFill>
              <a:srgbClr val="20D7A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98" name="Google Shape;298;p17"/>
            <p:cNvSpPr/>
            <p:nvPr/>
          </p:nvSpPr>
          <p:spPr>
            <a:xfrm>
              <a:off x="10136749" y="6452708"/>
              <a:ext cx="520646" cy="565529"/>
            </a:xfrm>
            <a:custGeom>
              <a:avLst/>
              <a:gdLst/>
              <a:ahLst/>
              <a:cxnLst/>
              <a:rect l="l" t="t" r="r" b="b"/>
              <a:pathLst>
                <a:path w="511" h="557" extrusionOk="0">
                  <a:moveTo>
                    <a:pt x="510" y="244"/>
                  </a:moveTo>
                  <a:lnTo>
                    <a:pt x="510" y="244"/>
                  </a:lnTo>
                  <a:cubicBezTo>
                    <a:pt x="510" y="456"/>
                    <a:pt x="400" y="556"/>
                    <a:pt x="264" y="556"/>
                  </a:cubicBezTo>
                  <a:lnTo>
                    <a:pt x="264" y="556"/>
                  </a:lnTo>
                  <a:cubicBezTo>
                    <a:pt x="129" y="556"/>
                    <a:pt x="0" y="461"/>
                    <a:pt x="0" y="244"/>
                  </a:cubicBezTo>
                  <a:lnTo>
                    <a:pt x="0" y="244"/>
                  </a:lnTo>
                  <a:cubicBezTo>
                    <a:pt x="0" y="109"/>
                    <a:pt x="129" y="0"/>
                    <a:pt x="264" y="0"/>
                  </a:cubicBezTo>
                  <a:lnTo>
                    <a:pt x="264" y="0"/>
                  </a:lnTo>
                  <a:cubicBezTo>
                    <a:pt x="400" y="0"/>
                    <a:pt x="510" y="109"/>
                    <a:pt x="510" y="244"/>
                  </a:cubicBezTo>
                </a:path>
              </a:pathLst>
            </a:custGeom>
            <a:solidFill>
              <a:srgbClr val="FFC0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99" name="Google Shape;299;p17"/>
            <p:cNvSpPr/>
            <p:nvPr/>
          </p:nvSpPr>
          <p:spPr>
            <a:xfrm>
              <a:off x="10087380" y="6726493"/>
              <a:ext cx="139136" cy="148116"/>
            </a:xfrm>
            <a:custGeom>
              <a:avLst/>
              <a:gdLst/>
              <a:ahLst/>
              <a:cxnLst/>
              <a:rect l="l" t="t" r="r" b="b"/>
              <a:pathLst>
                <a:path w="135" h="146" extrusionOk="0">
                  <a:moveTo>
                    <a:pt x="106" y="39"/>
                  </a:moveTo>
                  <a:lnTo>
                    <a:pt x="106" y="39"/>
                  </a:lnTo>
                  <a:cubicBezTo>
                    <a:pt x="131" y="70"/>
                    <a:pt x="134" y="109"/>
                    <a:pt x="113" y="127"/>
                  </a:cubicBezTo>
                  <a:lnTo>
                    <a:pt x="113" y="127"/>
                  </a:lnTo>
                  <a:cubicBezTo>
                    <a:pt x="91" y="145"/>
                    <a:pt x="53" y="135"/>
                    <a:pt x="28" y="106"/>
                  </a:cubicBezTo>
                  <a:lnTo>
                    <a:pt x="28" y="106"/>
                  </a:lnTo>
                  <a:cubicBezTo>
                    <a:pt x="3" y="76"/>
                    <a:pt x="0" y="37"/>
                    <a:pt x="21" y="19"/>
                  </a:cubicBezTo>
                  <a:lnTo>
                    <a:pt x="21" y="19"/>
                  </a:lnTo>
                  <a:cubicBezTo>
                    <a:pt x="42" y="0"/>
                    <a:pt x="80" y="9"/>
                    <a:pt x="106" y="39"/>
                  </a:cubicBezTo>
                </a:path>
              </a:pathLst>
            </a:custGeom>
            <a:solidFill>
              <a:srgbClr val="FFC0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00" name="Google Shape;300;p17"/>
            <p:cNvSpPr/>
            <p:nvPr/>
          </p:nvSpPr>
          <p:spPr>
            <a:xfrm>
              <a:off x="10392587" y="6340497"/>
              <a:ext cx="368043" cy="354580"/>
            </a:xfrm>
            <a:custGeom>
              <a:avLst/>
              <a:gdLst/>
              <a:ahLst/>
              <a:cxnLst/>
              <a:rect l="l" t="t" r="r" b="b"/>
              <a:pathLst>
                <a:path w="363" h="348" extrusionOk="0">
                  <a:moveTo>
                    <a:pt x="21" y="0"/>
                  </a:moveTo>
                  <a:lnTo>
                    <a:pt x="21" y="0"/>
                  </a:lnTo>
                  <a:cubicBezTo>
                    <a:pt x="0" y="77"/>
                    <a:pt x="56" y="189"/>
                    <a:pt x="164" y="268"/>
                  </a:cubicBezTo>
                  <a:lnTo>
                    <a:pt x="164" y="268"/>
                  </a:lnTo>
                  <a:cubicBezTo>
                    <a:pt x="229" y="316"/>
                    <a:pt x="301" y="343"/>
                    <a:pt x="362" y="347"/>
                  </a:cubicBezTo>
                  <a:lnTo>
                    <a:pt x="362" y="347"/>
                  </a:lnTo>
                  <a:cubicBezTo>
                    <a:pt x="355" y="167"/>
                    <a:pt x="209" y="20"/>
                    <a:pt x="21" y="0"/>
                  </a:cubicBezTo>
                </a:path>
              </a:pathLst>
            </a:custGeom>
            <a:solidFill>
              <a:srgbClr val="00B47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01" name="Google Shape;301;p17"/>
            <p:cNvSpPr/>
            <p:nvPr/>
          </p:nvSpPr>
          <p:spPr>
            <a:xfrm>
              <a:off x="9979660" y="6336010"/>
              <a:ext cx="507179" cy="520646"/>
            </a:xfrm>
            <a:custGeom>
              <a:avLst/>
              <a:gdLst/>
              <a:ahLst/>
              <a:cxnLst/>
              <a:rect l="l" t="t" r="r" b="b"/>
              <a:pathLst>
                <a:path w="497" h="510" extrusionOk="0">
                  <a:moveTo>
                    <a:pt x="347" y="325"/>
                  </a:moveTo>
                  <a:lnTo>
                    <a:pt x="347" y="325"/>
                  </a:lnTo>
                  <a:cubicBezTo>
                    <a:pt x="443" y="218"/>
                    <a:pt x="496" y="98"/>
                    <a:pt x="492" y="15"/>
                  </a:cubicBezTo>
                  <a:lnTo>
                    <a:pt x="492" y="15"/>
                  </a:lnTo>
                  <a:cubicBezTo>
                    <a:pt x="458" y="6"/>
                    <a:pt x="423" y="0"/>
                    <a:pt x="386" y="0"/>
                  </a:cubicBezTo>
                  <a:lnTo>
                    <a:pt x="386" y="0"/>
                  </a:lnTo>
                  <a:cubicBezTo>
                    <a:pt x="173" y="0"/>
                    <a:pt x="0" y="164"/>
                    <a:pt x="0" y="364"/>
                  </a:cubicBezTo>
                  <a:lnTo>
                    <a:pt x="0" y="364"/>
                  </a:lnTo>
                  <a:cubicBezTo>
                    <a:pt x="0" y="412"/>
                    <a:pt x="11" y="458"/>
                    <a:pt x="28" y="500"/>
                  </a:cubicBezTo>
                  <a:lnTo>
                    <a:pt x="28" y="500"/>
                  </a:lnTo>
                  <a:cubicBezTo>
                    <a:pt x="113" y="509"/>
                    <a:pt x="241" y="443"/>
                    <a:pt x="347" y="325"/>
                  </a:cubicBezTo>
                </a:path>
              </a:pathLst>
            </a:custGeom>
            <a:solidFill>
              <a:srgbClr val="088F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02" name="Google Shape;302;p17"/>
            <p:cNvSpPr/>
            <p:nvPr/>
          </p:nvSpPr>
          <p:spPr>
            <a:xfrm>
              <a:off x="11442853" y="7292023"/>
              <a:ext cx="233393" cy="394973"/>
            </a:xfrm>
            <a:custGeom>
              <a:avLst/>
              <a:gdLst/>
              <a:ahLst/>
              <a:cxnLst/>
              <a:rect l="l" t="t" r="r" b="b"/>
              <a:pathLst>
                <a:path w="231" h="390" extrusionOk="0">
                  <a:moveTo>
                    <a:pt x="0" y="267"/>
                  </a:moveTo>
                  <a:lnTo>
                    <a:pt x="38" y="109"/>
                  </a:lnTo>
                  <a:lnTo>
                    <a:pt x="230" y="0"/>
                  </a:lnTo>
                  <a:lnTo>
                    <a:pt x="230" y="0"/>
                  </a:lnTo>
                  <a:cubicBezTo>
                    <a:pt x="230" y="0"/>
                    <a:pt x="208" y="133"/>
                    <a:pt x="139" y="156"/>
                  </a:cubicBezTo>
                  <a:lnTo>
                    <a:pt x="109" y="229"/>
                  </a:lnTo>
                  <a:lnTo>
                    <a:pt x="223" y="378"/>
                  </a:lnTo>
                  <a:lnTo>
                    <a:pt x="122" y="389"/>
                  </a:lnTo>
                  <a:lnTo>
                    <a:pt x="0" y="267"/>
                  </a:lnTo>
                </a:path>
              </a:pathLst>
            </a:custGeom>
            <a:solidFill>
              <a:srgbClr val="FFC0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03" name="Google Shape;303;p17"/>
            <p:cNvSpPr/>
            <p:nvPr/>
          </p:nvSpPr>
          <p:spPr>
            <a:xfrm>
              <a:off x="11442853" y="7458092"/>
              <a:ext cx="103230" cy="210950"/>
            </a:xfrm>
            <a:custGeom>
              <a:avLst/>
              <a:gdLst/>
              <a:ahLst/>
              <a:cxnLst/>
              <a:rect l="l" t="t" r="r" b="b"/>
              <a:pathLst>
                <a:path w="100" h="207" extrusionOk="0">
                  <a:moveTo>
                    <a:pt x="0" y="106"/>
                  </a:moveTo>
                  <a:lnTo>
                    <a:pt x="99" y="206"/>
                  </a:lnTo>
                  <a:lnTo>
                    <a:pt x="25" y="0"/>
                  </a:lnTo>
                  <a:lnTo>
                    <a:pt x="0" y="106"/>
                  </a:lnTo>
                </a:path>
              </a:pathLst>
            </a:custGeom>
            <a:solidFill>
              <a:srgbClr val="F7949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04" name="Google Shape;304;p17"/>
            <p:cNvSpPr/>
            <p:nvPr/>
          </p:nvSpPr>
          <p:spPr>
            <a:xfrm>
              <a:off x="17246257" y="8225596"/>
              <a:ext cx="291744" cy="480252"/>
            </a:xfrm>
            <a:custGeom>
              <a:avLst/>
              <a:gdLst/>
              <a:ahLst/>
              <a:cxnLst/>
              <a:rect l="l" t="t" r="r" b="b"/>
              <a:pathLst>
                <a:path w="285" h="471" extrusionOk="0">
                  <a:moveTo>
                    <a:pt x="36" y="13"/>
                  </a:moveTo>
                  <a:lnTo>
                    <a:pt x="12" y="98"/>
                  </a:lnTo>
                  <a:lnTo>
                    <a:pt x="12" y="98"/>
                  </a:lnTo>
                  <a:cubicBezTo>
                    <a:pt x="0" y="140"/>
                    <a:pt x="5" y="185"/>
                    <a:pt x="24" y="224"/>
                  </a:cubicBezTo>
                  <a:lnTo>
                    <a:pt x="39" y="255"/>
                  </a:lnTo>
                  <a:lnTo>
                    <a:pt x="63" y="336"/>
                  </a:lnTo>
                  <a:lnTo>
                    <a:pt x="63" y="368"/>
                  </a:lnTo>
                  <a:lnTo>
                    <a:pt x="63" y="368"/>
                  </a:lnTo>
                  <a:cubicBezTo>
                    <a:pt x="63" y="380"/>
                    <a:pt x="66" y="392"/>
                    <a:pt x="73" y="402"/>
                  </a:cubicBezTo>
                  <a:lnTo>
                    <a:pt x="73" y="402"/>
                  </a:lnTo>
                  <a:cubicBezTo>
                    <a:pt x="80" y="413"/>
                    <a:pt x="97" y="412"/>
                    <a:pt x="103" y="399"/>
                  </a:cubicBezTo>
                  <a:lnTo>
                    <a:pt x="111" y="382"/>
                  </a:lnTo>
                  <a:lnTo>
                    <a:pt x="112" y="404"/>
                  </a:lnTo>
                  <a:lnTo>
                    <a:pt x="112" y="404"/>
                  </a:lnTo>
                  <a:cubicBezTo>
                    <a:pt x="112" y="421"/>
                    <a:pt x="116" y="439"/>
                    <a:pt x="122" y="455"/>
                  </a:cubicBezTo>
                  <a:lnTo>
                    <a:pt x="122" y="455"/>
                  </a:lnTo>
                  <a:cubicBezTo>
                    <a:pt x="129" y="470"/>
                    <a:pt x="152" y="470"/>
                    <a:pt x="158" y="453"/>
                  </a:cubicBezTo>
                  <a:lnTo>
                    <a:pt x="170" y="415"/>
                  </a:lnTo>
                  <a:lnTo>
                    <a:pt x="169" y="354"/>
                  </a:lnTo>
                  <a:lnTo>
                    <a:pt x="178" y="398"/>
                  </a:lnTo>
                  <a:lnTo>
                    <a:pt x="178" y="398"/>
                  </a:lnTo>
                  <a:cubicBezTo>
                    <a:pt x="183" y="420"/>
                    <a:pt x="195" y="445"/>
                    <a:pt x="217" y="435"/>
                  </a:cubicBezTo>
                  <a:lnTo>
                    <a:pt x="232" y="394"/>
                  </a:lnTo>
                  <a:lnTo>
                    <a:pt x="230" y="333"/>
                  </a:lnTo>
                  <a:lnTo>
                    <a:pt x="234" y="351"/>
                  </a:lnTo>
                  <a:lnTo>
                    <a:pt x="234" y="351"/>
                  </a:lnTo>
                  <a:cubicBezTo>
                    <a:pt x="241" y="366"/>
                    <a:pt x="263" y="365"/>
                    <a:pt x="269" y="349"/>
                  </a:cubicBezTo>
                  <a:lnTo>
                    <a:pt x="284" y="246"/>
                  </a:lnTo>
                  <a:lnTo>
                    <a:pt x="271" y="146"/>
                  </a:lnTo>
                  <a:lnTo>
                    <a:pt x="236" y="0"/>
                  </a:lnTo>
                  <a:lnTo>
                    <a:pt x="36" y="13"/>
                  </a:lnTo>
                </a:path>
              </a:pathLst>
            </a:custGeom>
            <a:solidFill>
              <a:srgbClr val="FFC0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05" name="Google Shape;305;p17"/>
            <p:cNvSpPr/>
            <p:nvPr/>
          </p:nvSpPr>
          <p:spPr>
            <a:xfrm>
              <a:off x="17250747" y="8225593"/>
              <a:ext cx="260324" cy="215440"/>
            </a:xfrm>
            <a:custGeom>
              <a:avLst/>
              <a:gdLst/>
              <a:ahLst/>
              <a:cxnLst/>
              <a:rect l="l" t="t" r="r" b="b"/>
              <a:pathLst>
                <a:path w="255" h="213" extrusionOk="0">
                  <a:moveTo>
                    <a:pt x="234" y="0"/>
                  </a:moveTo>
                  <a:lnTo>
                    <a:pt x="34" y="13"/>
                  </a:lnTo>
                  <a:lnTo>
                    <a:pt x="10" y="98"/>
                  </a:lnTo>
                  <a:lnTo>
                    <a:pt x="10" y="98"/>
                  </a:lnTo>
                  <a:cubicBezTo>
                    <a:pt x="0" y="135"/>
                    <a:pt x="2" y="176"/>
                    <a:pt x="16" y="212"/>
                  </a:cubicBezTo>
                  <a:lnTo>
                    <a:pt x="254" y="79"/>
                  </a:lnTo>
                  <a:lnTo>
                    <a:pt x="234" y="0"/>
                  </a:lnTo>
                </a:path>
              </a:pathLst>
            </a:custGeom>
            <a:solidFill>
              <a:srgbClr val="F7949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06" name="Google Shape;306;p17"/>
            <p:cNvSpPr/>
            <p:nvPr/>
          </p:nvSpPr>
          <p:spPr>
            <a:xfrm>
              <a:off x="16088268" y="10765988"/>
              <a:ext cx="215440" cy="157092"/>
            </a:xfrm>
            <a:custGeom>
              <a:avLst/>
              <a:gdLst/>
              <a:ahLst/>
              <a:cxnLst/>
              <a:rect l="l" t="t" r="r" b="b"/>
              <a:pathLst>
                <a:path w="211" h="153" extrusionOk="0">
                  <a:moveTo>
                    <a:pt x="210" y="152"/>
                  </a:moveTo>
                  <a:lnTo>
                    <a:pt x="0" y="152"/>
                  </a:lnTo>
                  <a:lnTo>
                    <a:pt x="0" y="0"/>
                  </a:lnTo>
                  <a:lnTo>
                    <a:pt x="210" y="0"/>
                  </a:lnTo>
                  <a:lnTo>
                    <a:pt x="210" y="152"/>
                  </a:lnTo>
                </a:path>
              </a:pathLst>
            </a:custGeom>
            <a:solidFill>
              <a:srgbClr val="FFC0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07" name="Google Shape;307;p17"/>
            <p:cNvSpPr/>
            <p:nvPr/>
          </p:nvSpPr>
          <p:spPr>
            <a:xfrm>
              <a:off x="16945539" y="10765988"/>
              <a:ext cx="215440" cy="157092"/>
            </a:xfrm>
            <a:custGeom>
              <a:avLst/>
              <a:gdLst/>
              <a:ahLst/>
              <a:cxnLst/>
              <a:rect l="l" t="t" r="r" b="b"/>
              <a:pathLst>
                <a:path w="211" h="153" extrusionOk="0">
                  <a:moveTo>
                    <a:pt x="0" y="152"/>
                  </a:moveTo>
                  <a:lnTo>
                    <a:pt x="210" y="152"/>
                  </a:lnTo>
                  <a:lnTo>
                    <a:pt x="210" y="0"/>
                  </a:lnTo>
                  <a:lnTo>
                    <a:pt x="0" y="0"/>
                  </a:lnTo>
                  <a:lnTo>
                    <a:pt x="0" y="152"/>
                  </a:lnTo>
                </a:path>
              </a:pathLst>
            </a:custGeom>
            <a:solidFill>
              <a:srgbClr val="FFC0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08" name="Google Shape;308;p17"/>
            <p:cNvSpPr/>
            <p:nvPr/>
          </p:nvSpPr>
          <p:spPr>
            <a:xfrm>
              <a:off x="15859366" y="8055037"/>
              <a:ext cx="879711" cy="2751344"/>
            </a:xfrm>
            <a:custGeom>
              <a:avLst/>
              <a:gdLst/>
              <a:ahLst/>
              <a:cxnLst/>
              <a:rect l="l" t="t" r="r" b="b"/>
              <a:pathLst>
                <a:path w="863" h="2705" extrusionOk="0">
                  <a:moveTo>
                    <a:pt x="501" y="2704"/>
                  </a:moveTo>
                  <a:lnTo>
                    <a:pt x="0" y="2704"/>
                  </a:lnTo>
                  <a:lnTo>
                    <a:pt x="361" y="0"/>
                  </a:lnTo>
                  <a:lnTo>
                    <a:pt x="862" y="0"/>
                  </a:lnTo>
                  <a:lnTo>
                    <a:pt x="501" y="2704"/>
                  </a:lnTo>
                </a:path>
              </a:pathLst>
            </a:custGeom>
            <a:solidFill>
              <a:srgbClr val="42569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09" name="Google Shape;309;p17"/>
            <p:cNvSpPr/>
            <p:nvPr/>
          </p:nvSpPr>
          <p:spPr>
            <a:xfrm>
              <a:off x="16541590" y="8055039"/>
              <a:ext cx="785455" cy="2755833"/>
            </a:xfrm>
            <a:custGeom>
              <a:avLst/>
              <a:gdLst/>
              <a:ahLst/>
              <a:cxnLst/>
              <a:rect l="l" t="t" r="r" b="b"/>
              <a:pathLst>
                <a:path w="771" h="2707" extrusionOk="0">
                  <a:moveTo>
                    <a:pt x="770" y="2706"/>
                  </a:moveTo>
                  <a:lnTo>
                    <a:pt x="267" y="2706"/>
                  </a:lnTo>
                  <a:lnTo>
                    <a:pt x="0" y="0"/>
                  </a:lnTo>
                  <a:lnTo>
                    <a:pt x="504" y="0"/>
                  </a:lnTo>
                  <a:lnTo>
                    <a:pt x="535" y="236"/>
                  </a:lnTo>
                  <a:lnTo>
                    <a:pt x="540" y="244"/>
                  </a:lnTo>
                  <a:lnTo>
                    <a:pt x="540" y="244"/>
                  </a:lnTo>
                  <a:cubicBezTo>
                    <a:pt x="588" y="318"/>
                    <a:pt x="607" y="407"/>
                    <a:pt x="593" y="494"/>
                  </a:cubicBezTo>
                  <a:lnTo>
                    <a:pt x="568" y="655"/>
                  </a:lnTo>
                  <a:lnTo>
                    <a:pt x="770" y="2706"/>
                  </a:lnTo>
                </a:path>
              </a:pathLst>
            </a:custGeom>
            <a:solidFill>
              <a:srgbClr val="31489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10" name="Google Shape;310;p17"/>
            <p:cNvSpPr/>
            <p:nvPr/>
          </p:nvSpPr>
          <p:spPr>
            <a:xfrm>
              <a:off x="17250746" y="8140317"/>
              <a:ext cx="251347" cy="143627"/>
            </a:xfrm>
            <a:custGeom>
              <a:avLst/>
              <a:gdLst/>
              <a:ahLst/>
              <a:cxnLst/>
              <a:rect l="l" t="t" r="r" b="b"/>
              <a:pathLst>
                <a:path w="248" h="142" extrusionOk="0">
                  <a:moveTo>
                    <a:pt x="201" y="124"/>
                  </a:moveTo>
                  <a:lnTo>
                    <a:pt x="56" y="138"/>
                  </a:lnTo>
                  <a:lnTo>
                    <a:pt x="56" y="138"/>
                  </a:lnTo>
                  <a:cubicBezTo>
                    <a:pt x="26" y="141"/>
                    <a:pt x="0" y="117"/>
                    <a:pt x="0" y="87"/>
                  </a:cubicBezTo>
                  <a:lnTo>
                    <a:pt x="0" y="23"/>
                  </a:lnTo>
                  <a:lnTo>
                    <a:pt x="247" y="0"/>
                  </a:lnTo>
                  <a:lnTo>
                    <a:pt x="247" y="73"/>
                  </a:lnTo>
                  <a:lnTo>
                    <a:pt x="247" y="73"/>
                  </a:lnTo>
                  <a:cubicBezTo>
                    <a:pt x="247" y="100"/>
                    <a:pt x="227" y="122"/>
                    <a:pt x="201" y="124"/>
                  </a:cubicBezTo>
                </a:path>
              </a:pathLst>
            </a:custGeom>
            <a:solidFill>
              <a:srgbClr val="114DB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11" name="Google Shape;311;p17"/>
            <p:cNvSpPr/>
            <p:nvPr/>
          </p:nvSpPr>
          <p:spPr>
            <a:xfrm>
              <a:off x="14746261" y="4500282"/>
              <a:ext cx="1804307" cy="1745960"/>
            </a:xfrm>
            <a:custGeom>
              <a:avLst/>
              <a:gdLst/>
              <a:ahLst/>
              <a:cxnLst/>
              <a:rect l="l" t="t" r="r" b="b"/>
              <a:pathLst>
                <a:path w="1774" h="1717" extrusionOk="0">
                  <a:moveTo>
                    <a:pt x="275" y="1716"/>
                  </a:moveTo>
                  <a:lnTo>
                    <a:pt x="62" y="700"/>
                  </a:lnTo>
                  <a:lnTo>
                    <a:pt x="62" y="700"/>
                  </a:lnTo>
                  <a:cubicBezTo>
                    <a:pt x="0" y="407"/>
                    <a:pt x="188" y="120"/>
                    <a:pt x="481" y="58"/>
                  </a:cubicBezTo>
                  <a:lnTo>
                    <a:pt x="481" y="58"/>
                  </a:lnTo>
                  <a:cubicBezTo>
                    <a:pt x="760" y="0"/>
                    <a:pt x="1032" y="166"/>
                    <a:pt x="1112" y="434"/>
                  </a:cubicBezTo>
                  <a:lnTo>
                    <a:pt x="1112" y="434"/>
                  </a:lnTo>
                  <a:cubicBezTo>
                    <a:pt x="1390" y="397"/>
                    <a:pt x="1654" y="581"/>
                    <a:pt x="1712" y="860"/>
                  </a:cubicBezTo>
                  <a:lnTo>
                    <a:pt x="1712" y="860"/>
                  </a:lnTo>
                  <a:cubicBezTo>
                    <a:pt x="1773" y="1153"/>
                    <a:pt x="1586" y="1441"/>
                    <a:pt x="1293" y="1502"/>
                  </a:cubicBezTo>
                  <a:lnTo>
                    <a:pt x="275" y="1716"/>
                  </a:lnTo>
                </a:path>
              </a:pathLst>
            </a:custGeom>
            <a:solidFill>
              <a:srgbClr val="E32A1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12" name="Google Shape;312;p17"/>
            <p:cNvSpPr/>
            <p:nvPr/>
          </p:nvSpPr>
          <p:spPr>
            <a:xfrm>
              <a:off x="15231000" y="5281253"/>
              <a:ext cx="516156" cy="516160"/>
            </a:xfrm>
            <a:custGeom>
              <a:avLst/>
              <a:gdLst/>
              <a:ahLst/>
              <a:cxnLst/>
              <a:rect l="l" t="t" r="r" b="b"/>
              <a:pathLst>
                <a:path w="507" h="507" extrusionOk="0">
                  <a:moveTo>
                    <a:pt x="464" y="104"/>
                  </a:moveTo>
                  <a:lnTo>
                    <a:pt x="304" y="0"/>
                  </a:lnTo>
                  <a:lnTo>
                    <a:pt x="225" y="121"/>
                  </a:lnTo>
                  <a:lnTo>
                    <a:pt x="104" y="42"/>
                  </a:lnTo>
                  <a:lnTo>
                    <a:pt x="0" y="201"/>
                  </a:lnTo>
                  <a:lnTo>
                    <a:pt x="121" y="281"/>
                  </a:lnTo>
                  <a:lnTo>
                    <a:pt x="42" y="402"/>
                  </a:lnTo>
                  <a:lnTo>
                    <a:pt x="201" y="506"/>
                  </a:lnTo>
                  <a:lnTo>
                    <a:pt x="281" y="385"/>
                  </a:lnTo>
                  <a:lnTo>
                    <a:pt x="402" y="464"/>
                  </a:lnTo>
                  <a:lnTo>
                    <a:pt x="506" y="304"/>
                  </a:lnTo>
                  <a:lnTo>
                    <a:pt x="385" y="225"/>
                  </a:lnTo>
                  <a:lnTo>
                    <a:pt x="464" y="104"/>
                  </a:lnTo>
                </a:path>
              </a:pathLst>
            </a:custGeom>
            <a:solidFill>
              <a:srgbClr val="F3F7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13" name="Google Shape;313;p17"/>
            <p:cNvSpPr/>
            <p:nvPr/>
          </p:nvSpPr>
          <p:spPr>
            <a:xfrm>
              <a:off x="15572112" y="5918596"/>
              <a:ext cx="341112" cy="372533"/>
            </a:xfrm>
            <a:custGeom>
              <a:avLst/>
              <a:gdLst/>
              <a:ahLst/>
              <a:cxnLst/>
              <a:rect l="l" t="t" r="r" b="b"/>
              <a:pathLst>
                <a:path w="333" h="365" extrusionOk="0">
                  <a:moveTo>
                    <a:pt x="52" y="364"/>
                  </a:moveTo>
                  <a:lnTo>
                    <a:pt x="30" y="331"/>
                  </a:lnTo>
                  <a:lnTo>
                    <a:pt x="30" y="331"/>
                  </a:lnTo>
                  <a:cubicBezTo>
                    <a:pt x="6" y="294"/>
                    <a:pt x="0" y="248"/>
                    <a:pt x="15" y="205"/>
                  </a:cubicBezTo>
                  <a:lnTo>
                    <a:pt x="228" y="160"/>
                  </a:lnTo>
                  <a:lnTo>
                    <a:pt x="246" y="135"/>
                  </a:lnTo>
                  <a:lnTo>
                    <a:pt x="244" y="126"/>
                  </a:lnTo>
                  <a:lnTo>
                    <a:pt x="244" y="126"/>
                  </a:lnTo>
                  <a:cubicBezTo>
                    <a:pt x="237" y="84"/>
                    <a:pt x="250" y="42"/>
                    <a:pt x="279" y="12"/>
                  </a:cubicBezTo>
                  <a:lnTo>
                    <a:pt x="281" y="10"/>
                  </a:lnTo>
                  <a:lnTo>
                    <a:pt x="281" y="10"/>
                  </a:lnTo>
                  <a:cubicBezTo>
                    <a:pt x="289" y="0"/>
                    <a:pt x="304" y="5"/>
                    <a:pt x="306" y="17"/>
                  </a:cubicBezTo>
                  <a:lnTo>
                    <a:pt x="332" y="177"/>
                  </a:lnTo>
                  <a:lnTo>
                    <a:pt x="232" y="320"/>
                  </a:lnTo>
                  <a:lnTo>
                    <a:pt x="52" y="364"/>
                  </a:lnTo>
                </a:path>
              </a:pathLst>
            </a:custGeom>
            <a:solidFill>
              <a:srgbClr val="FFC0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14" name="Google Shape;314;p17"/>
            <p:cNvSpPr/>
            <p:nvPr/>
          </p:nvSpPr>
          <p:spPr>
            <a:xfrm>
              <a:off x="16142127" y="6762401"/>
              <a:ext cx="987432" cy="1413824"/>
            </a:xfrm>
            <a:custGeom>
              <a:avLst/>
              <a:gdLst/>
              <a:ahLst/>
              <a:cxnLst/>
              <a:rect l="l" t="t" r="r" b="b"/>
              <a:pathLst>
                <a:path w="970" h="1388" extrusionOk="0">
                  <a:moveTo>
                    <a:pt x="969" y="1387"/>
                  </a:moveTo>
                  <a:lnTo>
                    <a:pt x="0" y="1387"/>
                  </a:lnTo>
                  <a:lnTo>
                    <a:pt x="0" y="76"/>
                  </a:lnTo>
                  <a:lnTo>
                    <a:pt x="351" y="0"/>
                  </a:lnTo>
                  <a:lnTo>
                    <a:pt x="615" y="0"/>
                  </a:lnTo>
                  <a:lnTo>
                    <a:pt x="969" y="76"/>
                  </a:lnTo>
                  <a:lnTo>
                    <a:pt x="969" y="1387"/>
                  </a:lnTo>
                </a:path>
              </a:pathLst>
            </a:custGeom>
            <a:solidFill>
              <a:srgbClr val="F0583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15" name="Google Shape;315;p17"/>
            <p:cNvSpPr/>
            <p:nvPr/>
          </p:nvSpPr>
          <p:spPr>
            <a:xfrm>
              <a:off x="16420406" y="6717516"/>
              <a:ext cx="439856" cy="273789"/>
            </a:xfrm>
            <a:custGeom>
              <a:avLst/>
              <a:gdLst/>
              <a:ahLst/>
              <a:cxnLst/>
              <a:rect l="l" t="t" r="r" b="b"/>
              <a:pathLst>
                <a:path w="433" h="270" extrusionOk="0">
                  <a:moveTo>
                    <a:pt x="432" y="134"/>
                  </a:moveTo>
                  <a:lnTo>
                    <a:pt x="432" y="134"/>
                  </a:lnTo>
                  <a:cubicBezTo>
                    <a:pt x="432" y="209"/>
                    <a:pt x="336" y="269"/>
                    <a:pt x="216" y="269"/>
                  </a:cubicBezTo>
                  <a:lnTo>
                    <a:pt x="216" y="269"/>
                  </a:lnTo>
                  <a:cubicBezTo>
                    <a:pt x="97" y="269"/>
                    <a:pt x="0" y="209"/>
                    <a:pt x="0" y="134"/>
                  </a:cubicBezTo>
                  <a:lnTo>
                    <a:pt x="0" y="134"/>
                  </a:lnTo>
                  <a:cubicBezTo>
                    <a:pt x="0" y="60"/>
                    <a:pt x="97" y="0"/>
                    <a:pt x="216" y="0"/>
                  </a:cubicBezTo>
                  <a:lnTo>
                    <a:pt x="216" y="0"/>
                  </a:lnTo>
                  <a:cubicBezTo>
                    <a:pt x="336" y="0"/>
                    <a:pt x="432" y="60"/>
                    <a:pt x="432" y="134"/>
                  </a:cubicBezTo>
                </a:path>
              </a:pathLst>
            </a:custGeom>
            <a:solidFill>
              <a:srgbClr val="073FA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16" name="Google Shape;316;p17"/>
            <p:cNvSpPr/>
            <p:nvPr/>
          </p:nvSpPr>
          <p:spPr>
            <a:xfrm>
              <a:off x="16635845" y="6717516"/>
              <a:ext cx="219929" cy="273789"/>
            </a:xfrm>
            <a:custGeom>
              <a:avLst/>
              <a:gdLst/>
              <a:ahLst/>
              <a:cxnLst/>
              <a:rect l="l" t="t" r="r" b="b"/>
              <a:pathLst>
                <a:path w="218" h="270" extrusionOk="0">
                  <a:moveTo>
                    <a:pt x="1" y="0"/>
                  </a:moveTo>
                  <a:lnTo>
                    <a:pt x="1" y="0"/>
                  </a:lnTo>
                  <a:lnTo>
                    <a:pt x="0" y="0"/>
                  </a:lnTo>
                  <a:lnTo>
                    <a:pt x="0" y="269"/>
                  </a:lnTo>
                  <a:lnTo>
                    <a:pt x="0" y="269"/>
                  </a:lnTo>
                  <a:lnTo>
                    <a:pt x="1" y="269"/>
                  </a:lnTo>
                  <a:lnTo>
                    <a:pt x="1" y="269"/>
                  </a:lnTo>
                  <a:cubicBezTo>
                    <a:pt x="121" y="269"/>
                    <a:pt x="217" y="209"/>
                    <a:pt x="217" y="134"/>
                  </a:cubicBezTo>
                  <a:lnTo>
                    <a:pt x="217" y="134"/>
                  </a:lnTo>
                  <a:cubicBezTo>
                    <a:pt x="217" y="60"/>
                    <a:pt x="121" y="0"/>
                    <a:pt x="1" y="0"/>
                  </a:cubicBezTo>
                </a:path>
              </a:pathLst>
            </a:custGeom>
            <a:solidFill>
              <a:srgbClr val="114DB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17" name="Google Shape;317;p17"/>
            <p:cNvSpPr/>
            <p:nvPr/>
          </p:nvSpPr>
          <p:spPr>
            <a:xfrm>
              <a:off x="15599044" y="6210339"/>
              <a:ext cx="260324" cy="170556"/>
            </a:xfrm>
            <a:custGeom>
              <a:avLst/>
              <a:gdLst/>
              <a:ahLst/>
              <a:cxnLst/>
              <a:rect l="l" t="t" r="r" b="b"/>
              <a:pathLst>
                <a:path w="255" h="166" extrusionOk="0">
                  <a:moveTo>
                    <a:pt x="43" y="36"/>
                  </a:moveTo>
                  <a:lnTo>
                    <a:pt x="185" y="6"/>
                  </a:lnTo>
                  <a:lnTo>
                    <a:pt x="185" y="6"/>
                  </a:lnTo>
                  <a:cubicBezTo>
                    <a:pt x="215" y="0"/>
                    <a:pt x="243" y="21"/>
                    <a:pt x="247" y="51"/>
                  </a:cubicBezTo>
                  <a:lnTo>
                    <a:pt x="254" y="114"/>
                  </a:lnTo>
                  <a:lnTo>
                    <a:pt x="11" y="165"/>
                  </a:lnTo>
                  <a:lnTo>
                    <a:pt x="2" y="92"/>
                  </a:lnTo>
                  <a:lnTo>
                    <a:pt x="2" y="92"/>
                  </a:lnTo>
                  <a:cubicBezTo>
                    <a:pt x="0" y="66"/>
                    <a:pt x="17" y="41"/>
                    <a:pt x="43" y="36"/>
                  </a:cubicBezTo>
                </a:path>
              </a:pathLst>
            </a:custGeom>
            <a:solidFill>
              <a:srgbClr val="073FA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18" name="Google Shape;318;p17"/>
            <p:cNvSpPr/>
            <p:nvPr/>
          </p:nvSpPr>
          <p:spPr>
            <a:xfrm>
              <a:off x="15567623" y="6268684"/>
              <a:ext cx="1951406" cy="1960384"/>
            </a:xfrm>
            <a:custGeom>
              <a:avLst/>
              <a:gdLst/>
              <a:ahLst/>
              <a:cxnLst/>
              <a:rect l="l" t="t" r="r" b="b"/>
              <a:pathLst>
                <a:path w="2388232" h="2399220" extrusionOk="0">
                  <a:moveTo>
                    <a:pt x="1911580" y="697620"/>
                  </a:moveTo>
                  <a:lnTo>
                    <a:pt x="1948916" y="736236"/>
                  </a:lnTo>
                  <a:cubicBezTo>
                    <a:pt x="2093282" y="890701"/>
                    <a:pt x="2199066" y="1076307"/>
                    <a:pt x="2252580" y="1281844"/>
                  </a:cubicBezTo>
                  <a:lnTo>
                    <a:pt x="2369564" y="1720324"/>
                  </a:lnTo>
                  <a:lnTo>
                    <a:pt x="2388232" y="2368077"/>
                  </a:lnTo>
                  <a:lnTo>
                    <a:pt x="2037278" y="2399220"/>
                  </a:lnTo>
                  <a:lnTo>
                    <a:pt x="2039766" y="1670497"/>
                  </a:lnTo>
                  <a:lnTo>
                    <a:pt x="1912826" y="1437554"/>
                  </a:lnTo>
                  <a:close/>
                  <a:moveTo>
                    <a:pt x="401245" y="0"/>
                  </a:moveTo>
                  <a:lnTo>
                    <a:pt x="495656" y="555938"/>
                  </a:lnTo>
                  <a:lnTo>
                    <a:pt x="701868" y="692746"/>
                  </a:lnTo>
                  <a:lnTo>
                    <a:pt x="701868" y="1514836"/>
                  </a:lnTo>
                  <a:lnTo>
                    <a:pt x="150312" y="855671"/>
                  </a:lnTo>
                  <a:lnTo>
                    <a:pt x="0" y="78354"/>
                  </a:lnTo>
                  <a:close/>
                </a:path>
              </a:pathLst>
            </a:custGeom>
            <a:solidFill>
              <a:srgbClr val="FDAD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19" name="Google Shape;319;p17"/>
            <p:cNvSpPr/>
            <p:nvPr/>
          </p:nvSpPr>
          <p:spPr>
            <a:xfrm>
              <a:off x="16824354" y="8301897"/>
              <a:ext cx="246860" cy="98744"/>
            </a:xfrm>
            <a:custGeom>
              <a:avLst/>
              <a:gdLst/>
              <a:ahLst/>
              <a:cxnLst/>
              <a:rect l="l" t="t" r="r" b="b"/>
              <a:pathLst>
                <a:path w="241" h="95" extrusionOk="0">
                  <a:moveTo>
                    <a:pt x="73" y="94"/>
                  </a:moveTo>
                  <a:lnTo>
                    <a:pt x="73" y="94"/>
                  </a:lnTo>
                  <a:cubicBezTo>
                    <a:pt x="51" y="94"/>
                    <a:pt x="27" y="92"/>
                    <a:pt x="0" y="88"/>
                  </a:cubicBezTo>
                  <a:lnTo>
                    <a:pt x="3" y="74"/>
                  </a:lnTo>
                  <a:lnTo>
                    <a:pt x="3" y="74"/>
                  </a:lnTo>
                  <a:cubicBezTo>
                    <a:pt x="113" y="89"/>
                    <a:pt x="167" y="68"/>
                    <a:pt x="194" y="47"/>
                  </a:cubicBezTo>
                  <a:lnTo>
                    <a:pt x="194" y="47"/>
                  </a:lnTo>
                  <a:cubicBezTo>
                    <a:pt x="222" y="25"/>
                    <a:pt x="225" y="1"/>
                    <a:pt x="225" y="0"/>
                  </a:cubicBezTo>
                  <a:lnTo>
                    <a:pt x="240" y="1"/>
                  </a:lnTo>
                  <a:lnTo>
                    <a:pt x="240" y="1"/>
                  </a:lnTo>
                  <a:cubicBezTo>
                    <a:pt x="240" y="3"/>
                    <a:pt x="236" y="33"/>
                    <a:pt x="204" y="58"/>
                  </a:cubicBezTo>
                  <a:lnTo>
                    <a:pt x="204" y="58"/>
                  </a:lnTo>
                  <a:cubicBezTo>
                    <a:pt x="173" y="82"/>
                    <a:pt x="130" y="94"/>
                    <a:pt x="73" y="94"/>
                  </a:cubicBezTo>
                </a:path>
              </a:pathLst>
            </a:custGeom>
            <a:solidFill>
              <a:srgbClr val="000D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20" name="Google Shape;320;p17"/>
            <p:cNvSpPr/>
            <p:nvPr/>
          </p:nvSpPr>
          <p:spPr>
            <a:xfrm>
              <a:off x="15823460" y="10739057"/>
              <a:ext cx="511668" cy="547576"/>
            </a:xfrm>
            <a:custGeom>
              <a:avLst/>
              <a:gdLst/>
              <a:ahLst/>
              <a:cxnLst/>
              <a:rect l="l" t="t" r="r" b="b"/>
              <a:pathLst>
                <a:path w="503" h="537" extrusionOk="0">
                  <a:moveTo>
                    <a:pt x="184" y="63"/>
                  </a:moveTo>
                  <a:lnTo>
                    <a:pt x="184" y="108"/>
                  </a:lnTo>
                  <a:lnTo>
                    <a:pt x="0" y="389"/>
                  </a:lnTo>
                  <a:lnTo>
                    <a:pt x="101" y="470"/>
                  </a:lnTo>
                  <a:lnTo>
                    <a:pt x="101" y="470"/>
                  </a:lnTo>
                  <a:cubicBezTo>
                    <a:pt x="185" y="536"/>
                    <a:pt x="308" y="519"/>
                    <a:pt x="369" y="432"/>
                  </a:cubicBezTo>
                  <a:lnTo>
                    <a:pt x="423" y="355"/>
                  </a:lnTo>
                  <a:lnTo>
                    <a:pt x="423" y="355"/>
                  </a:lnTo>
                  <a:cubicBezTo>
                    <a:pt x="467" y="355"/>
                    <a:pt x="502" y="320"/>
                    <a:pt x="502" y="276"/>
                  </a:cubicBezTo>
                  <a:lnTo>
                    <a:pt x="502" y="147"/>
                  </a:lnTo>
                  <a:lnTo>
                    <a:pt x="417" y="135"/>
                  </a:lnTo>
                  <a:lnTo>
                    <a:pt x="417" y="0"/>
                  </a:lnTo>
                  <a:lnTo>
                    <a:pt x="239" y="6"/>
                  </a:lnTo>
                  <a:lnTo>
                    <a:pt x="239" y="6"/>
                  </a:lnTo>
                  <a:cubicBezTo>
                    <a:pt x="209" y="7"/>
                    <a:pt x="184" y="32"/>
                    <a:pt x="184" y="63"/>
                  </a:cubicBezTo>
                </a:path>
              </a:pathLst>
            </a:custGeom>
            <a:solidFill>
              <a:srgbClr val="FDAD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21" name="Google Shape;321;p17"/>
            <p:cNvSpPr/>
            <p:nvPr/>
          </p:nvSpPr>
          <p:spPr>
            <a:xfrm>
              <a:off x="15890783" y="11017333"/>
              <a:ext cx="444346" cy="269299"/>
            </a:xfrm>
            <a:custGeom>
              <a:avLst/>
              <a:gdLst/>
              <a:ahLst/>
              <a:cxnLst/>
              <a:rect l="l" t="t" r="r" b="b"/>
              <a:pathLst>
                <a:path w="437" h="265" extrusionOk="0">
                  <a:moveTo>
                    <a:pt x="341" y="9"/>
                  </a:moveTo>
                  <a:lnTo>
                    <a:pt x="341" y="9"/>
                  </a:lnTo>
                  <a:cubicBezTo>
                    <a:pt x="267" y="160"/>
                    <a:pt x="180" y="192"/>
                    <a:pt x="0" y="169"/>
                  </a:cubicBezTo>
                  <a:lnTo>
                    <a:pt x="35" y="198"/>
                  </a:lnTo>
                  <a:lnTo>
                    <a:pt x="35" y="198"/>
                  </a:lnTo>
                  <a:cubicBezTo>
                    <a:pt x="119" y="264"/>
                    <a:pt x="242" y="247"/>
                    <a:pt x="303" y="160"/>
                  </a:cubicBezTo>
                  <a:lnTo>
                    <a:pt x="357" y="83"/>
                  </a:lnTo>
                  <a:lnTo>
                    <a:pt x="357" y="83"/>
                  </a:lnTo>
                  <a:cubicBezTo>
                    <a:pt x="401" y="83"/>
                    <a:pt x="436" y="48"/>
                    <a:pt x="436" y="4"/>
                  </a:cubicBezTo>
                  <a:lnTo>
                    <a:pt x="436" y="0"/>
                  </a:lnTo>
                  <a:lnTo>
                    <a:pt x="436" y="0"/>
                  </a:lnTo>
                  <a:cubicBezTo>
                    <a:pt x="397" y="16"/>
                    <a:pt x="341" y="9"/>
                    <a:pt x="341" y="9"/>
                  </a:cubicBezTo>
                </a:path>
              </a:pathLst>
            </a:custGeom>
            <a:solidFill>
              <a:srgbClr val="000D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22" name="Google Shape;322;p17"/>
            <p:cNvSpPr/>
            <p:nvPr/>
          </p:nvSpPr>
          <p:spPr>
            <a:xfrm>
              <a:off x="15890783" y="10923080"/>
              <a:ext cx="246860" cy="62836"/>
            </a:xfrm>
            <a:custGeom>
              <a:avLst/>
              <a:gdLst/>
              <a:ahLst/>
              <a:cxnLst/>
              <a:rect l="l" t="t" r="r" b="b"/>
              <a:pathLst>
                <a:path w="244" h="60" extrusionOk="0">
                  <a:moveTo>
                    <a:pt x="214" y="59"/>
                  </a:moveTo>
                  <a:lnTo>
                    <a:pt x="29" y="59"/>
                  </a:lnTo>
                  <a:lnTo>
                    <a:pt x="29" y="59"/>
                  </a:lnTo>
                  <a:cubicBezTo>
                    <a:pt x="13" y="59"/>
                    <a:pt x="0" y="45"/>
                    <a:pt x="0" y="29"/>
                  </a:cubicBezTo>
                  <a:lnTo>
                    <a:pt x="0" y="29"/>
                  </a:lnTo>
                  <a:cubicBezTo>
                    <a:pt x="0" y="13"/>
                    <a:pt x="13" y="0"/>
                    <a:pt x="29" y="0"/>
                  </a:cubicBezTo>
                  <a:lnTo>
                    <a:pt x="214" y="0"/>
                  </a:lnTo>
                  <a:lnTo>
                    <a:pt x="214" y="0"/>
                  </a:lnTo>
                  <a:cubicBezTo>
                    <a:pt x="230" y="0"/>
                    <a:pt x="243" y="13"/>
                    <a:pt x="243" y="29"/>
                  </a:cubicBezTo>
                  <a:lnTo>
                    <a:pt x="243" y="29"/>
                  </a:lnTo>
                  <a:cubicBezTo>
                    <a:pt x="243" y="45"/>
                    <a:pt x="230" y="59"/>
                    <a:pt x="214" y="59"/>
                  </a:cubicBezTo>
                </a:path>
              </a:pathLst>
            </a:custGeom>
            <a:solidFill>
              <a:srgbClr val="000D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23" name="Google Shape;323;p17"/>
            <p:cNvSpPr/>
            <p:nvPr/>
          </p:nvSpPr>
          <p:spPr>
            <a:xfrm>
              <a:off x="16914122" y="10739057"/>
              <a:ext cx="511668" cy="547576"/>
            </a:xfrm>
            <a:custGeom>
              <a:avLst/>
              <a:gdLst/>
              <a:ahLst/>
              <a:cxnLst/>
              <a:rect l="l" t="t" r="r" b="b"/>
              <a:pathLst>
                <a:path w="503" h="537" extrusionOk="0">
                  <a:moveTo>
                    <a:pt x="317" y="63"/>
                  </a:moveTo>
                  <a:lnTo>
                    <a:pt x="317" y="108"/>
                  </a:lnTo>
                  <a:lnTo>
                    <a:pt x="502" y="389"/>
                  </a:lnTo>
                  <a:lnTo>
                    <a:pt x="401" y="470"/>
                  </a:lnTo>
                  <a:lnTo>
                    <a:pt x="401" y="470"/>
                  </a:lnTo>
                  <a:cubicBezTo>
                    <a:pt x="317" y="536"/>
                    <a:pt x="194" y="519"/>
                    <a:pt x="133" y="432"/>
                  </a:cubicBezTo>
                  <a:lnTo>
                    <a:pt x="79" y="355"/>
                  </a:lnTo>
                  <a:lnTo>
                    <a:pt x="79" y="355"/>
                  </a:lnTo>
                  <a:cubicBezTo>
                    <a:pt x="35" y="355"/>
                    <a:pt x="0" y="320"/>
                    <a:pt x="0" y="276"/>
                  </a:cubicBezTo>
                  <a:lnTo>
                    <a:pt x="0" y="147"/>
                  </a:lnTo>
                  <a:lnTo>
                    <a:pt x="85" y="135"/>
                  </a:lnTo>
                  <a:lnTo>
                    <a:pt x="85" y="0"/>
                  </a:lnTo>
                  <a:lnTo>
                    <a:pt x="262" y="6"/>
                  </a:lnTo>
                  <a:lnTo>
                    <a:pt x="262" y="6"/>
                  </a:lnTo>
                  <a:cubicBezTo>
                    <a:pt x="293" y="7"/>
                    <a:pt x="317" y="32"/>
                    <a:pt x="317" y="63"/>
                  </a:cubicBezTo>
                </a:path>
              </a:pathLst>
            </a:custGeom>
            <a:solidFill>
              <a:srgbClr val="FDAD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24" name="Google Shape;324;p17"/>
            <p:cNvSpPr/>
            <p:nvPr/>
          </p:nvSpPr>
          <p:spPr>
            <a:xfrm>
              <a:off x="16914121" y="11017333"/>
              <a:ext cx="444346" cy="269299"/>
            </a:xfrm>
            <a:custGeom>
              <a:avLst/>
              <a:gdLst/>
              <a:ahLst/>
              <a:cxnLst/>
              <a:rect l="l" t="t" r="r" b="b"/>
              <a:pathLst>
                <a:path w="437" h="265" extrusionOk="0">
                  <a:moveTo>
                    <a:pt x="95" y="9"/>
                  </a:moveTo>
                  <a:lnTo>
                    <a:pt x="95" y="9"/>
                  </a:lnTo>
                  <a:cubicBezTo>
                    <a:pt x="169" y="160"/>
                    <a:pt x="256" y="192"/>
                    <a:pt x="436" y="169"/>
                  </a:cubicBezTo>
                  <a:lnTo>
                    <a:pt x="401" y="198"/>
                  </a:lnTo>
                  <a:lnTo>
                    <a:pt x="401" y="198"/>
                  </a:lnTo>
                  <a:cubicBezTo>
                    <a:pt x="317" y="264"/>
                    <a:pt x="194" y="247"/>
                    <a:pt x="133" y="160"/>
                  </a:cubicBezTo>
                  <a:lnTo>
                    <a:pt x="79" y="83"/>
                  </a:lnTo>
                  <a:lnTo>
                    <a:pt x="79" y="83"/>
                  </a:lnTo>
                  <a:cubicBezTo>
                    <a:pt x="35" y="83"/>
                    <a:pt x="0" y="48"/>
                    <a:pt x="0" y="4"/>
                  </a:cubicBezTo>
                  <a:lnTo>
                    <a:pt x="0" y="0"/>
                  </a:lnTo>
                  <a:lnTo>
                    <a:pt x="0" y="0"/>
                  </a:lnTo>
                  <a:cubicBezTo>
                    <a:pt x="39" y="16"/>
                    <a:pt x="95" y="9"/>
                    <a:pt x="95" y="9"/>
                  </a:cubicBezTo>
                </a:path>
              </a:pathLst>
            </a:custGeom>
            <a:solidFill>
              <a:srgbClr val="000D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25" name="Google Shape;325;p17"/>
            <p:cNvSpPr/>
            <p:nvPr/>
          </p:nvSpPr>
          <p:spPr>
            <a:xfrm>
              <a:off x="17111608" y="10923080"/>
              <a:ext cx="246860" cy="62836"/>
            </a:xfrm>
            <a:custGeom>
              <a:avLst/>
              <a:gdLst/>
              <a:ahLst/>
              <a:cxnLst/>
              <a:rect l="l" t="t" r="r" b="b"/>
              <a:pathLst>
                <a:path w="244" h="60" extrusionOk="0">
                  <a:moveTo>
                    <a:pt x="29" y="59"/>
                  </a:moveTo>
                  <a:lnTo>
                    <a:pt x="214" y="59"/>
                  </a:lnTo>
                  <a:lnTo>
                    <a:pt x="214" y="59"/>
                  </a:lnTo>
                  <a:cubicBezTo>
                    <a:pt x="230" y="59"/>
                    <a:pt x="243" y="45"/>
                    <a:pt x="243" y="29"/>
                  </a:cubicBezTo>
                  <a:lnTo>
                    <a:pt x="243" y="29"/>
                  </a:lnTo>
                  <a:cubicBezTo>
                    <a:pt x="243" y="13"/>
                    <a:pt x="230" y="0"/>
                    <a:pt x="214" y="0"/>
                  </a:cubicBezTo>
                  <a:lnTo>
                    <a:pt x="29" y="0"/>
                  </a:lnTo>
                  <a:lnTo>
                    <a:pt x="29" y="0"/>
                  </a:lnTo>
                  <a:cubicBezTo>
                    <a:pt x="13" y="0"/>
                    <a:pt x="0" y="13"/>
                    <a:pt x="0" y="29"/>
                  </a:cubicBezTo>
                  <a:lnTo>
                    <a:pt x="0" y="29"/>
                  </a:lnTo>
                  <a:cubicBezTo>
                    <a:pt x="0" y="45"/>
                    <a:pt x="13" y="59"/>
                    <a:pt x="29" y="59"/>
                  </a:cubicBezTo>
                </a:path>
              </a:pathLst>
            </a:custGeom>
            <a:solidFill>
              <a:srgbClr val="000D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26" name="Google Shape;326;p17"/>
            <p:cNvSpPr/>
            <p:nvPr/>
          </p:nvSpPr>
          <p:spPr>
            <a:xfrm>
              <a:off x="16492218" y="6600821"/>
              <a:ext cx="273789" cy="336627"/>
            </a:xfrm>
            <a:custGeom>
              <a:avLst/>
              <a:gdLst/>
              <a:ahLst/>
              <a:cxnLst/>
              <a:rect l="l" t="t" r="r" b="b"/>
              <a:pathLst>
                <a:path w="270" h="332" extrusionOk="0">
                  <a:moveTo>
                    <a:pt x="134" y="331"/>
                  </a:moveTo>
                  <a:lnTo>
                    <a:pt x="134" y="331"/>
                  </a:lnTo>
                  <a:lnTo>
                    <a:pt x="134" y="331"/>
                  </a:lnTo>
                  <a:cubicBezTo>
                    <a:pt x="60" y="331"/>
                    <a:pt x="0" y="271"/>
                    <a:pt x="0" y="197"/>
                  </a:cubicBezTo>
                  <a:lnTo>
                    <a:pt x="0" y="0"/>
                  </a:lnTo>
                  <a:lnTo>
                    <a:pt x="269" y="0"/>
                  </a:lnTo>
                  <a:lnTo>
                    <a:pt x="269" y="197"/>
                  </a:lnTo>
                  <a:lnTo>
                    <a:pt x="269" y="197"/>
                  </a:lnTo>
                  <a:cubicBezTo>
                    <a:pt x="269" y="271"/>
                    <a:pt x="209" y="331"/>
                    <a:pt x="134" y="331"/>
                  </a:cubicBezTo>
                </a:path>
              </a:pathLst>
            </a:custGeom>
            <a:solidFill>
              <a:srgbClr val="FFC0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27" name="Google Shape;327;p17"/>
            <p:cNvSpPr/>
            <p:nvPr/>
          </p:nvSpPr>
          <p:spPr>
            <a:xfrm>
              <a:off x="16492218" y="6600820"/>
              <a:ext cx="273789" cy="125672"/>
            </a:xfrm>
            <a:custGeom>
              <a:avLst/>
              <a:gdLst/>
              <a:ahLst/>
              <a:cxnLst/>
              <a:rect l="l" t="t" r="r" b="b"/>
              <a:pathLst>
                <a:path w="270" h="124" extrusionOk="0">
                  <a:moveTo>
                    <a:pt x="269" y="0"/>
                  </a:moveTo>
                  <a:lnTo>
                    <a:pt x="0" y="0"/>
                  </a:lnTo>
                  <a:lnTo>
                    <a:pt x="0" y="96"/>
                  </a:lnTo>
                  <a:lnTo>
                    <a:pt x="269" y="123"/>
                  </a:lnTo>
                  <a:lnTo>
                    <a:pt x="269" y="0"/>
                  </a:lnTo>
                </a:path>
              </a:pathLst>
            </a:custGeom>
            <a:solidFill>
              <a:srgbClr val="F7949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28" name="Google Shape;328;p17"/>
            <p:cNvSpPr/>
            <p:nvPr/>
          </p:nvSpPr>
          <p:spPr>
            <a:xfrm>
              <a:off x="16362059" y="6120571"/>
              <a:ext cx="564483" cy="551045"/>
            </a:xfrm>
            <a:custGeom>
              <a:avLst/>
              <a:gdLst/>
              <a:ahLst/>
              <a:cxnLst/>
              <a:rect l="l" t="t" r="r" b="b"/>
              <a:pathLst>
                <a:path w="690844" h="674398" extrusionOk="0">
                  <a:moveTo>
                    <a:pt x="302586" y="0"/>
                  </a:moveTo>
                  <a:cubicBezTo>
                    <a:pt x="465602" y="0"/>
                    <a:pt x="602770" y="116223"/>
                    <a:pt x="634516" y="269481"/>
                  </a:cubicBezTo>
                  <a:lnTo>
                    <a:pt x="638476" y="308237"/>
                  </a:lnTo>
                  <a:lnTo>
                    <a:pt x="657430" y="312877"/>
                  </a:lnTo>
                  <a:cubicBezTo>
                    <a:pt x="677190" y="323059"/>
                    <a:pt x="690844" y="346935"/>
                    <a:pt x="690844" y="375024"/>
                  </a:cubicBezTo>
                  <a:cubicBezTo>
                    <a:pt x="690844" y="413725"/>
                    <a:pt x="666572" y="443687"/>
                    <a:pt x="635914" y="443687"/>
                  </a:cubicBezTo>
                  <a:lnTo>
                    <a:pt x="623484" y="440524"/>
                  </a:lnTo>
                  <a:lnTo>
                    <a:pt x="614688" y="468626"/>
                  </a:lnTo>
                  <a:cubicBezTo>
                    <a:pt x="563052" y="589710"/>
                    <a:pt x="442314" y="674398"/>
                    <a:pt x="302586" y="674398"/>
                  </a:cubicBezTo>
                  <a:cubicBezTo>
                    <a:pt x="115032" y="674398"/>
                    <a:pt x="0" y="523841"/>
                    <a:pt x="0" y="337199"/>
                  </a:cubicBezTo>
                  <a:cubicBezTo>
                    <a:pt x="0" y="151802"/>
                    <a:pt x="115032" y="0"/>
                    <a:pt x="302586" y="0"/>
                  </a:cubicBezTo>
                  <a:close/>
                </a:path>
              </a:pathLst>
            </a:custGeom>
            <a:solidFill>
              <a:srgbClr val="FFC0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29" name="Google Shape;329;p17"/>
            <p:cNvSpPr/>
            <p:nvPr/>
          </p:nvSpPr>
          <p:spPr>
            <a:xfrm>
              <a:off x="16240871" y="5976945"/>
              <a:ext cx="825852" cy="399459"/>
            </a:xfrm>
            <a:custGeom>
              <a:avLst/>
              <a:gdLst/>
              <a:ahLst/>
              <a:cxnLst/>
              <a:rect l="l" t="t" r="r" b="b"/>
              <a:pathLst>
                <a:path w="813" h="394" extrusionOk="0">
                  <a:moveTo>
                    <a:pt x="192" y="292"/>
                  </a:moveTo>
                  <a:lnTo>
                    <a:pt x="192" y="292"/>
                  </a:lnTo>
                  <a:cubicBezTo>
                    <a:pt x="192" y="292"/>
                    <a:pt x="0" y="275"/>
                    <a:pt x="126" y="137"/>
                  </a:cubicBezTo>
                  <a:lnTo>
                    <a:pt x="126" y="137"/>
                  </a:lnTo>
                  <a:cubicBezTo>
                    <a:pt x="252" y="0"/>
                    <a:pt x="545" y="15"/>
                    <a:pt x="633" y="109"/>
                  </a:cubicBezTo>
                  <a:lnTo>
                    <a:pt x="633" y="109"/>
                  </a:lnTo>
                  <a:cubicBezTo>
                    <a:pt x="720" y="203"/>
                    <a:pt x="812" y="171"/>
                    <a:pt x="812" y="171"/>
                  </a:cubicBezTo>
                  <a:lnTo>
                    <a:pt x="812" y="171"/>
                  </a:lnTo>
                  <a:cubicBezTo>
                    <a:pt x="812" y="171"/>
                    <a:pt x="781" y="393"/>
                    <a:pt x="567" y="297"/>
                  </a:cubicBezTo>
                  <a:lnTo>
                    <a:pt x="567" y="297"/>
                  </a:lnTo>
                  <a:cubicBezTo>
                    <a:pt x="352" y="202"/>
                    <a:pt x="222" y="183"/>
                    <a:pt x="192" y="292"/>
                  </a:cubicBezTo>
                </a:path>
              </a:pathLst>
            </a:custGeom>
            <a:solidFill>
              <a:srgbClr val="000D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30" name="Google Shape;330;p17"/>
            <p:cNvSpPr/>
            <p:nvPr/>
          </p:nvSpPr>
          <p:spPr>
            <a:xfrm>
              <a:off x="16478755" y="6340499"/>
              <a:ext cx="44883" cy="134649"/>
            </a:xfrm>
            <a:custGeom>
              <a:avLst/>
              <a:gdLst/>
              <a:ahLst/>
              <a:cxnLst/>
              <a:rect l="l" t="t" r="r" b="b"/>
              <a:pathLst>
                <a:path w="46" h="133" extrusionOk="0">
                  <a:moveTo>
                    <a:pt x="45" y="132"/>
                  </a:moveTo>
                  <a:lnTo>
                    <a:pt x="0" y="132"/>
                  </a:lnTo>
                  <a:lnTo>
                    <a:pt x="24" y="0"/>
                  </a:lnTo>
                  <a:lnTo>
                    <a:pt x="32" y="1"/>
                  </a:lnTo>
                  <a:lnTo>
                    <a:pt x="9" y="124"/>
                  </a:lnTo>
                  <a:lnTo>
                    <a:pt x="45" y="124"/>
                  </a:lnTo>
                  <a:lnTo>
                    <a:pt x="45" y="132"/>
                  </a:lnTo>
                </a:path>
              </a:pathLst>
            </a:custGeom>
            <a:solidFill>
              <a:srgbClr val="F7949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31" name="Google Shape;331;p17"/>
            <p:cNvSpPr/>
            <p:nvPr/>
          </p:nvSpPr>
          <p:spPr>
            <a:xfrm>
              <a:off x="14822561" y="10703152"/>
              <a:ext cx="489229" cy="570018"/>
            </a:xfrm>
            <a:custGeom>
              <a:avLst/>
              <a:gdLst/>
              <a:ahLst/>
              <a:cxnLst/>
              <a:rect l="l" t="t" r="r" b="b"/>
              <a:pathLst>
                <a:path w="481" h="561" extrusionOk="0">
                  <a:moveTo>
                    <a:pt x="67" y="208"/>
                  </a:moveTo>
                  <a:lnTo>
                    <a:pt x="67" y="0"/>
                  </a:lnTo>
                  <a:lnTo>
                    <a:pt x="365" y="0"/>
                  </a:lnTo>
                  <a:lnTo>
                    <a:pt x="365" y="208"/>
                  </a:lnTo>
                  <a:lnTo>
                    <a:pt x="480" y="305"/>
                  </a:lnTo>
                  <a:lnTo>
                    <a:pt x="480" y="360"/>
                  </a:lnTo>
                  <a:lnTo>
                    <a:pt x="480" y="360"/>
                  </a:lnTo>
                  <a:cubicBezTo>
                    <a:pt x="480" y="471"/>
                    <a:pt x="390" y="560"/>
                    <a:pt x="279" y="560"/>
                  </a:cubicBezTo>
                  <a:lnTo>
                    <a:pt x="232" y="560"/>
                  </a:lnTo>
                  <a:lnTo>
                    <a:pt x="232" y="560"/>
                  </a:lnTo>
                  <a:cubicBezTo>
                    <a:pt x="121" y="560"/>
                    <a:pt x="32" y="471"/>
                    <a:pt x="32" y="360"/>
                  </a:cubicBezTo>
                  <a:lnTo>
                    <a:pt x="0" y="226"/>
                  </a:lnTo>
                  <a:lnTo>
                    <a:pt x="67" y="208"/>
                  </a:lnTo>
                </a:path>
              </a:pathLst>
            </a:custGeom>
            <a:solidFill>
              <a:srgbClr val="E32A1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32" name="Google Shape;332;p17"/>
            <p:cNvSpPr/>
            <p:nvPr/>
          </p:nvSpPr>
          <p:spPr>
            <a:xfrm>
              <a:off x="14822563" y="10914103"/>
              <a:ext cx="372532" cy="359066"/>
            </a:xfrm>
            <a:custGeom>
              <a:avLst/>
              <a:gdLst/>
              <a:ahLst/>
              <a:cxnLst/>
              <a:rect l="l" t="t" r="r" b="b"/>
              <a:pathLst>
                <a:path w="366" h="353" extrusionOk="0">
                  <a:moveTo>
                    <a:pt x="67" y="0"/>
                  </a:moveTo>
                  <a:lnTo>
                    <a:pt x="365" y="333"/>
                  </a:lnTo>
                  <a:lnTo>
                    <a:pt x="365" y="333"/>
                  </a:lnTo>
                  <a:cubicBezTo>
                    <a:pt x="339" y="345"/>
                    <a:pt x="310" y="352"/>
                    <a:pt x="279" y="352"/>
                  </a:cubicBezTo>
                  <a:lnTo>
                    <a:pt x="232" y="352"/>
                  </a:lnTo>
                  <a:lnTo>
                    <a:pt x="232" y="352"/>
                  </a:lnTo>
                  <a:cubicBezTo>
                    <a:pt x="121" y="352"/>
                    <a:pt x="32" y="263"/>
                    <a:pt x="32" y="152"/>
                  </a:cubicBezTo>
                  <a:lnTo>
                    <a:pt x="0" y="18"/>
                  </a:lnTo>
                  <a:lnTo>
                    <a:pt x="67" y="0"/>
                  </a:lnTo>
                </a:path>
              </a:pathLst>
            </a:custGeom>
            <a:solidFill>
              <a:srgbClr val="000D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33" name="Google Shape;333;p17"/>
            <p:cNvSpPr/>
            <p:nvPr/>
          </p:nvSpPr>
          <p:spPr>
            <a:xfrm>
              <a:off x="14845004" y="10914103"/>
              <a:ext cx="466785" cy="359066"/>
            </a:xfrm>
            <a:custGeom>
              <a:avLst/>
              <a:gdLst/>
              <a:ahLst/>
              <a:cxnLst/>
              <a:rect l="l" t="t" r="r" b="b"/>
              <a:pathLst>
                <a:path w="457" h="354" extrusionOk="0">
                  <a:moveTo>
                    <a:pt x="456" y="98"/>
                  </a:moveTo>
                  <a:lnTo>
                    <a:pt x="456" y="153"/>
                  </a:lnTo>
                  <a:lnTo>
                    <a:pt x="456" y="153"/>
                  </a:lnTo>
                  <a:cubicBezTo>
                    <a:pt x="456" y="264"/>
                    <a:pt x="366" y="353"/>
                    <a:pt x="255" y="353"/>
                  </a:cubicBezTo>
                  <a:lnTo>
                    <a:pt x="208" y="353"/>
                  </a:lnTo>
                  <a:lnTo>
                    <a:pt x="208" y="353"/>
                  </a:lnTo>
                  <a:cubicBezTo>
                    <a:pt x="97" y="353"/>
                    <a:pt x="8" y="264"/>
                    <a:pt x="8" y="153"/>
                  </a:cubicBezTo>
                  <a:lnTo>
                    <a:pt x="0" y="121"/>
                  </a:lnTo>
                  <a:lnTo>
                    <a:pt x="0" y="121"/>
                  </a:lnTo>
                  <a:cubicBezTo>
                    <a:pt x="129" y="7"/>
                    <a:pt x="319" y="0"/>
                    <a:pt x="456" y="98"/>
                  </a:cubicBezTo>
                </a:path>
              </a:pathLst>
            </a:custGeom>
            <a:solidFill>
              <a:srgbClr val="B2C3F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34" name="Google Shape;334;p17"/>
            <p:cNvSpPr/>
            <p:nvPr/>
          </p:nvSpPr>
          <p:spPr>
            <a:xfrm>
              <a:off x="13835129" y="10703152"/>
              <a:ext cx="489229" cy="570018"/>
            </a:xfrm>
            <a:custGeom>
              <a:avLst/>
              <a:gdLst/>
              <a:ahLst/>
              <a:cxnLst/>
              <a:rect l="l" t="t" r="r" b="b"/>
              <a:pathLst>
                <a:path w="481" h="561" extrusionOk="0">
                  <a:moveTo>
                    <a:pt x="412" y="208"/>
                  </a:moveTo>
                  <a:lnTo>
                    <a:pt x="412" y="0"/>
                  </a:lnTo>
                  <a:lnTo>
                    <a:pt x="114" y="0"/>
                  </a:lnTo>
                  <a:lnTo>
                    <a:pt x="114" y="208"/>
                  </a:lnTo>
                  <a:lnTo>
                    <a:pt x="0" y="305"/>
                  </a:lnTo>
                  <a:lnTo>
                    <a:pt x="0" y="360"/>
                  </a:lnTo>
                  <a:lnTo>
                    <a:pt x="0" y="360"/>
                  </a:lnTo>
                  <a:cubicBezTo>
                    <a:pt x="0" y="471"/>
                    <a:pt x="90" y="560"/>
                    <a:pt x="200" y="560"/>
                  </a:cubicBezTo>
                  <a:lnTo>
                    <a:pt x="248" y="560"/>
                  </a:lnTo>
                  <a:lnTo>
                    <a:pt x="248" y="560"/>
                  </a:lnTo>
                  <a:cubicBezTo>
                    <a:pt x="358" y="560"/>
                    <a:pt x="448" y="471"/>
                    <a:pt x="448" y="360"/>
                  </a:cubicBezTo>
                  <a:lnTo>
                    <a:pt x="480" y="226"/>
                  </a:lnTo>
                  <a:lnTo>
                    <a:pt x="412" y="208"/>
                  </a:lnTo>
                </a:path>
              </a:pathLst>
            </a:custGeom>
            <a:solidFill>
              <a:srgbClr val="E32A1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35" name="Google Shape;335;p17"/>
            <p:cNvSpPr/>
            <p:nvPr/>
          </p:nvSpPr>
          <p:spPr>
            <a:xfrm>
              <a:off x="13974268" y="10779454"/>
              <a:ext cx="246857" cy="116696"/>
            </a:xfrm>
            <a:custGeom>
              <a:avLst/>
              <a:gdLst/>
              <a:ahLst/>
              <a:cxnLst/>
              <a:rect l="l" t="t" r="r" b="b"/>
              <a:pathLst>
                <a:path w="241" h="113" extrusionOk="0">
                  <a:moveTo>
                    <a:pt x="202" y="74"/>
                  </a:moveTo>
                  <a:lnTo>
                    <a:pt x="202" y="74"/>
                  </a:lnTo>
                  <a:cubicBezTo>
                    <a:pt x="192" y="84"/>
                    <a:pt x="166" y="82"/>
                    <a:pt x="145" y="78"/>
                  </a:cubicBezTo>
                  <a:lnTo>
                    <a:pt x="145" y="78"/>
                  </a:lnTo>
                  <a:cubicBezTo>
                    <a:pt x="148" y="55"/>
                    <a:pt x="169" y="36"/>
                    <a:pt x="185" y="33"/>
                  </a:cubicBezTo>
                  <a:lnTo>
                    <a:pt x="185" y="33"/>
                  </a:lnTo>
                  <a:cubicBezTo>
                    <a:pt x="189" y="33"/>
                    <a:pt x="201" y="31"/>
                    <a:pt x="205" y="54"/>
                  </a:cubicBezTo>
                  <a:lnTo>
                    <a:pt x="205" y="54"/>
                  </a:lnTo>
                  <a:cubicBezTo>
                    <a:pt x="208" y="69"/>
                    <a:pt x="203" y="73"/>
                    <a:pt x="202" y="74"/>
                  </a:cubicBezTo>
                  <a:close/>
                  <a:moveTo>
                    <a:pt x="38" y="74"/>
                  </a:moveTo>
                  <a:lnTo>
                    <a:pt x="38" y="74"/>
                  </a:lnTo>
                  <a:cubicBezTo>
                    <a:pt x="37" y="73"/>
                    <a:pt x="32" y="69"/>
                    <a:pt x="35" y="54"/>
                  </a:cubicBezTo>
                  <a:lnTo>
                    <a:pt x="35" y="54"/>
                  </a:lnTo>
                  <a:cubicBezTo>
                    <a:pt x="38" y="36"/>
                    <a:pt x="46" y="33"/>
                    <a:pt x="52" y="33"/>
                  </a:cubicBezTo>
                  <a:lnTo>
                    <a:pt x="52" y="33"/>
                  </a:lnTo>
                  <a:cubicBezTo>
                    <a:pt x="53" y="33"/>
                    <a:pt x="54" y="33"/>
                    <a:pt x="55" y="33"/>
                  </a:cubicBezTo>
                  <a:lnTo>
                    <a:pt x="55" y="33"/>
                  </a:lnTo>
                  <a:cubicBezTo>
                    <a:pt x="71" y="36"/>
                    <a:pt x="91" y="55"/>
                    <a:pt x="95" y="78"/>
                  </a:cubicBezTo>
                  <a:lnTo>
                    <a:pt x="95" y="78"/>
                  </a:lnTo>
                  <a:cubicBezTo>
                    <a:pt x="76" y="82"/>
                    <a:pt x="49" y="84"/>
                    <a:pt x="38" y="74"/>
                  </a:cubicBezTo>
                  <a:close/>
                  <a:moveTo>
                    <a:pt x="235" y="49"/>
                  </a:moveTo>
                  <a:lnTo>
                    <a:pt x="235" y="49"/>
                  </a:lnTo>
                  <a:cubicBezTo>
                    <a:pt x="229" y="10"/>
                    <a:pt x="202" y="0"/>
                    <a:pt x="180" y="3"/>
                  </a:cubicBezTo>
                  <a:lnTo>
                    <a:pt x="180" y="3"/>
                  </a:lnTo>
                  <a:cubicBezTo>
                    <a:pt x="156" y="7"/>
                    <a:pt x="131" y="27"/>
                    <a:pt x="120" y="55"/>
                  </a:cubicBezTo>
                  <a:lnTo>
                    <a:pt x="120" y="55"/>
                  </a:lnTo>
                  <a:cubicBezTo>
                    <a:pt x="109" y="27"/>
                    <a:pt x="84" y="7"/>
                    <a:pt x="59" y="3"/>
                  </a:cubicBezTo>
                  <a:lnTo>
                    <a:pt x="59" y="3"/>
                  </a:lnTo>
                  <a:cubicBezTo>
                    <a:pt x="38" y="0"/>
                    <a:pt x="11" y="10"/>
                    <a:pt x="4" y="49"/>
                  </a:cubicBezTo>
                  <a:lnTo>
                    <a:pt x="4" y="49"/>
                  </a:lnTo>
                  <a:cubicBezTo>
                    <a:pt x="0" y="75"/>
                    <a:pt x="9" y="90"/>
                    <a:pt x="17" y="97"/>
                  </a:cubicBezTo>
                  <a:lnTo>
                    <a:pt x="17" y="97"/>
                  </a:lnTo>
                  <a:cubicBezTo>
                    <a:pt x="31" y="108"/>
                    <a:pt x="48" y="112"/>
                    <a:pt x="65" y="112"/>
                  </a:cubicBezTo>
                  <a:lnTo>
                    <a:pt x="65" y="112"/>
                  </a:lnTo>
                  <a:cubicBezTo>
                    <a:pt x="89" y="112"/>
                    <a:pt x="110" y="105"/>
                    <a:pt x="114" y="105"/>
                  </a:cubicBezTo>
                  <a:lnTo>
                    <a:pt x="120" y="103"/>
                  </a:lnTo>
                  <a:lnTo>
                    <a:pt x="126" y="105"/>
                  </a:lnTo>
                  <a:lnTo>
                    <a:pt x="126" y="105"/>
                  </a:lnTo>
                  <a:cubicBezTo>
                    <a:pt x="130" y="105"/>
                    <a:pt x="151" y="112"/>
                    <a:pt x="174" y="112"/>
                  </a:cubicBezTo>
                  <a:lnTo>
                    <a:pt x="174" y="112"/>
                  </a:lnTo>
                  <a:cubicBezTo>
                    <a:pt x="191" y="112"/>
                    <a:pt x="210" y="108"/>
                    <a:pt x="222" y="97"/>
                  </a:cubicBezTo>
                  <a:lnTo>
                    <a:pt x="222" y="97"/>
                  </a:lnTo>
                  <a:cubicBezTo>
                    <a:pt x="230" y="90"/>
                    <a:pt x="240" y="75"/>
                    <a:pt x="235" y="49"/>
                  </a:cubicBezTo>
                  <a:close/>
                </a:path>
              </a:pathLst>
            </a:custGeom>
            <a:solidFill>
              <a:srgbClr val="F3F7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36" name="Google Shape;336;p17"/>
            <p:cNvSpPr/>
            <p:nvPr/>
          </p:nvSpPr>
          <p:spPr>
            <a:xfrm>
              <a:off x="13951827" y="10914103"/>
              <a:ext cx="372532" cy="359066"/>
            </a:xfrm>
            <a:custGeom>
              <a:avLst/>
              <a:gdLst/>
              <a:ahLst/>
              <a:cxnLst/>
              <a:rect l="l" t="t" r="r" b="b"/>
              <a:pathLst>
                <a:path w="367" h="353" extrusionOk="0">
                  <a:moveTo>
                    <a:pt x="299" y="0"/>
                  </a:moveTo>
                  <a:lnTo>
                    <a:pt x="0" y="333"/>
                  </a:lnTo>
                  <a:lnTo>
                    <a:pt x="0" y="333"/>
                  </a:lnTo>
                  <a:cubicBezTo>
                    <a:pt x="27" y="345"/>
                    <a:pt x="55" y="352"/>
                    <a:pt x="86" y="352"/>
                  </a:cubicBezTo>
                  <a:lnTo>
                    <a:pt x="134" y="352"/>
                  </a:lnTo>
                  <a:lnTo>
                    <a:pt x="134" y="352"/>
                  </a:lnTo>
                  <a:cubicBezTo>
                    <a:pt x="244" y="352"/>
                    <a:pt x="334" y="263"/>
                    <a:pt x="334" y="152"/>
                  </a:cubicBezTo>
                  <a:lnTo>
                    <a:pt x="366" y="18"/>
                  </a:lnTo>
                  <a:lnTo>
                    <a:pt x="299" y="0"/>
                  </a:lnTo>
                </a:path>
              </a:pathLst>
            </a:custGeom>
            <a:solidFill>
              <a:srgbClr val="000D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37" name="Google Shape;337;p17"/>
            <p:cNvSpPr/>
            <p:nvPr/>
          </p:nvSpPr>
          <p:spPr>
            <a:xfrm>
              <a:off x="13835129" y="10914103"/>
              <a:ext cx="466785" cy="359066"/>
            </a:xfrm>
            <a:custGeom>
              <a:avLst/>
              <a:gdLst/>
              <a:ahLst/>
              <a:cxnLst/>
              <a:rect l="l" t="t" r="r" b="b"/>
              <a:pathLst>
                <a:path w="457" h="354" extrusionOk="0">
                  <a:moveTo>
                    <a:pt x="0" y="98"/>
                  </a:moveTo>
                  <a:lnTo>
                    <a:pt x="0" y="153"/>
                  </a:lnTo>
                  <a:lnTo>
                    <a:pt x="0" y="153"/>
                  </a:lnTo>
                  <a:cubicBezTo>
                    <a:pt x="0" y="264"/>
                    <a:pt x="90" y="353"/>
                    <a:pt x="200" y="353"/>
                  </a:cubicBezTo>
                  <a:lnTo>
                    <a:pt x="248" y="353"/>
                  </a:lnTo>
                  <a:lnTo>
                    <a:pt x="248" y="353"/>
                  </a:lnTo>
                  <a:cubicBezTo>
                    <a:pt x="358" y="353"/>
                    <a:pt x="448" y="264"/>
                    <a:pt x="448" y="153"/>
                  </a:cubicBezTo>
                  <a:lnTo>
                    <a:pt x="456" y="121"/>
                  </a:lnTo>
                  <a:lnTo>
                    <a:pt x="456" y="121"/>
                  </a:lnTo>
                  <a:cubicBezTo>
                    <a:pt x="326" y="7"/>
                    <a:pt x="136" y="0"/>
                    <a:pt x="0" y="98"/>
                  </a:cubicBezTo>
                </a:path>
              </a:pathLst>
            </a:custGeom>
            <a:solidFill>
              <a:srgbClr val="B2C3F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38" name="Google Shape;338;p17"/>
            <p:cNvSpPr/>
            <p:nvPr/>
          </p:nvSpPr>
          <p:spPr>
            <a:xfrm>
              <a:off x="14925793" y="10779454"/>
              <a:ext cx="246857" cy="116696"/>
            </a:xfrm>
            <a:custGeom>
              <a:avLst/>
              <a:gdLst/>
              <a:ahLst/>
              <a:cxnLst/>
              <a:rect l="l" t="t" r="r" b="b"/>
              <a:pathLst>
                <a:path w="242" h="113" extrusionOk="0">
                  <a:moveTo>
                    <a:pt x="35" y="54"/>
                  </a:moveTo>
                  <a:lnTo>
                    <a:pt x="35" y="54"/>
                  </a:lnTo>
                  <a:cubicBezTo>
                    <a:pt x="40" y="31"/>
                    <a:pt x="52" y="33"/>
                    <a:pt x="56" y="33"/>
                  </a:cubicBezTo>
                  <a:lnTo>
                    <a:pt x="56" y="33"/>
                  </a:lnTo>
                  <a:cubicBezTo>
                    <a:pt x="72" y="36"/>
                    <a:pt x="93" y="55"/>
                    <a:pt x="95" y="78"/>
                  </a:cubicBezTo>
                  <a:lnTo>
                    <a:pt x="95" y="78"/>
                  </a:lnTo>
                  <a:cubicBezTo>
                    <a:pt x="75" y="82"/>
                    <a:pt x="49" y="84"/>
                    <a:pt x="39" y="74"/>
                  </a:cubicBezTo>
                  <a:lnTo>
                    <a:pt x="39" y="74"/>
                  </a:lnTo>
                  <a:cubicBezTo>
                    <a:pt x="38" y="73"/>
                    <a:pt x="33" y="69"/>
                    <a:pt x="35" y="54"/>
                  </a:cubicBezTo>
                  <a:close/>
                  <a:moveTo>
                    <a:pt x="146" y="78"/>
                  </a:moveTo>
                  <a:lnTo>
                    <a:pt x="146" y="78"/>
                  </a:lnTo>
                  <a:cubicBezTo>
                    <a:pt x="149" y="55"/>
                    <a:pt x="170" y="36"/>
                    <a:pt x="186" y="33"/>
                  </a:cubicBezTo>
                  <a:lnTo>
                    <a:pt x="186" y="33"/>
                  </a:lnTo>
                  <a:cubicBezTo>
                    <a:pt x="186" y="33"/>
                    <a:pt x="188" y="33"/>
                    <a:pt x="189" y="33"/>
                  </a:cubicBezTo>
                  <a:lnTo>
                    <a:pt x="189" y="33"/>
                  </a:lnTo>
                  <a:cubicBezTo>
                    <a:pt x="194" y="33"/>
                    <a:pt x="203" y="36"/>
                    <a:pt x="206" y="54"/>
                  </a:cubicBezTo>
                  <a:lnTo>
                    <a:pt x="206" y="54"/>
                  </a:lnTo>
                  <a:cubicBezTo>
                    <a:pt x="209" y="69"/>
                    <a:pt x="204" y="73"/>
                    <a:pt x="202" y="74"/>
                  </a:cubicBezTo>
                  <a:lnTo>
                    <a:pt x="202" y="74"/>
                  </a:lnTo>
                  <a:cubicBezTo>
                    <a:pt x="192" y="84"/>
                    <a:pt x="165" y="82"/>
                    <a:pt x="146" y="78"/>
                  </a:cubicBezTo>
                  <a:close/>
                  <a:moveTo>
                    <a:pt x="19" y="97"/>
                  </a:moveTo>
                  <a:lnTo>
                    <a:pt x="19" y="97"/>
                  </a:lnTo>
                  <a:cubicBezTo>
                    <a:pt x="31" y="108"/>
                    <a:pt x="49" y="112"/>
                    <a:pt x="66" y="112"/>
                  </a:cubicBezTo>
                  <a:lnTo>
                    <a:pt x="66" y="112"/>
                  </a:lnTo>
                  <a:cubicBezTo>
                    <a:pt x="90" y="112"/>
                    <a:pt x="111" y="105"/>
                    <a:pt x="115" y="105"/>
                  </a:cubicBezTo>
                  <a:lnTo>
                    <a:pt x="121" y="103"/>
                  </a:lnTo>
                  <a:lnTo>
                    <a:pt x="126" y="105"/>
                  </a:lnTo>
                  <a:lnTo>
                    <a:pt x="126" y="105"/>
                  </a:lnTo>
                  <a:cubicBezTo>
                    <a:pt x="131" y="105"/>
                    <a:pt x="152" y="112"/>
                    <a:pt x="175" y="112"/>
                  </a:cubicBezTo>
                  <a:lnTo>
                    <a:pt x="175" y="112"/>
                  </a:lnTo>
                  <a:cubicBezTo>
                    <a:pt x="192" y="112"/>
                    <a:pt x="210" y="108"/>
                    <a:pt x="223" y="97"/>
                  </a:cubicBezTo>
                  <a:lnTo>
                    <a:pt x="223" y="97"/>
                  </a:lnTo>
                  <a:cubicBezTo>
                    <a:pt x="231" y="90"/>
                    <a:pt x="241" y="75"/>
                    <a:pt x="236" y="49"/>
                  </a:cubicBezTo>
                  <a:lnTo>
                    <a:pt x="236" y="49"/>
                  </a:lnTo>
                  <a:cubicBezTo>
                    <a:pt x="229" y="10"/>
                    <a:pt x="202" y="0"/>
                    <a:pt x="181" y="3"/>
                  </a:cubicBezTo>
                  <a:lnTo>
                    <a:pt x="181" y="3"/>
                  </a:lnTo>
                  <a:cubicBezTo>
                    <a:pt x="156" y="7"/>
                    <a:pt x="131" y="27"/>
                    <a:pt x="121" y="55"/>
                  </a:cubicBezTo>
                  <a:lnTo>
                    <a:pt x="121" y="55"/>
                  </a:lnTo>
                  <a:cubicBezTo>
                    <a:pt x="110" y="27"/>
                    <a:pt x="85" y="7"/>
                    <a:pt x="60" y="3"/>
                  </a:cubicBezTo>
                  <a:lnTo>
                    <a:pt x="60" y="3"/>
                  </a:lnTo>
                  <a:cubicBezTo>
                    <a:pt x="39" y="0"/>
                    <a:pt x="12" y="10"/>
                    <a:pt x="5" y="49"/>
                  </a:cubicBezTo>
                  <a:lnTo>
                    <a:pt x="5" y="49"/>
                  </a:lnTo>
                  <a:cubicBezTo>
                    <a:pt x="0" y="75"/>
                    <a:pt x="10" y="90"/>
                    <a:pt x="19" y="97"/>
                  </a:cubicBezTo>
                  <a:close/>
                </a:path>
              </a:pathLst>
            </a:custGeom>
            <a:solidFill>
              <a:srgbClr val="F3F7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39" name="Google Shape;339;p17"/>
            <p:cNvSpPr/>
            <p:nvPr/>
          </p:nvSpPr>
          <p:spPr>
            <a:xfrm>
              <a:off x="13826153" y="8153782"/>
              <a:ext cx="870735" cy="2598742"/>
            </a:xfrm>
            <a:custGeom>
              <a:avLst/>
              <a:gdLst/>
              <a:ahLst/>
              <a:cxnLst/>
              <a:rect l="l" t="t" r="r" b="b"/>
              <a:pathLst>
                <a:path w="854" h="2552" extrusionOk="0">
                  <a:moveTo>
                    <a:pt x="0" y="2551"/>
                  </a:moveTo>
                  <a:lnTo>
                    <a:pt x="457" y="2551"/>
                  </a:lnTo>
                  <a:lnTo>
                    <a:pt x="853" y="0"/>
                  </a:lnTo>
                  <a:lnTo>
                    <a:pt x="350" y="0"/>
                  </a:lnTo>
                  <a:lnTo>
                    <a:pt x="0" y="2551"/>
                  </a:lnTo>
                </a:path>
              </a:pathLst>
            </a:custGeom>
            <a:solidFill>
              <a:srgbClr val="122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40" name="Google Shape;340;p17"/>
            <p:cNvSpPr/>
            <p:nvPr/>
          </p:nvSpPr>
          <p:spPr>
            <a:xfrm>
              <a:off x="14409636" y="8153782"/>
              <a:ext cx="870735" cy="2598742"/>
            </a:xfrm>
            <a:custGeom>
              <a:avLst/>
              <a:gdLst/>
              <a:ahLst/>
              <a:cxnLst/>
              <a:rect l="l" t="t" r="r" b="b"/>
              <a:pathLst>
                <a:path w="856" h="2552" extrusionOk="0">
                  <a:moveTo>
                    <a:pt x="855" y="2551"/>
                  </a:moveTo>
                  <a:lnTo>
                    <a:pt x="397" y="2551"/>
                  </a:lnTo>
                  <a:lnTo>
                    <a:pt x="0" y="0"/>
                  </a:lnTo>
                  <a:lnTo>
                    <a:pt x="504" y="0"/>
                  </a:lnTo>
                  <a:lnTo>
                    <a:pt x="855" y="2551"/>
                  </a:lnTo>
                </a:path>
              </a:pathLst>
            </a:custGeom>
            <a:solidFill>
              <a:srgbClr val="000D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41" name="Google Shape;341;p17"/>
            <p:cNvSpPr/>
            <p:nvPr/>
          </p:nvSpPr>
          <p:spPr>
            <a:xfrm>
              <a:off x="14090965" y="6829728"/>
              <a:ext cx="969478" cy="1427287"/>
            </a:xfrm>
            <a:custGeom>
              <a:avLst/>
              <a:gdLst/>
              <a:ahLst/>
              <a:cxnLst/>
              <a:rect l="l" t="t" r="r" b="b"/>
              <a:pathLst>
                <a:path w="954" h="1401" extrusionOk="0">
                  <a:moveTo>
                    <a:pt x="953" y="1400"/>
                  </a:moveTo>
                  <a:lnTo>
                    <a:pt x="0" y="1400"/>
                  </a:lnTo>
                  <a:lnTo>
                    <a:pt x="0" y="990"/>
                  </a:lnTo>
                  <a:lnTo>
                    <a:pt x="0" y="0"/>
                  </a:lnTo>
                  <a:lnTo>
                    <a:pt x="677" y="0"/>
                  </a:lnTo>
                  <a:lnTo>
                    <a:pt x="919" y="500"/>
                  </a:lnTo>
                  <a:lnTo>
                    <a:pt x="890" y="866"/>
                  </a:lnTo>
                  <a:lnTo>
                    <a:pt x="953" y="1400"/>
                  </a:lnTo>
                </a:path>
              </a:pathLst>
            </a:custGeom>
            <a:solidFill>
              <a:srgbClr val="F3F7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42" name="Google Shape;342;p17"/>
            <p:cNvSpPr/>
            <p:nvPr/>
          </p:nvSpPr>
          <p:spPr>
            <a:xfrm>
              <a:off x="14090966" y="6829729"/>
              <a:ext cx="1242247" cy="1426268"/>
            </a:xfrm>
            <a:custGeom>
              <a:avLst/>
              <a:gdLst/>
              <a:ahLst/>
              <a:cxnLst/>
              <a:rect l="l" t="t" r="r" b="b"/>
              <a:pathLst>
                <a:path w="1520326" h="1745541" extrusionOk="0">
                  <a:moveTo>
                    <a:pt x="818460" y="0"/>
                  </a:moveTo>
                  <a:lnTo>
                    <a:pt x="857038" y="0"/>
                  </a:lnTo>
                  <a:cubicBezTo>
                    <a:pt x="1143259" y="0"/>
                    <a:pt x="1403348" y="168320"/>
                    <a:pt x="1520326" y="428905"/>
                  </a:cubicBezTo>
                  <a:lnTo>
                    <a:pt x="1256504" y="799209"/>
                  </a:lnTo>
                  <a:lnTo>
                    <a:pt x="1142015" y="623408"/>
                  </a:lnTo>
                  <a:lnTo>
                    <a:pt x="1105926" y="1079742"/>
                  </a:lnTo>
                  <a:lnTo>
                    <a:pt x="1165659" y="1587196"/>
                  </a:lnTo>
                  <a:lnTo>
                    <a:pt x="1184326" y="1745541"/>
                  </a:lnTo>
                  <a:lnTo>
                    <a:pt x="818460" y="1745541"/>
                  </a:lnTo>
                  <a:close/>
                  <a:moveTo>
                    <a:pt x="0" y="0"/>
                  </a:moveTo>
                  <a:lnTo>
                    <a:pt x="399749" y="0"/>
                  </a:lnTo>
                  <a:lnTo>
                    <a:pt x="399749" y="1745541"/>
                  </a:lnTo>
                  <a:lnTo>
                    <a:pt x="0" y="1745541"/>
                  </a:lnTo>
                  <a:lnTo>
                    <a:pt x="0" y="1234347"/>
                  </a:lnTo>
                  <a:close/>
                </a:path>
              </a:pathLst>
            </a:custGeom>
            <a:solidFill>
              <a:srgbClr val="035E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43" name="Google Shape;343;p17"/>
            <p:cNvSpPr/>
            <p:nvPr/>
          </p:nvSpPr>
          <p:spPr>
            <a:xfrm>
              <a:off x="14310892" y="6757913"/>
              <a:ext cx="565529" cy="175043"/>
            </a:xfrm>
            <a:custGeom>
              <a:avLst/>
              <a:gdLst/>
              <a:ahLst/>
              <a:cxnLst/>
              <a:rect l="l" t="t" r="r" b="b"/>
              <a:pathLst>
                <a:path w="554" h="170" extrusionOk="0">
                  <a:moveTo>
                    <a:pt x="553" y="169"/>
                  </a:moveTo>
                  <a:lnTo>
                    <a:pt x="553" y="169"/>
                  </a:lnTo>
                  <a:lnTo>
                    <a:pt x="553" y="169"/>
                  </a:lnTo>
                  <a:cubicBezTo>
                    <a:pt x="501" y="121"/>
                    <a:pt x="432" y="94"/>
                    <a:pt x="360" y="94"/>
                  </a:cubicBezTo>
                  <a:lnTo>
                    <a:pt x="193" y="94"/>
                  </a:lnTo>
                  <a:lnTo>
                    <a:pt x="193" y="94"/>
                  </a:lnTo>
                  <a:cubicBezTo>
                    <a:pt x="123" y="94"/>
                    <a:pt x="55" y="120"/>
                    <a:pt x="3" y="166"/>
                  </a:cubicBezTo>
                  <a:lnTo>
                    <a:pt x="3" y="166"/>
                  </a:lnTo>
                  <a:cubicBezTo>
                    <a:pt x="2" y="167"/>
                    <a:pt x="0" y="166"/>
                    <a:pt x="0" y="165"/>
                  </a:cubicBezTo>
                  <a:lnTo>
                    <a:pt x="0" y="75"/>
                  </a:lnTo>
                  <a:lnTo>
                    <a:pt x="3" y="72"/>
                  </a:lnTo>
                  <a:lnTo>
                    <a:pt x="3" y="72"/>
                  </a:lnTo>
                  <a:cubicBezTo>
                    <a:pt x="55" y="26"/>
                    <a:pt x="123" y="0"/>
                    <a:pt x="193" y="0"/>
                  </a:cubicBezTo>
                  <a:lnTo>
                    <a:pt x="360" y="0"/>
                  </a:lnTo>
                  <a:lnTo>
                    <a:pt x="360" y="0"/>
                  </a:lnTo>
                  <a:cubicBezTo>
                    <a:pt x="432" y="0"/>
                    <a:pt x="501" y="27"/>
                    <a:pt x="553" y="75"/>
                  </a:cubicBezTo>
                  <a:lnTo>
                    <a:pt x="553" y="169"/>
                  </a:lnTo>
                </a:path>
              </a:pathLst>
            </a:custGeom>
            <a:solidFill>
              <a:srgbClr val="E32A1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44" name="Google Shape;344;p17"/>
            <p:cNvSpPr/>
            <p:nvPr/>
          </p:nvSpPr>
          <p:spPr>
            <a:xfrm>
              <a:off x="14467985" y="6582867"/>
              <a:ext cx="251347" cy="327649"/>
            </a:xfrm>
            <a:custGeom>
              <a:avLst/>
              <a:gdLst/>
              <a:ahLst/>
              <a:cxnLst/>
              <a:rect l="l" t="t" r="r" b="b"/>
              <a:pathLst>
                <a:path w="248" h="323" extrusionOk="0">
                  <a:moveTo>
                    <a:pt x="131" y="322"/>
                  </a:moveTo>
                  <a:lnTo>
                    <a:pt x="115" y="322"/>
                  </a:lnTo>
                  <a:lnTo>
                    <a:pt x="115" y="322"/>
                  </a:lnTo>
                  <a:cubicBezTo>
                    <a:pt x="51" y="322"/>
                    <a:pt x="0" y="270"/>
                    <a:pt x="0" y="206"/>
                  </a:cubicBezTo>
                  <a:lnTo>
                    <a:pt x="0" y="0"/>
                  </a:lnTo>
                  <a:lnTo>
                    <a:pt x="247" y="0"/>
                  </a:lnTo>
                  <a:lnTo>
                    <a:pt x="247" y="206"/>
                  </a:lnTo>
                  <a:lnTo>
                    <a:pt x="247" y="206"/>
                  </a:lnTo>
                  <a:cubicBezTo>
                    <a:pt x="247" y="270"/>
                    <a:pt x="195" y="322"/>
                    <a:pt x="131" y="322"/>
                  </a:cubicBezTo>
                </a:path>
              </a:pathLst>
            </a:custGeom>
            <a:solidFill>
              <a:srgbClr val="FFC0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45" name="Google Shape;345;p17"/>
            <p:cNvSpPr/>
            <p:nvPr/>
          </p:nvSpPr>
          <p:spPr>
            <a:xfrm>
              <a:off x="14467985" y="6582867"/>
              <a:ext cx="251347" cy="143627"/>
            </a:xfrm>
            <a:custGeom>
              <a:avLst/>
              <a:gdLst/>
              <a:ahLst/>
              <a:cxnLst/>
              <a:rect l="l" t="t" r="r" b="b"/>
              <a:pathLst>
                <a:path w="248" h="139" extrusionOk="0">
                  <a:moveTo>
                    <a:pt x="247" y="97"/>
                  </a:moveTo>
                  <a:lnTo>
                    <a:pt x="0" y="138"/>
                  </a:lnTo>
                  <a:lnTo>
                    <a:pt x="0" y="0"/>
                  </a:lnTo>
                  <a:lnTo>
                    <a:pt x="247" y="0"/>
                  </a:lnTo>
                  <a:lnTo>
                    <a:pt x="247" y="97"/>
                  </a:lnTo>
                </a:path>
              </a:pathLst>
            </a:custGeom>
            <a:solidFill>
              <a:srgbClr val="F7949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46" name="Google Shape;346;p17"/>
            <p:cNvSpPr/>
            <p:nvPr/>
          </p:nvSpPr>
          <p:spPr>
            <a:xfrm>
              <a:off x="14288452" y="6089152"/>
              <a:ext cx="561039" cy="578996"/>
            </a:xfrm>
            <a:custGeom>
              <a:avLst/>
              <a:gdLst/>
              <a:ahLst/>
              <a:cxnLst/>
              <a:rect l="l" t="t" r="r" b="b"/>
              <a:pathLst>
                <a:path w="552" h="570" extrusionOk="0">
                  <a:moveTo>
                    <a:pt x="551" y="297"/>
                  </a:moveTo>
                  <a:lnTo>
                    <a:pt x="551" y="297"/>
                  </a:lnTo>
                  <a:cubicBezTo>
                    <a:pt x="551" y="461"/>
                    <a:pt x="432" y="569"/>
                    <a:pt x="286" y="569"/>
                  </a:cubicBezTo>
                  <a:lnTo>
                    <a:pt x="286" y="569"/>
                  </a:lnTo>
                  <a:cubicBezTo>
                    <a:pt x="140" y="569"/>
                    <a:pt x="37" y="460"/>
                    <a:pt x="22" y="297"/>
                  </a:cubicBezTo>
                  <a:lnTo>
                    <a:pt x="22" y="297"/>
                  </a:lnTo>
                  <a:cubicBezTo>
                    <a:pt x="0" y="61"/>
                    <a:pt x="140" y="0"/>
                    <a:pt x="286" y="0"/>
                  </a:cubicBezTo>
                  <a:lnTo>
                    <a:pt x="286" y="0"/>
                  </a:lnTo>
                  <a:cubicBezTo>
                    <a:pt x="432" y="0"/>
                    <a:pt x="551" y="133"/>
                    <a:pt x="551" y="297"/>
                  </a:cubicBezTo>
                </a:path>
              </a:pathLst>
            </a:custGeom>
            <a:solidFill>
              <a:srgbClr val="FFC0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47" name="Google Shape;347;p17"/>
            <p:cNvSpPr/>
            <p:nvPr/>
          </p:nvSpPr>
          <p:spPr>
            <a:xfrm>
              <a:off x="14081989" y="5923085"/>
              <a:ext cx="951524" cy="614900"/>
            </a:xfrm>
            <a:custGeom>
              <a:avLst/>
              <a:gdLst/>
              <a:ahLst/>
              <a:cxnLst/>
              <a:rect l="l" t="t" r="r" b="b"/>
              <a:pathLst>
                <a:path w="936" h="603" extrusionOk="0">
                  <a:moveTo>
                    <a:pt x="0" y="148"/>
                  </a:moveTo>
                  <a:lnTo>
                    <a:pt x="0" y="148"/>
                  </a:lnTo>
                  <a:cubicBezTo>
                    <a:pt x="0" y="148"/>
                    <a:pt x="238" y="488"/>
                    <a:pt x="636" y="305"/>
                  </a:cubicBezTo>
                  <a:lnTo>
                    <a:pt x="636" y="305"/>
                  </a:lnTo>
                  <a:cubicBezTo>
                    <a:pt x="636" y="305"/>
                    <a:pt x="583" y="359"/>
                    <a:pt x="599" y="422"/>
                  </a:cubicBezTo>
                  <a:lnTo>
                    <a:pt x="599" y="422"/>
                  </a:lnTo>
                  <a:cubicBezTo>
                    <a:pt x="610" y="465"/>
                    <a:pt x="652" y="494"/>
                    <a:pt x="697" y="494"/>
                  </a:cubicBezTo>
                  <a:lnTo>
                    <a:pt x="702" y="494"/>
                  </a:lnTo>
                  <a:lnTo>
                    <a:pt x="702" y="494"/>
                  </a:lnTo>
                  <a:cubicBezTo>
                    <a:pt x="702" y="494"/>
                    <a:pt x="656" y="442"/>
                    <a:pt x="686" y="419"/>
                  </a:cubicBezTo>
                  <a:lnTo>
                    <a:pt x="686" y="419"/>
                  </a:lnTo>
                  <a:cubicBezTo>
                    <a:pt x="710" y="399"/>
                    <a:pt x="750" y="450"/>
                    <a:pt x="735" y="492"/>
                  </a:cubicBezTo>
                  <a:lnTo>
                    <a:pt x="735" y="492"/>
                  </a:lnTo>
                  <a:cubicBezTo>
                    <a:pt x="723" y="528"/>
                    <a:pt x="718" y="564"/>
                    <a:pt x="717" y="602"/>
                  </a:cubicBezTo>
                  <a:lnTo>
                    <a:pt x="717" y="602"/>
                  </a:lnTo>
                  <a:cubicBezTo>
                    <a:pt x="717" y="602"/>
                    <a:pt x="935" y="461"/>
                    <a:pt x="838" y="289"/>
                  </a:cubicBezTo>
                  <a:lnTo>
                    <a:pt x="838" y="289"/>
                  </a:lnTo>
                  <a:cubicBezTo>
                    <a:pt x="818" y="256"/>
                    <a:pt x="783" y="233"/>
                    <a:pt x="745" y="230"/>
                  </a:cubicBezTo>
                  <a:lnTo>
                    <a:pt x="745" y="230"/>
                  </a:lnTo>
                  <a:cubicBezTo>
                    <a:pt x="745" y="230"/>
                    <a:pt x="785" y="141"/>
                    <a:pt x="678" y="88"/>
                  </a:cubicBezTo>
                  <a:lnTo>
                    <a:pt x="678" y="88"/>
                  </a:lnTo>
                  <a:cubicBezTo>
                    <a:pt x="500" y="0"/>
                    <a:pt x="185" y="208"/>
                    <a:pt x="0" y="148"/>
                  </a:cubicBezTo>
                </a:path>
              </a:pathLst>
            </a:custGeom>
            <a:solidFill>
              <a:srgbClr val="000D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48" name="Google Shape;348;p17"/>
            <p:cNvSpPr/>
            <p:nvPr/>
          </p:nvSpPr>
          <p:spPr>
            <a:xfrm>
              <a:off x="13377319" y="6829725"/>
              <a:ext cx="2146374" cy="1349970"/>
            </a:xfrm>
            <a:custGeom>
              <a:avLst/>
              <a:gdLst/>
              <a:ahLst/>
              <a:cxnLst/>
              <a:rect l="l" t="t" r="r" b="b"/>
              <a:pathLst>
                <a:path w="2626844" h="1652163" extrusionOk="0">
                  <a:moveTo>
                    <a:pt x="2337856" y="329587"/>
                  </a:moveTo>
                  <a:cubicBezTo>
                    <a:pt x="2358971" y="360751"/>
                    <a:pt x="2377601" y="396900"/>
                    <a:pt x="2394990" y="431803"/>
                  </a:cubicBezTo>
                  <a:lnTo>
                    <a:pt x="2613593" y="929171"/>
                  </a:lnTo>
                  <a:cubicBezTo>
                    <a:pt x="2640918" y="990252"/>
                    <a:pt x="2624771" y="1061304"/>
                    <a:pt x="2576331" y="1104933"/>
                  </a:cubicBezTo>
                  <a:lnTo>
                    <a:pt x="1972690" y="1652163"/>
                  </a:lnTo>
                  <a:lnTo>
                    <a:pt x="1862147" y="1448977"/>
                  </a:lnTo>
                  <a:lnTo>
                    <a:pt x="2273269" y="1018922"/>
                  </a:lnTo>
                  <a:lnTo>
                    <a:pt x="2131674" y="802025"/>
                  </a:lnTo>
                  <a:close/>
                  <a:moveTo>
                    <a:pt x="870997" y="0"/>
                  </a:moveTo>
                  <a:lnTo>
                    <a:pt x="897127" y="0"/>
                  </a:lnTo>
                  <a:lnTo>
                    <a:pt x="899616" y="1160022"/>
                  </a:lnTo>
                  <a:lnTo>
                    <a:pt x="856066" y="1203538"/>
                  </a:lnTo>
                  <a:cubicBezTo>
                    <a:pt x="717951" y="1339061"/>
                    <a:pt x="495224" y="1339061"/>
                    <a:pt x="358353" y="1202295"/>
                  </a:cubicBezTo>
                  <a:lnTo>
                    <a:pt x="0" y="844218"/>
                  </a:lnTo>
                  <a:lnTo>
                    <a:pt x="241391" y="603013"/>
                  </a:lnTo>
                  <a:lnTo>
                    <a:pt x="319780" y="723615"/>
                  </a:lnTo>
                  <a:lnTo>
                    <a:pt x="551217" y="793241"/>
                  </a:lnTo>
                  <a:close/>
                </a:path>
              </a:pathLst>
            </a:custGeom>
            <a:solidFill>
              <a:srgbClr val="088F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49" name="Google Shape;349;p17"/>
            <p:cNvSpPr/>
            <p:nvPr/>
          </p:nvSpPr>
          <p:spPr>
            <a:xfrm>
              <a:off x="13296532" y="7161862"/>
              <a:ext cx="264813" cy="341113"/>
            </a:xfrm>
            <a:custGeom>
              <a:avLst/>
              <a:gdLst/>
              <a:ahLst/>
              <a:cxnLst/>
              <a:rect l="l" t="t" r="r" b="b"/>
              <a:pathLst>
                <a:path w="261" h="337" extrusionOk="0">
                  <a:moveTo>
                    <a:pt x="260" y="174"/>
                  </a:moveTo>
                  <a:lnTo>
                    <a:pt x="195" y="10"/>
                  </a:lnTo>
                  <a:lnTo>
                    <a:pt x="26" y="0"/>
                  </a:lnTo>
                  <a:lnTo>
                    <a:pt x="26" y="0"/>
                  </a:lnTo>
                  <a:cubicBezTo>
                    <a:pt x="26" y="0"/>
                    <a:pt x="0" y="64"/>
                    <a:pt x="124" y="64"/>
                  </a:cubicBezTo>
                  <a:lnTo>
                    <a:pt x="157" y="151"/>
                  </a:lnTo>
                  <a:lnTo>
                    <a:pt x="99" y="336"/>
                  </a:lnTo>
                  <a:lnTo>
                    <a:pt x="260" y="174"/>
                  </a:lnTo>
                </a:path>
              </a:pathLst>
            </a:custGeom>
            <a:solidFill>
              <a:srgbClr val="FFC0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50" name="Google Shape;350;p17"/>
            <p:cNvSpPr/>
            <p:nvPr/>
          </p:nvSpPr>
          <p:spPr>
            <a:xfrm>
              <a:off x="14701378" y="7956293"/>
              <a:ext cx="309693" cy="305207"/>
            </a:xfrm>
            <a:custGeom>
              <a:avLst/>
              <a:gdLst/>
              <a:ahLst/>
              <a:cxnLst/>
              <a:rect l="l" t="t" r="r" b="b"/>
              <a:pathLst>
                <a:path w="304" h="301" extrusionOk="0">
                  <a:moveTo>
                    <a:pt x="72" y="91"/>
                  </a:moveTo>
                  <a:lnTo>
                    <a:pt x="8" y="174"/>
                  </a:lnTo>
                  <a:lnTo>
                    <a:pt x="8" y="174"/>
                  </a:lnTo>
                  <a:cubicBezTo>
                    <a:pt x="0" y="183"/>
                    <a:pt x="4" y="197"/>
                    <a:pt x="15" y="202"/>
                  </a:cubicBezTo>
                  <a:lnTo>
                    <a:pt x="7" y="197"/>
                  </a:lnTo>
                  <a:lnTo>
                    <a:pt x="7" y="197"/>
                  </a:lnTo>
                  <a:cubicBezTo>
                    <a:pt x="24" y="203"/>
                    <a:pt x="44" y="202"/>
                    <a:pt x="60" y="191"/>
                  </a:cubicBezTo>
                  <a:lnTo>
                    <a:pt x="86" y="173"/>
                  </a:lnTo>
                  <a:lnTo>
                    <a:pt x="30" y="223"/>
                  </a:lnTo>
                  <a:lnTo>
                    <a:pt x="30" y="223"/>
                  </a:lnTo>
                  <a:cubicBezTo>
                    <a:pt x="19" y="233"/>
                    <a:pt x="27" y="251"/>
                    <a:pt x="42" y="250"/>
                  </a:cubicBezTo>
                  <a:lnTo>
                    <a:pt x="42" y="250"/>
                  </a:lnTo>
                  <a:cubicBezTo>
                    <a:pt x="65" y="248"/>
                    <a:pt x="93" y="239"/>
                    <a:pt x="118" y="218"/>
                  </a:cubicBezTo>
                  <a:lnTo>
                    <a:pt x="123" y="214"/>
                  </a:lnTo>
                  <a:lnTo>
                    <a:pt x="68" y="271"/>
                  </a:lnTo>
                  <a:lnTo>
                    <a:pt x="68" y="271"/>
                  </a:lnTo>
                  <a:cubicBezTo>
                    <a:pt x="63" y="276"/>
                    <a:pt x="66" y="284"/>
                    <a:pt x="73" y="284"/>
                  </a:cubicBezTo>
                  <a:lnTo>
                    <a:pt x="73" y="284"/>
                  </a:lnTo>
                  <a:cubicBezTo>
                    <a:pt x="93" y="284"/>
                    <a:pt x="114" y="278"/>
                    <a:pt x="131" y="266"/>
                  </a:cubicBezTo>
                  <a:lnTo>
                    <a:pt x="148" y="254"/>
                  </a:lnTo>
                  <a:lnTo>
                    <a:pt x="138" y="281"/>
                  </a:lnTo>
                  <a:lnTo>
                    <a:pt x="138" y="281"/>
                  </a:lnTo>
                  <a:cubicBezTo>
                    <a:pt x="134" y="290"/>
                    <a:pt x="143" y="300"/>
                    <a:pt x="152" y="296"/>
                  </a:cubicBezTo>
                  <a:lnTo>
                    <a:pt x="152" y="296"/>
                  </a:lnTo>
                  <a:cubicBezTo>
                    <a:pt x="175" y="286"/>
                    <a:pt x="194" y="268"/>
                    <a:pt x="206" y="246"/>
                  </a:cubicBezTo>
                  <a:lnTo>
                    <a:pt x="243" y="217"/>
                  </a:lnTo>
                  <a:lnTo>
                    <a:pt x="276" y="215"/>
                  </a:lnTo>
                  <a:lnTo>
                    <a:pt x="276" y="215"/>
                  </a:lnTo>
                  <a:cubicBezTo>
                    <a:pt x="294" y="209"/>
                    <a:pt x="301" y="186"/>
                    <a:pt x="288" y="173"/>
                  </a:cubicBezTo>
                  <a:lnTo>
                    <a:pt x="294" y="159"/>
                  </a:lnTo>
                  <a:lnTo>
                    <a:pt x="294" y="159"/>
                  </a:lnTo>
                  <a:cubicBezTo>
                    <a:pt x="303" y="143"/>
                    <a:pt x="290" y="123"/>
                    <a:pt x="271" y="124"/>
                  </a:cubicBezTo>
                  <a:lnTo>
                    <a:pt x="271" y="124"/>
                  </a:lnTo>
                  <a:lnTo>
                    <a:pt x="278" y="105"/>
                  </a:lnTo>
                  <a:lnTo>
                    <a:pt x="278" y="105"/>
                  </a:lnTo>
                  <a:cubicBezTo>
                    <a:pt x="287" y="82"/>
                    <a:pt x="270" y="57"/>
                    <a:pt x="245" y="57"/>
                  </a:cubicBezTo>
                  <a:lnTo>
                    <a:pt x="241" y="57"/>
                  </a:lnTo>
                  <a:lnTo>
                    <a:pt x="241" y="57"/>
                  </a:lnTo>
                  <a:lnTo>
                    <a:pt x="241" y="57"/>
                  </a:lnTo>
                  <a:cubicBezTo>
                    <a:pt x="248" y="27"/>
                    <a:pt x="219" y="0"/>
                    <a:pt x="189" y="11"/>
                  </a:cubicBezTo>
                  <a:lnTo>
                    <a:pt x="141" y="37"/>
                  </a:lnTo>
                  <a:lnTo>
                    <a:pt x="72" y="91"/>
                  </a:lnTo>
                </a:path>
              </a:pathLst>
            </a:custGeom>
            <a:solidFill>
              <a:srgbClr val="FFC0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51" name="Google Shape;351;p17"/>
            <p:cNvSpPr/>
            <p:nvPr/>
          </p:nvSpPr>
          <p:spPr>
            <a:xfrm>
              <a:off x="11236392" y="5088255"/>
              <a:ext cx="2446136" cy="3245059"/>
            </a:xfrm>
            <a:custGeom>
              <a:avLst/>
              <a:gdLst/>
              <a:ahLst/>
              <a:cxnLst/>
              <a:rect l="l" t="t" r="r" b="b"/>
              <a:pathLst>
                <a:path w="2402" h="3190" extrusionOk="0">
                  <a:moveTo>
                    <a:pt x="1704" y="475"/>
                  </a:moveTo>
                  <a:lnTo>
                    <a:pt x="1200" y="0"/>
                  </a:lnTo>
                  <a:lnTo>
                    <a:pt x="696" y="475"/>
                  </a:lnTo>
                  <a:lnTo>
                    <a:pt x="0" y="849"/>
                  </a:lnTo>
                  <a:lnTo>
                    <a:pt x="83" y="1744"/>
                  </a:lnTo>
                  <a:lnTo>
                    <a:pt x="83" y="1744"/>
                  </a:lnTo>
                  <a:cubicBezTo>
                    <a:pt x="120" y="2145"/>
                    <a:pt x="323" y="2513"/>
                    <a:pt x="643" y="2760"/>
                  </a:cubicBezTo>
                  <a:lnTo>
                    <a:pt x="1200" y="3189"/>
                  </a:lnTo>
                  <a:lnTo>
                    <a:pt x="1758" y="2760"/>
                  </a:lnTo>
                  <a:lnTo>
                    <a:pt x="1758" y="2760"/>
                  </a:lnTo>
                  <a:cubicBezTo>
                    <a:pt x="2078" y="2513"/>
                    <a:pt x="2281" y="2145"/>
                    <a:pt x="2318" y="1744"/>
                  </a:cubicBezTo>
                  <a:lnTo>
                    <a:pt x="2401" y="849"/>
                  </a:lnTo>
                  <a:lnTo>
                    <a:pt x="1704" y="475"/>
                  </a:lnTo>
                </a:path>
              </a:pathLst>
            </a:custGeom>
            <a:solidFill>
              <a:srgbClr val="F3F7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52" name="Google Shape;352;p17"/>
            <p:cNvSpPr/>
            <p:nvPr/>
          </p:nvSpPr>
          <p:spPr>
            <a:xfrm>
              <a:off x="11433878" y="5855758"/>
              <a:ext cx="2248650" cy="2477556"/>
            </a:xfrm>
            <a:custGeom>
              <a:avLst/>
              <a:gdLst/>
              <a:ahLst/>
              <a:cxnLst/>
              <a:rect l="l" t="t" r="r" b="b"/>
              <a:pathLst>
                <a:path w="2209" h="2436" extrusionOk="0">
                  <a:moveTo>
                    <a:pt x="1673" y="471"/>
                  </a:moveTo>
                  <a:lnTo>
                    <a:pt x="1673" y="471"/>
                  </a:lnTo>
                  <a:cubicBezTo>
                    <a:pt x="1359" y="886"/>
                    <a:pt x="915" y="1184"/>
                    <a:pt x="413" y="1316"/>
                  </a:cubicBezTo>
                  <a:lnTo>
                    <a:pt x="0" y="1425"/>
                  </a:lnTo>
                  <a:lnTo>
                    <a:pt x="0" y="1425"/>
                  </a:lnTo>
                  <a:cubicBezTo>
                    <a:pt x="97" y="1652"/>
                    <a:pt x="251" y="1852"/>
                    <a:pt x="450" y="2006"/>
                  </a:cubicBezTo>
                  <a:lnTo>
                    <a:pt x="1007" y="2435"/>
                  </a:lnTo>
                  <a:lnTo>
                    <a:pt x="1565" y="2006"/>
                  </a:lnTo>
                  <a:lnTo>
                    <a:pt x="1565" y="2006"/>
                  </a:lnTo>
                  <a:cubicBezTo>
                    <a:pt x="1885" y="1759"/>
                    <a:pt x="2088" y="1391"/>
                    <a:pt x="2125" y="990"/>
                  </a:cubicBezTo>
                  <a:lnTo>
                    <a:pt x="2208" y="95"/>
                  </a:lnTo>
                  <a:lnTo>
                    <a:pt x="2030" y="0"/>
                  </a:lnTo>
                  <a:lnTo>
                    <a:pt x="1673" y="471"/>
                  </a:lnTo>
                </a:path>
              </a:pathLst>
            </a:custGeom>
            <a:solidFill>
              <a:srgbClr val="EAF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53" name="Google Shape;353;p17"/>
            <p:cNvSpPr/>
            <p:nvPr/>
          </p:nvSpPr>
          <p:spPr>
            <a:xfrm>
              <a:off x="11236392" y="5088255"/>
              <a:ext cx="2446136" cy="3245059"/>
            </a:xfrm>
            <a:custGeom>
              <a:avLst/>
              <a:gdLst/>
              <a:ahLst/>
              <a:cxnLst/>
              <a:rect l="l" t="t" r="r" b="b"/>
              <a:pathLst>
                <a:path w="2402" h="3190" extrusionOk="0">
                  <a:moveTo>
                    <a:pt x="1200" y="0"/>
                  </a:moveTo>
                  <a:lnTo>
                    <a:pt x="696" y="475"/>
                  </a:lnTo>
                  <a:lnTo>
                    <a:pt x="0" y="849"/>
                  </a:lnTo>
                  <a:lnTo>
                    <a:pt x="83" y="1744"/>
                  </a:lnTo>
                  <a:lnTo>
                    <a:pt x="83" y="1744"/>
                  </a:lnTo>
                  <a:cubicBezTo>
                    <a:pt x="120" y="2145"/>
                    <a:pt x="323" y="2513"/>
                    <a:pt x="643" y="2760"/>
                  </a:cubicBezTo>
                  <a:lnTo>
                    <a:pt x="1200" y="3189"/>
                  </a:lnTo>
                  <a:lnTo>
                    <a:pt x="1758" y="2760"/>
                  </a:lnTo>
                  <a:lnTo>
                    <a:pt x="1758" y="2760"/>
                  </a:lnTo>
                  <a:cubicBezTo>
                    <a:pt x="2078" y="2513"/>
                    <a:pt x="2281" y="2145"/>
                    <a:pt x="2318" y="1744"/>
                  </a:cubicBezTo>
                  <a:lnTo>
                    <a:pt x="2401" y="849"/>
                  </a:lnTo>
                  <a:lnTo>
                    <a:pt x="1704" y="475"/>
                  </a:lnTo>
                  <a:lnTo>
                    <a:pt x="1200" y="0"/>
                  </a:lnTo>
                  <a:close/>
                  <a:moveTo>
                    <a:pt x="1200" y="230"/>
                  </a:moveTo>
                  <a:lnTo>
                    <a:pt x="1590" y="597"/>
                  </a:lnTo>
                  <a:lnTo>
                    <a:pt x="1606" y="612"/>
                  </a:lnTo>
                  <a:lnTo>
                    <a:pt x="1625" y="623"/>
                  </a:lnTo>
                  <a:lnTo>
                    <a:pt x="2225" y="944"/>
                  </a:lnTo>
                  <a:lnTo>
                    <a:pt x="2152" y="1728"/>
                  </a:lnTo>
                  <a:lnTo>
                    <a:pt x="2152" y="1728"/>
                  </a:lnTo>
                  <a:cubicBezTo>
                    <a:pt x="2135" y="1905"/>
                    <a:pt x="2084" y="2073"/>
                    <a:pt x="1998" y="2229"/>
                  </a:cubicBezTo>
                  <a:lnTo>
                    <a:pt x="1998" y="2229"/>
                  </a:lnTo>
                  <a:cubicBezTo>
                    <a:pt x="1912" y="2385"/>
                    <a:pt x="1797" y="2519"/>
                    <a:pt x="1656" y="2627"/>
                  </a:cubicBezTo>
                  <a:lnTo>
                    <a:pt x="1200" y="2979"/>
                  </a:lnTo>
                  <a:lnTo>
                    <a:pt x="745" y="2627"/>
                  </a:lnTo>
                  <a:lnTo>
                    <a:pt x="745" y="2627"/>
                  </a:lnTo>
                  <a:cubicBezTo>
                    <a:pt x="604" y="2519"/>
                    <a:pt x="489" y="2385"/>
                    <a:pt x="403" y="2229"/>
                  </a:cubicBezTo>
                  <a:lnTo>
                    <a:pt x="403" y="2229"/>
                  </a:lnTo>
                  <a:cubicBezTo>
                    <a:pt x="317" y="2073"/>
                    <a:pt x="265" y="1905"/>
                    <a:pt x="249" y="1728"/>
                  </a:cubicBezTo>
                  <a:lnTo>
                    <a:pt x="176" y="944"/>
                  </a:lnTo>
                  <a:lnTo>
                    <a:pt x="776" y="623"/>
                  </a:lnTo>
                  <a:lnTo>
                    <a:pt x="795" y="612"/>
                  </a:lnTo>
                  <a:lnTo>
                    <a:pt x="811" y="597"/>
                  </a:lnTo>
                  <a:lnTo>
                    <a:pt x="1200" y="230"/>
                  </a:lnTo>
                  <a:close/>
                </a:path>
              </a:pathLst>
            </a:custGeom>
            <a:solidFill>
              <a:srgbClr val="122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54" name="Google Shape;354;p17"/>
            <p:cNvSpPr/>
            <p:nvPr/>
          </p:nvSpPr>
          <p:spPr>
            <a:xfrm>
              <a:off x="11442853" y="7292023"/>
              <a:ext cx="233393" cy="394973"/>
            </a:xfrm>
            <a:custGeom>
              <a:avLst/>
              <a:gdLst/>
              <a:ahLst/>
              <a:cxnLst/>
              <a:rect l="l" t="t" r="r" b="b"/>
              <a:pathLst>
                <a:path w="231" h="390" extrusionOk="0">
                  <a:moveTo>
                    <a:pt x="0" y="267"/>
                  </a:moveTo>
                  <a:lnTo>
                    <a:pt x="38" y="109"/>
                  </a:lnTo>
                  <a:lnTo>
                    <a:pt x="230" y="0"/>
                  </a:lnTo>
                  <a:lnTo>
                    <a:pt x="230" y="0"/>
                  </a:lnTo>
                  <a:cubicBezTo>
                    <a:pt x="230" y="0"/>
                    <a:pt x="208" y="133"/>
                    <a:pt x="139" y="156"/>
                  </a:cubicBezTo>
                  <a:lnTo>
                    <a:pt x="109" y="229"/>
                  </a:lnTo>
                  <a:lnTo>
                    <a:pt x="223" y="378"/>
                  </a:lnTo>
                  <a:lnTo>
                    <a:pt x="122" y="389"/>
                  </a:lnTo>
                  <a:lnTo>
                    <a:pt x="0" y="267"/>
                  </a:lnTo>
                </a:path>
              </a:pathLst>
            </a:custGeom>
            <a:solidFill>
              <a:srgbClr val="FFC0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55" name="Google Shape;355;p17"/>
            <p:cNvSpPr/>
            <p:nvPr/>
          </p:nvSpPr>
          <p:spPr>
            <a:xfrm>
              <a:off x="13296532" y="7161862"/>
              <a:ext cx="264813" cy="341113"/>
            </a:xfrm>
            <a:custGeom>
              <a:avLst/>
              <a:gdLst/>
              <a:ahLst/>
              <a:cxnLst/>
              <a:rect l="l" t="t" r="r" b="b"/>
              <a:pathLst>
                <a:path w="261" h="337" extrusionOk="0">
                  <a:moveTo>
                    <a:pt x="260" y="174"/>
                  </a:moveTo>
                  <a:lnTo>
                    <a:pt x="195" y="10"/>
                  </a:lnTo>
                  <a:lnTo>
                    <a:pt x="26" y="0"/>
                  </a:lnTo>
                  <a:lnTo>
                    <a:pt x="26" y="0"/>
                  </a:lnTo>
                  <a:cubicBezTo>
                    <a:pt x="26" y="0"/>
                    <a:pt x="0" y="64"/>
                    <a:pt x="124" y="64"/>
                  </a:cubicBezTo>
                  <a:lnTo>
                    <a:pt x="157" y="151"/>
                  </a:lnTo>
                  <a:lnTo>
                    <a:pt x="99" y="336"/>
                  </a:lnTo>
                  <a:lnTo>
                    <a:pt x="260" y="174"/>
                  </a:lnTo>
                </a:path>
              </a:pathLst>
            </a:custGeom>
            <a:solidFill>
              <a:srgbClr val="FFC0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56" name="Google Shape;356;p17"/>
            <p:cNvSpPr/>
            <p:nvPr/>
          </p:nvSpPr>
          <p:spPr>
            <a:xfrm>
              <a:off x="11335135" y="10317153"/>
              <a:ext cx="2271093" cy="722623"/>
            </a:xfrm>
            <a:custGeom>
              <a:avLst/>
              <a:gdLst/>
              <a:ahLst/>
              <a:cxnLst/>
              <a:rect l="l" t="t" r="r" b="b"/>
              <a:pathLst>
                <a:path w="2232" h="712" extrusionOk="0">
                  <a:moveTo>
                    <a:pt x="1937" y="711"/>
                  </a:moveTo>
                  <a:lnTo>
                    <a:pt x="0" y="711"/>
                  </a:lnTo>
                  <a:lnTo>
                    <a:pt x="0" y="419"/>
                  </a:lnTo>
                  <a:lnTo>
                    <a:pt x="79" y="291"/>
                  </a:lnTo>
                  <a:lnTo>
                    <a:pt x="79" y="291"/>
                  </a:lnTo>
                  <a:cubicBezTo>
                    <a:pt x="131" y="208"/>
                    <a:pt x="213" y="149"/>
                    <a:pt x="308" y="126"/>
                  </a:cubicBezTo>
                  <a:lnTo>
                    <a:pt x="298" y="121"/>
                  </a:lnTo>
                  <a:lnTo>
                    <a:pt x="298" y="121"/>
                  </a:lnTo>
                  <a:cubicBezTo>
                    <a:pt x="252" y="99"/>
                    <a:pt x="235" y="42"/>
                    <a:pt x="262" y="0"/>
                  </a:cubicBezTo>
                  <a:lnTo>
                    <a:pt x="1895" y="0"/>
                  </a:lnTo>
                  <a:lnTo>
                    <a:pt x="2231" y="210"/>
                  </a:lnTo>
                  <a:lnTo>
                    <a:pt x="2231" y="417"/>
                  </a:lnTo>
                  <a:lnTo>
                    <a:pt x="2231" y="417"/>
                  </a:lnTo>
                  <a:cubicBezTo>
                    <a:pt x="2231" y="580"/>
                    <a:pt x="2100" y="711"/>
                    <a:pt x="1937" y="711"/>
                  </a:cubicBezTo>
                </a:path>
              </a:pathLst>
            </a:custGeom>
            <a:solidFill>
              <a:srgbClr val="E32A1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57" name="Google Shape;357;p17"/>
            <p:cNvSpPr/>
            <p:nvPr/>
          </p:nvSpPr>
          <p:spPr>
            <a:xfrm>
              <a:off x="11335134" y="10739057"/>
              <a:ext cx="426390" cy="300719"/>
            </a:xfrm>
            <a:custGeom>
              <a:avLst/>
              <a:gdLst/>
              <a:ahLst/>
              <a:cxnLst/>
              <a:rect l="l" t="t" r="r" b="b"/>
              <a:pathLst>
                <a:path w="420" h="295" extrusionOk="0">
                  <a:moveTo>
                    <a:pt x="200" y="0"/>
                  </a:moveTo>
                  <a:lnTo>
                    <a:pt x="1" y="0"/>
                  </a:lnTo>
                  <a:lnTo>
                    <a:pt x="0" y="2"/>
                  </a:lnTo>
                  <a:lnTo>
                    <a:pt x="0" y="294"/>
                  </a:lnTo>
                  <a:lnTo>
                    <a:pt x="419" y="294"/>
                  </a:lnTo>
                  <a:lnTo>
                    <a:pt x="419" y="220"/>
                  </a:lnTo>
                  <a:lnTo>
                    <a:pt x="419" y="220"/>
                  </a:lnTo>
                  <a:cubicBezTo>
                    <a:pt x="419" y="98"/>
                    <a:pt x="321" y="0"/>
                    <a:pt x="200" y="0"/>
                  </a:cubicBezTo>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58" name="Google Shape;358;p17"/>
            <p:cNvSpPr/>
            <p:nvPr/>
          </p:nvSpPr>
          <p:spPr>
            <a:xfrm>
              <a:off x="13301021" y="10339598"/>
              <a:ext cx="296229" cy="188510"/>
            </a:xfrm>
            <a:custGeom>
              <a:avLst/>
              <a:gdLst/>
              <a:ahLst/>
              <a:cxnLst/>
              <a:rect l="l" t="t" r="r" b="b"/>
              <a:pathLst>
                <a:path w="293" h="185" extrusionOk="0">
                  <a:moveTo>
                    <a:pt x="0" y="184"/>
                  </a:moveTo>
                  <a:lnTo>
                    <a:pt x="292" y="184"/>
                  </a:lnTo>
                  <a:lnTo>
                    <a:pt x="0" y="0"/>
                  </a:lnTo>
                  <a:lnTo>
                    <a:pt x="0" y="184"/>
                  </a:lnTo>
                </a:path>
              </a:pathLst>
            </a:custGeom>
            <a:solidFill>
              <a:srgbClr val="FDAD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59" name="Google Shape;359;p17"/>
            <p:cNvSpPr/>
            <p:nvPr/>
          </p:nvSpPr>
          <p:spPr>
            <a:xfrm>
              <a:off x="11918618" y="9863835"/>
              <a:ext cx="1211848" cy="507179"/>
            </a:xfrm>
            <a:custGeom>
              <a:avLst/>
              <a:gdLst/>
              <a:ahLst/>
              <a:cxnLst/>
              <a:rect l="l" t="t" r="r" b="b"/>
              <a:pathLst>
                <a:path w="1189" h="500" extrusionOk="0">
                  <a:moveTo>
                    <a:pt x="995" y="499"/>
                  </a:moveTo>
                  <a:lnTo>
                    <a:pt x="0" y="499"/>
                  </a:lnTo>
                  <a:lnTo>
                    <a:pt x="193" y="0"/>
                  </a:lnTo>
                  <a:lnTo>
                    <a:pt x="1188" y="0"/>
                  </a:lnTo>
                  <a:lnTo>
                    <a:pt x="995" y="499"/>
                  </a:lnTo>
                </a:path>
              </a:pathLst>
            </a:custGeom>
            <a:solidFill>
              <a:srgbClr val="D7E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60" name="Google Shape;360;p17"/>
            <p:cNvSpPr/>
            <p:nvPr/>
          </p:nvSpPr>
          <p:spPr>
            <a:xfrm>
              <a:off x="12452726" y="10514641"/>
              <a:ext cx="206463" cy="67326"/>
            </a:xfrm>
            <a:custGeom>
              <a:avLst/>
              <a:gdLst/>
              <a:ahLst/>
              <a:cxnLst/>
              <a:rect l="l" t="t" r="r" b="b"/>
              <a:pathLst>
                <a:path w="202" h="68" extrusionOk="0">
                  <a:moveTo>
                    <a:pt x="201" y="67"/>
                  </a:moveTo>
                  <a:lnTo>
                    <a:pt x="0" y="67"/>
                  </a:lnTo>
                  <a:lnTo>
                    <a:pt x="0" y="67"/>
                  </a:lnTo>
                  <a:cubicBezTo>
                    <a:pt x="0" y="30"/>
                    <a:pt x="29" y="0"/>
                    <a:pt x="66" y="0"/>
                  </a:cubicBezTo>
                  <a:lnTo>
                    <a:pt x="135" y="0"/>
                  </a:lnTo>
                  <a:lnTo>
                    <a:pt x="135" y="0"/>
                  </a:lnTo>
                  <a:cubicBezTo>
                    <a:pt x="171" y="0"/>
                    <a:pt x="201" y="30"/>
                    <a:pt x="201" y="67"/>
                  </a:cubicBezTo>
                </a:path>
              </a:pathLst>
            </a:custGeom>
            <a:solidFill>
              <a:srgbClr val="8511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61" name="Google Shape;361;p17"/>
            <p:cNvSpPr/>
            <p:nvPr/>
          </p:nvSpPr>
          <p:spPr>
            <a:xfrm>
              <a:off x="11860267" y="10792917"/>
              <a:ext cx="1399342" cy="519625"/>
            </a:xfrm>
            <a:custGeom>
              <a:avLst/>
              <a:gdLst/>
              <a:ahLst/>
              <a:cxnLst/>
              <a:rect l="l" t="t" r="r" b="b"/>
              <a:pathLst>
                <a:path w="1712587" h="635944" extrusionOk="0">
                  <a:moveTo>
                    <a:pt x="1397358" y="0"/>
                  </a:moveTo>
                  <a:cubicBezTo>
                    <a:pt x="1571106" y="0"/>
                    <a:pt x="1712587" y="142431"/>
                    <a:pt x="1712587" y="317347"/>
                  </a:cubicBezTo>
                  <a:cubicBezTo>
                    <a:pt x="1712587" y="493512"/>
                    <a:pt x="1571106" y="635944"/>
                    <a:pt x="1397358" y="635944"/>
                  </a:cubicBezTo>
                  <a:cubicBezTo>
                    <a:pt x="1222369" y="635944"/>
                    <a:pt x="1082129" y="493512"/>
                    <a:pt x="1082129" y="317347"/>
                  </a:cubicBezTo>
                  <a:cubicBezTo>
                    <a:pt x="1082129" y="142431"/>
                    <a:pt x="1222369" y="0"/>
                    <a:pt x="1397358" y="0"/>
                  </a:cubicBezTo>
                  <a:close/>
                  <a:moveTo>
                    <a:pt x="315852" y="0"/>
                  </a:moveTo>
                  <a:cubicBezTo>
                    <a:pt x="488699" y="0"/>
                    <a:pt x="630460" y="142431"/>
                    <a:pt x="630460" y="317347"/>
                  </a:cubicBezTo>
                  <a:cubicBezTo>
                    <a:pt x="630460" y="493512"/>
                    <a:pt x="488699" y="635944"/>
                    <a:pt x="315852" y="635944"/>
                  </a:cubicBezTo>
                  <a:cubicBezTo>
                    <a:pt x="141760" y="635944"/>
                    <a:pt x="0" y="493512"/>
                    <a:pt x="0" y="317347"/>
                  </a:cubicBezTo>
                  <a:cubicBezTo>
                    <a:pt x="0" y="142431"/>
                    <a:pt x="141760" y="0"/>
                    <a:pt x="315852"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62" name="Google Shape;362;p17"/>
            <p:cNvSpPr/>
            <p:nvPr/>
          </p:nvSpPr>
          <p:spPr>
            <a:xfrm>
              <a:off x="12502098" y="9814463"/>
              <a:ext cx="323160" cy="605925"/>
            </a:xfrm>
            <a:custGeom>
              <a:avLst/>
              <a:gdLst/>
              <a:ahLst/>
              <a:cxnLst/>
              <a:rect l="l" t="t" r="r" b="b"/>
              <a:pathLst>
                <a:path w="319" h="596" extrusionOk="0">
                  <a:moveTo>
                    <a:pt x="98" y="595"/>
                  </a:moveTo>
                  <a:lnTo>
                    <a:pt x="0" y="595"/>
                  </a:lnTo>
                  <a:lnTo>
                    <a:pt x="221" y="0"/>
                  </a:lnTo>
                  <a:lnTo>
                    <a:pt x="318" y="0"/>
                  </a:lnTo>
                  <a:lnTo>
                    <a:pt x="98" y="595"/>
                  </a:lnTo>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63" name="Google Shape;363;p17"/>
            <p:cNvSpPr/>
            <p:nvPr/>
          </p:nvSpPr>
          <p:spPr>
            <a:xfrm>
              <a:off x="11846803" y="9814463"/>
              <a:ext cx="1346498" cy="605925"/>
            </a:xfrm>
            <a:custGeom>
              <a:avLst/>
              <a:gdLst/>
              <a:ahLst/>
              <a:cxnLst/>
              <a:rect l="l" t="t" r="r" b="b"/>
              <a:pathLst>
                <a:path w="1324" h="596" extrusionOk="0">
                  <a:moveTo>
                    <a:pt x="1323" y="0"/>
                  </a:moveTo>
                  <a:lnTo>
                    <a:pt x="220" y="0"/>
                  </a:lnTo>
                  <a:lnTo>
                    <a:pt x="0" y="595"/>
                  </a:lnTo>
                  <a:lnTo>
                    <a:pt x="1103" y="595"/>
                  </a:lnTo>
                  <a:lnTo>
                    <a:pt x="1323" y="0"/>
                  </a:lnTo>
                  <a:close/>
                  <a:moveTo>
                    <a:pt x="1191" y="92"/>
                  </a:moveTo>
                  <a:lnTo>
                    <a:pt x="1040" y="504"/>
                  </a:lnTo>
                  <a:lnTo>
                    <a:pt x="132" y="504"/>
                  </a:lnTo>
                  <a:lnTo>
                    <a:pt x="283" y="92"/>
                  </a:lnTo>
                  <a:lnTo>
                    <a:pt x="1191" y="92"/>
                  </a:lnTo>
                  <a:close/>
                </a:path>
              </a:pathLst>
            </a:custGeom>
            <a:solidFill>
              <a:srgbClr val="E32A1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64" name="Google Shape;364;p17"/>
            <p:cNvSpPr/>
            <p:nvPr/>
          </p:nvSpPr>
          <p:spPr>
            <a:xfrm>
              <a:off x="11914125" y="10842290"/>
              <a:ext cx="1296105" cy="416389"/>
            </a:xfrm>
            <a:custGeom>
              <a:avLst/>
              <a:gdLst/>
              <a:ahLst/>
              <a:cxnLst/>
              <a:rect l="l" t="t" r="r" b="b"/>
              <a:pathLst>
                <a:path w="1586240" h="509599" extrusionOk="0">
                  <a:moveTo>
                    <a:pt x="1332065" y="0"/>
                  </a:moveTo>
                  <a:cubicBezTo>
                    <a:pt x="1472299" y="0"/>
                    <a:pt x="1586240" y="113940"/>
                    <a:pt x="1586240" y="254173"/>
                  </a:cubicBezTo>
                  <a:cubicBezTo>
                    <a:pt x="1586240" y="395659"/>
                    <a:pt x="1472299" y="509599"/>
                    <a:pt x="1332065" y="509599"/>
                  </a:cubicBezTo>
                  <a:cubicBezTo>
                    <a:pt x="1190578" y="509599"/>
                    <a:pt x="1076637" y="395659"/>
                    <a:pt x="1076637" y="254173"/>
                  </a:cubicBezTo>
                  <a:cubicBezTo>
                    <a:pt x="1076637" y="113940"/>
                    <a:pt x="1190578" y="0"/>
                    <a:pt x="1332065" y="0"/>
                  </a:cubicBezTo>
                  <a:close/>
                  <a:moveTo>
                    <a:pt x="252681" y="0"/>
                  </a:moveTo>
                  <a:cubicBezTo>
                    <a:pt x="390846" y="0"/>
                    <a:pt x="504116" y="113940"/>
                    <a:pt x="504116" y="254173"/>
                  </a:cubicBezTo>
                  <a:cubicBezTo>
                    <a:pt x="504116" y="395659"/>
                    <a:pt x="390846" y="509599"/>
                    <a:pt x="252681" y="509599"/>
                  </a:cubicBezTo>
                  <a:cubicBezTo>
                    <a:pt x="113271" y="509599"/>
                    <a:pt x="0" y="395659"/>
                    <a:pt x="0" y="254173"/>
                  </a:cubicBezTo>
                  <a:cubicBezTo>
                    <a:pt x="0" y="113940"/>
                    <a:pt x="113271" y="0"/>
                    <a:pt x="252681" y="0"/>
                  </a:cubicBezTo>
                  <a:close/>
                </a:path>
              </a:pathLst>
            </a:custGeom>
            <a:solidFill>
              <a:srgbClr val="EAF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grpSp>
      <p:sp>
        <p:nvSpPr>
          <p:cNvPr id="365" name="Google Shape;365;p17"/>
          <p:cNvSpPr txBox="1"/>
          <p:nvPr/>
        </p:nvSpPr>
        <p:spPr>
          <a:xfrm>
            <a:off x="6890335" y="2221371"/>
            <a:ext cx="10464900" cy="2090420"/>
          </a:xfrm>
          <a:prstGeom prst="rect">
            <a:avLst/>
          </a:prstGeom>
          <a:noFill/>
          <a:ln>
            <a:noFill/>
          </a:ln>
        </p:spPr>
        <p:txBody>
          <a:bodyPr spcFirstLastPara="1" wrap="square" lIns="91425" tIns="45700" rIns="91425" bIns="45700" anchor="b" anchorCtr="0">
            <a:spAutoFit/>
          </a:bodyPr>
          <a:lstStyle/>
          <a:p>
            <a:pPr marL="0" marR="0" lvl="0" indent="0" algn="ctr" rtl="0">
              <a:spcBef>
                <a:spcPts val="0"/>
              </a:spcBef>
              <a:spcAft>
                <a:spcPts val="0"/>
              </a:spcAft>
              <a:buNone/>
            </a:pPr>
            <a:r>
              <a:rPr lang="en-US" sz="13000" b="1">
                <a:ln/>
                <a:solidFill>
                  <a:schemeClr val="tx1"/>
                </a:solidFill>
                <a:effectLst>
                  <a:outerShdw blurRad="38100" dist="19050" dir="2700000" algn="tl" rotWithShape="0">
                    <a:schemeClr val="dk1">
                      <a:alpha val="40000"/>
                    </a:schemeClr>
                  </a:outerShdw>
                </a:effectLst>
                <a:latin typeface="Times New Roman" panose="02020603050405020304" charset="0"/>
                <a:ea typeface="Poppins" panose="00000500000000000000"/>
                <a:cs typeface="Times New Roman" panose="02020603050405020304" charset="0"/>
                <a:sym typeface="Poppins" panose="00000500000000000000"/>
              </a:rPr>
              <a:t>Thank You!</a:t>
            </a:r>
            <a:endParaRPr lang="en-US" sz="13000" b="1">
              <a:ln/>
              <a:solidFill>
                <a:schemeClr val="tx1"/>
              </a:solidFill>
              <a:effectLst>
                <a:outerShdw blurRad="38100" dist="19050" dir="2700000" algn="tl" rotWithShape="0">
                  <a:schemeClr val="dk1">
                    <a:alpha val="40000"/>
                  </a:schemeClr>
                </a:outerShdw>
              </a:effectLst>
              <a:latin typeface="Times New Roman" panose="02020603050405020304" charset="0"/>
              <a:ea typeface="Poppins" panose="00000500000000000000"/>
              <a:cs typeface="Times New Roman" panose="02020603050405020304" charset="0"/>
              <a:sym typeface="Poppins" panose="0000050000000000000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3" name="Shape 23"/>
        <p:cNvGrpSpPr/>
        <p:nvPr/>
      </p:nvGrpSpPr>
      <p:grpSpPr>
        <a:xfrm>
          <a:off x="0" y="0"/>
          <a:ext cx="0" cy="0"/>
          <a:chOff x="0" y="0"/>
          <a:chExt cx="0" cy="0"/>
        </a:xfrm>
      </p:grpSpPr>
      <p:grpSp>
        <p:nvGrpSpPr>
          <p:cNvPr id="24" name="Google Shape;24;p4"/>
          <p:cNvGrpSpPr/>
          <p:nvPr/>
        </p:nvGrpSpPr>
        <p:grpSpPr>
          <a:xfrm>
            <a:off x="703172" y="3933723"/>
            <a:ext cx="13552255" cy="8603872"/>
            <a:chOff x="6327746" y="4270730"/>
            <a:chExt cx="11738636" cy="7684773"/>
          </a:xfrm>
        </p:grpSpPr>
        <p:sp>
          <p:nvSpPr>
            <p:cNvPr id="25" name="Google Shape;25;p4"/>
            <p:cNvSpPr/>
            <p:nvPr/>
          </p:nvSpPr>
          <p:spPr>
            <a:xfrm>
              <a:off x="6492538" y="11329297"/>
              <a:ext cx="3608929" cy="626206"/>
            </a:xfrm>
            <a:custGeom>
              <a:avLst/>
              <a:gdLst/>
              <a:ahLst/>
              <a:cxnLst/>
              <a:rect l="l" t="t" r="r" b="b"/>
              <a:pathLst>
                <a:path w="2899" h="501" extrusionOk="0">
                  <a:moveTo>
                    <a:pt x="2898" y="250"/>
                  </a:moveTo>
                  <a:lnTo>
                    <a:pt x="2898" y="250"/>
                  </a:lnTo>
                  <a:cubicBezTo>
                    <a:pt x="2898" y="387"/>
                    <a:pt x="2249" y="500"/>
                    <a:pt x="1449" y="500"/>
                  </a:cubicBezTo>
                  <a:lnTo>
                    <a:pt x="1449" y="500"/>
                  </a:lnTo>
                  <a:cubicBezTo>
                    <a:pt x="649" y="500"/>
                    <a:pt x="0" y="387"/>
                    <a:pt x="0" y="250"/>
                  </a:cubicBezTo>
                  <a:lnTo>
                    <a:pt x="0" y="250"/>
                  </a:lnTo>
                  <a:cubicBezTo>
                    <a:pt x="0" y="112"/>
                    <a:pt x="649" y="0"/>
                    <a:pt x="1449" y="0"/>
                  </a:cubicBezTo>
                  <a:lnTo>
                    <a:pt x="1449" y="0"/>
                  </a:lnTo>
                  <a:cubicBezTo>
                    <a:pt x="2249" y="0"/>
                    <a:pt x="2898" y="112"/>
                    <a:pt x="2898" y="250"/>
                  </a:cubicBezTo>
                </a:path>
              </a:pathLst>
            </a:custGeom>
            <a:solidFill>
              <a:srgbClr val="E9E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6" name="Google Shape;26;p4"/>
            <p:cNvSpPr/>
            <p:nvPr/>
          </p:nvSpPr>
          <p:spPr>
            <a:xfrm>
              <a:off x="15138591" y="11329297"/>
              <a:ext cx="2927791" cy="626206"/>
            </a:xfrm>
            <a:custGeom>
              <a:avLst/>
              <a:gdLst/>
              <a:ahLst/>
              <a:cxnLst/>
              <a:rect l="l" t="t" r="r" b="b"/>
              <a:pathLst>
                <a:path w="2349" h="501" extrusionOk="0">
                  <a:moveTo>
                    <a:pt x="2348" y="250"/>
                  </a:moveTo>
                  <a:lnTo>
                    <a:pt x="2348" y="250"/>
                  </a:lnTo>
                  <a:cubicBezTo>
                    <a:pt x="2348" y="387"/>
                    <a:pt x="1822" y="500"/>
                    <a:pt x="1174" y="500"/>
                  </a:cubicBezTo>
                  <a:lnTo>
                    <a:pt x="1174" y="500"/>
                  </a:lnTo>
                  <a:cubicBezTo>
                    <a:pt x="526" y="500"/>
                    <a:pt x="0" y="387"/>
                    <a:pt x="0" y="250"/>
                  </a:cubicBezTo>
                  <a:lnTo>
                    <a:pt x="0" y="250"/>
                  </a:lnTo>
                  <a:cubicBezTo>
                    <a:pt x="0" y="112"/>
                    <a:pt x="526" y="0"/>
                    <a:pt x="1174" y="0"/>
                  </a:cubicBezTo>
                  <a:lnTo>
                    <a:pt x="1174" y="0"/>
                  </a:lnTo>
                  <a:cubicBezTo>
                    <a:pt x="1822" y="0"/>
                    <a:pt x="2348" y="112"/>
                    <a:pt x="2348" y="250"/>
                  </a:cubicBezTo>
                </a:path>
              </a:pathLst>
            </a:custGeom>
            <a:solidFill>
              <a:srgbClr val="E9E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7" name="Google Shape;27;p4"/>
            <p:cNvSpPr/>
            <p:nvPr/>
          </p:nvSpPr>
          <p:spPr>
            <a:xfrm>
              <a:off x="6421124" y="6396542"/>
              <a:ext cx="8025341" cy="4180206"/>
            </a:xfrm>
            <a:custGeom>
              <a:avLst/>
              <a:gdLst/>
              <a:ahLst/>
              <a:cxnLst/>
              <a:rect l="l" t="t" r="r" b="b"/>
              <a:pathLst>
                <a:path w="6441" h="3355" extrusionOk="0">
                  <a:moveTo>
                    <a:pt x="662" y="0"/>
                  </a:moveTo>
                  <a:lnTo>
                    <a:pt x="0" y="3354"/>
                  </a:lnTo>
                  <a:lnTo>
                    <a:pt x="5779" y="3354"/>
                  </a:lnTo>
                  <a:lnTo>
                    <a:pt x="6440" y="0"/>
                  </a:lnTo>
                  <a:lnTo>
                    <a:pt x="662" y="0"/>
                  </a:lnTo>
                </a:path>
              </a:pathLst>
            </a:custGeom>
            <a:solidFill>
              <a:srgbClr val="D6D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8" name="Google Shape;28;p4"/>
            <p:cNvSpPr/>
            <p:nvPr/>
          </p:nvSpPr>
          <p:spPr>
            <a:xfrm>
              <a:off x="7250576" y="5534129"/>
              <a:ext cx="7366173" cy="856915"/>
            </a:xfrm>
            <a:custGeom>
              <a:avLst/>
              <a:gdLst/>
              <a:ahLst/>
              <a:cxnLst/>
              <a:rect l="l" t="t" r="r" b="b"/>
              <a:pathLst>
                <a:path w="5915" h="689" extrusionOk="0">
                  <a:moveTo>
                    <a:pt x="5914" y="0"/>
                  </a:moveTo>
                  <a:lnTo>
                    <a:pt x="136" y="0"/>
                  </a:lnTo>
                  <a:lnTo>
                    <a:pt x="0" y="688"/>
                  </a:lnTo>
                  <a:lnTo>
                    <a:pt x="5778" y="688"/>
                  </a:lnTo>
                  <a:lnTo>
                    <a:pt x="5914" y="0"/>
                  </a:lnTo>
                </a:path>
              </a:pathLst>
            </a:custGeom>
            <a:solidFill>
              <a:srgbClr val="114DB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9" name="Google Shape;29;p4"/>
            <p:cNvSpPr/>
            <p:nvPr/>
          </p:nvSpPr>
          <p:spPr>
            <a:xfrm>
              <a:off x="7371424" y="6484429"/>
              <a:ext cx="818462" cy="131833"/>
            </a:xfrm>
            <a:custGeom>
              <a:avLst/>
              <a:gdLst/>
              <a:ahLst/>
              <a:cxnLst/>
              <a:rect l="l" t="t" r="r" b="b"/>
              <a:pathLst>
                <a:path w="659" h="108" extrusionOk="0">
                  <a:moveTo>
                    <a:pt x="636" y="107"/>
                  </a:moveTo>
                  <a:lnTo>
                    <a:pt x="0" y="107"/>
                  </a:lnTo>
                  <a:lnTo>
                    <a:pt x="21" y="0"/>
                  </a:lnTo>
                  <a:lnTo>
                    <a:pt x="658" y="0"/>
                  </a:lnTo>
                  <a:lnTo>
                    <a:pt x="636" y="107"/>
                  </a:lnTo>
                </a:path>
              </a:pathLst>
            </a:custGeom>
            <a:solidFill>
              <a:srgbClr val="FCA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0" name="Google Shape;30;p4"/>
            <p:cNvSpPr/>
            <p:nvPr/>
          </p:nvSpPr>
          <p:spPr>
            <a:xfrm>
              <a:off x="8327215" y="6484429"/>
              <a:ext cx="818462" cy="131833"/>
            </a:xfrm>
            <a:custGeom>
              <a:avLst/>
              <a:gdLst/>
              <a:ahLst/>
              <a:cxnLst/>
              <a:rect l="l" t="t" r="r" b="b"/>
              <a:pathLst>
                <a:path w="658" h="108" extrusionOk="0">
                  <a:moveTo>
                    <a:pt x="636" y="107"/>
                  </a:moveTo>
                  <a:lnTo>
                    <a:pt x="0" y="107"/>
                  </a:lnTo>
                  <a:lnTo>
                    <a:pt x="20" y="0"/>
                  </a:lnTo>
                  <a:lnTo>
                    <a:pt x="657" y="0"/>
                  </a:lnTo>
                  <a:lnTo>
                    <a:pt x="636" y="107"/>
                  </a:lnTo>
                </a:path>
              </a:pathLst>
            </a:custGeom>
            <a:solidFill>
              <a:srgbClr val="E22A1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1" name="Google Shape;31;p4"/>
            <p:cNvSpPr/>
            <p:nvPr/>
          </p:nvSpPr>
          <p:spPr>
            <a:xfrm>
              <a:off x="9277509" y="6484429"/>
              <a:ext cx="823956" cy="131833"/>
            </a:xfrm>
            <a:custGeom>
              <a:avLst/>
              <a:gdLst/>
              <a:ahLst/>
              <a:cxnLst/>
              <a:rect l="l" t="t" r="r" b="b"/>
              <a:pathLst>
                <a:path w="660" h="108" extrusionOk="0">
                  <a:moveTo>
                    <a:pt x="637" y="107"/>
                  </a:moveTo>
                  <a:lnTo>
                    <a:pt x="0" y="107"/>
                  </a:lnTo>
                  <a:lnTo>
                    <a:pt x="21" y="0"/>
                  </a:lnTo>
                  <a:lnTo>
                    <a:pt x="659" y="0"/>
                  </a:lnTo>
                  <a:lnTo>
                    <a:pt x="637" y="107"/>
                  </a:lnTo>
                </a:path>
              </a:pathLst>
            </a:custGeom>
            <a:solidFill>
              <a:srgbClr val="00B37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2" name="Google Shape;32;p4"/>
            <p:cNvSpPr/>
            <p:nvPr/>
          </p:nvSpPr>
          <p:spPr>
            <a:xfrm>
              <a:off x="10233298" y="6484429"/>
              <a:ext cx="818466" cy="131833"/>
            </a:xfrm>
            <a:custGeom>
              <a:avLst/>
              <a:gdLst/>
              <a:ahLst/>
              <a:cxnLst/>
              <a:rect l="l" t="t" r="r" b="b"/>
              <a:pathLst>
                <a:path w="659" h="108" extrusionOk="0">
                  <a:moveTo>
                    <a:pt x="637" y="107"/>
                  </a:moveTo>
                  <a:lnTo>
                    <a:pt x="0" y="107"/>
                  </a:lnTo>
                  <a:lnTo>
                    <a:pt x="21" y="0"/>
                  </a:lnTo>
                  <a:lnTo>
                    <a:pt x="658" y="0"/>
                  </a:lnTo>
                  <a:lnTo>
                    <a:pt x="637" y="107"/>
                  </a:lnTo>
                </a:path>
              </a:pathLst>
            </a:custGeom>
            <a:solidFill>
              <a:srgbClr val="EF583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3" name="Google Shape;33;p4"/>
            <p:cNvSpPr/>
            <p:nvPr/>
          </p:nvSpPr>
          <p:spPr>
            <a:xfrm>
              <a:off x="11183598" y="6484429"/>
              <a:ext cx="818462" cy="131833"/>
            </a:xfrm>
            <a:custGeom>
              <a:avLst/>
              <a:gdLst/>
              <a:ahLst/>
              <a:cxnLst/>
              <a:rect l="l" t="t" r="r" b="b"/>
              <a:pathLst>
                <a:path w="659" h="108" extrusionOk="0">
                  <a:moveTo>
                    <a:pt x="637" y="107"/>
                  </a:moveTo>
                  <a:lnTo>
                    <a:pt x="0" y="107"/>
                  </a:lnTo>
                  <a:lnTo>
                    <a:pt x="21" y="0"/>
                  </a:lnTo>
                  <a:lnTo>
                    <a:pt x="658" y="0"/>
                  </a:lnTo>
                  <a:lnTo>
                    <a:pt x="637" y="107"/>
                  </a:lnTo>
                </a:path>
              </a:pathLst>
            </a:custGeom>
            <a:solidFill>
              <a:srgbClr val="FCA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4" name="Google Shape;34;p4"/>
            <p:cNvSpPr/>
            <p:nvPr/>
          </p:nvSpPr>
          <p:spPr>
            <a:xfrm>
              <a:off x="12139388" y="6484429"/>
              <a:ext cx="818462" cy="131833"/>
            </a:xfrm>
            <a:custGeom>
              <a:avLst/>
              <a:gdLst/>
              <a:ahLst/>
              <a:cxnLst/>
              <a:rect l="l" t="t" r="r" b="b"/>
              <a:pathLst>
                <a:path w="659" h="108" extrusionOk="0">
                  <a:moveTo>
                    <a:pt x="636" y="107"/>
                  </a:moveTo>
                  <a:lnTo>
                    <a:pt x="0" y="107"/>
                  </a:lnTo>
                  <a:lnTo>
                    <a:pt x="22" y="0"/>
                  </a:lnTo>
                  <a:lnTo>
                    <a:pt x="658" y="0"/>
                  </a:lnTo>
                  <a:lnTo>
                    <a:pt x="636" y="107"/>
                  </a:lnTo>
                </a:path>
              </a:pathLst>
            </a:custGeom>
            <a:solidFill>
              <a:srgbClr val="B1C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5" name="Google Shape;35;p4"/>
            <p:cNvSpPr/>
            <p:nvPr/>
          </p:nvSpPr>
          <p:spPr>
            <a:xfrm>
              <a:off x="13089681" y="6484429"/>
              <a:ext cx="818466" cy="131833"/>
            </a:xfrm>
            <a:custGeom>
              <a:avLst/>
              <a:gdLst/>
              <a:ahLst/>
              <a:cxnLst/>
              <a:rect l="l" t="t" r="r" b="b"/>
              <a:pathLst>
                <a:path w="659" h="108" extrusionOk="0">
                  <a:moveTo>
                    <a:pt x="637" y="107"/>
                  </a:moveTo>
                  <a:lnTo>
                    <a:pt x="0" y="107"/>
                  </a:lnTo>
                  <a:lnTo>
                    <a:pt x="21" y="0"/>
                  </a:lnTo>
                  <a:lnTo>
                    <a:pt x="658" y="0"/>
                  </a:lnTo>
                  <a:lnTo>
                    <a:pt x="637" y="107"/>
                  </a:lnTo>
                </a:path>
              </a:pathLst>
            </a:custGeom>
            <a:solidFill>
              <a:srgbClr val="088E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6" name="Google Shape;36;p4"/>
            <p:cNvSpPr/>
            <p:nvPr/>
          </p:nvSpPr>
          <p:spPr>
            <a:xfrm>
              <a:off x="6695778" y="6643728"/>
              <a:ext cx="7179412" cy="3856118"/>
            </a:xfrm>
            <a:custGeom>
              <a:avLst/>
              <a:gdLst/>
              <a:ahLst/>
              <a:cxnLst/>
              <a:rect l="l" t="t" r="r" b="b"/>
              <a:pathLst>
                <a:path w="5764" h="3095" extrusionOk="0">
                  <a:moveTo>
                    <a:pt x="4955" y="783"/>
                  </a:moveTo>
                  <a:lnTo>
                    <a:pt x="4193" y="783"/>
                  </a:lnTo>
                  <a:lnTo>
                    <a:pt x="4284" y="329"/>
                  </a:lnTo>
                  <a:lnTo>
                    <a:pt x="5045" y="329"/>
                  </a:lnTo>
                  <a:lnTo>
                    <a:pt x="4955" y="783"/>
                  </a:lnTo>
                  <a:close/>
                  <a:moveTo>
                    <a:pt x="4863" y="1252"/>
                  </a:moveTo>
                  <a:lnTo>
                    <a:pt x="4101" y="1252"/>
                  </a:lnTo>
                  <a:lnTo>
                    <a:pt x="4191" y="797"/>
                  </a:lnTo>
                  <a:lnTo>
                    <a:pt x="4952" y="797"/>
                  </a:lnTo>
                  <a:lnTo>
                    <a:pt x="4863" y="1252"/>
                  </a:lnTo>
                  <a:close/>
                  <a:moveTo>
                    <a:pt x="4770" y="1721"/>
                  </a:moveTo>
                  <a:lnTo>
                    <a:pt x="4009" y="1721"/>
                  </a:lnTo>
                  <a:lnTo>
                    <a:pt x="4099" y="1266"/>
                  </a:lnTo>
                  <a:lnTo>
                    <a:pt x="4860" y="1266"/>
                  </a:lnTo>
                  <a:lnTo>
                    <a:pt x="4770" y="1721"/>
                  </a:lnTo>
                  <a:close/>
                  <a:moveTo>
                    <a:pt x="4678" y="2189"/>
                  </a:moveTo>
                  <a:lnTo>
                    <a:pt x="3917" y="2189"/>
                  </a:lnTo>
                  <a:lnTo>
                    <a:pt x="4006" y="1735"/>
                  </a:lnTo>
                  <a:lnTo>
                    <a:pt x="4767" y="1735"/>
                  </a:lnTo>
                  <a:lnTo>
                    <a:pt x="4678" y="2189"/>
                  </a:lnTo>
                  <a:close/>
                  <a:moveTo>
                    <a:pt x="4585" y="2658"/>
                  </a:moveTo>
                  <a:lnTo>
                    <a:pt x="3824" y="2658"/>
                  </a:lnTo>
                  <a:lnTo>
                    <a:pt x="3913" y="2204"/>
                  </a:lnTo>
                  <a:lnTo>
                    <a:pt x="4674" y="2204"/>
                  </a:lnTo>
                  <a:lnTo>
                    <a:pt x="4585" y="2658"/>
                  </a:lnTo>
                  <a:close/>
                  <a:moveTo>
                    <a:pt x="3046" y="2658"/>
                  </a:moveTo>
                  <a:lnTo>
                    <a:pt x="3136" y="2204"/>
                  </a:lnTo>
                  <a:lnTo>
                    <a:pt x="3898" y="2204"/>
                  </a:lnTo>
                  <a:lnTo>
                    <a:pt x="3808" y="2658"/>
                  </a:lnTo>
                  <a:lnTo>
                    <a:pt x="3046" y="2658"/>
                  </a:lnTo>
                  <a:close/>
                  <a:moveTo>
                    <a:pt x="2268" y="2658"/>
                  </a:moveTo>
                  <a:lnTo>
                    <a:pt x="2357" y="2204"/>
                  </a:lnTo>
                  <a:lnTo>
                    <a:pt x="3120" y="2204"/>
                  </a:lnTo>
                  <a:lnTo>
                    <a:pt x="3030" y="2658"/>
                  </a:lnTo>
                  <a:lnTo>
                    <a:pt x="2268" y="2658"/>
                  </a:lnTo>
                  <a:close/>
                  <a:moveTo>
                    <a:pt x="1489" y="2658"/>
                  </a:moveTo>
                  <a:lnTo>
                    <a:pt x="1579" y="2204"/>
                  </a:lnTo>
                  <a:lnTo>
                    <a:pt x="2341" y="2204"/>
                  </a:lnTo>
                  <a:lnTo>
                    <a:pt x="2252" y="2658"/>
                  </a:lnTo>
                  <a:lnTo>
                    <a:pt x="1489" y="2658"/>
                  </a:lnTo>
                  <a:close/>
                  <a:moveTo>
                    <a:pt x="711" y="2658"/>
                  </a:moveTo>
                  <a:lnTo>
                    <a:pt x="801" y="2204"/>
                  </a:lnTo>
                  <a:lnTo>
                    <a:pt x="1563" y="2204"/>
                  </a:lnTo>
                  <a:lnTo>
                    <a:pt x="1473" y="2658"/>
                  </a:lnTo>
                  <a:lnTo>
                    <a:pt x="711" y="2658"/>
                  </a:lnTo>
                  <a:close/>
                  <a:moveTo>
                    <a:pt x="893" y="1735"/>
                  </a:moveTo>
                  <a:lnTo>
                    <a:pt x="1656" y="1735"/>
                  </a:lnTo>
                  <a:lnTo>
                    <a:pt x="1566" y="2189"/>
                  </a:lnTo>
                  <a:lnTo>
                    <a:pt x="804" y="2189"/>
                  </a:lnTo>
                  <a:lnTo>
                    <a:pt x="893" y="1735"/>
                  </a:lnTo>
                  <a:close/>
                  <a:moveTo>
                    <a:pt x="986" y="1266"/>
                  </a:moveTo>
                  <a:lnTo>
                    <a:pt x="1748" y="1266"/>
                  </a:lnTo>
                  <a:lnTo>
                    <a:pt x="1658" y="1721"/>
                  </a:lnTo>
                  <a:lnTo>
                    <a:pt x="896" y="1721"/>
                  </a:lnTo>
                  <a:lnTo>
                    <a:pt x="986" y="1266"/>
                  </a:lnTo>
                  <a:close/>
                  <a:moveTo>
                    <a:pt x="1078" y="797"/>
                  </a:moveTo>
                  <a:lnTo>
                    <a:pt x="1840" y="797"/>
                  </a:lnTo>
                  <a:lnTo>
                    <a:pt x="1751" y="1252"/>
                  </a:lnTo>
                  <a:lnTo>
                    <a:pt x="988" y="1252"/>
                  </a:lnTo>
                  <a:lnTo>
                    <a:pt x="1078" y="797"/>
                  </a:lnTo>
                  <a:close/>
                  <a:moveTo>
                    <a:pt x="1171" y="329"/>
                  </a:moveTo>
                  <a:lnTo>
                    <a:pt x="1933" y="329"/>
                  </a:lnTo>
                  <a:lnTo>
                    <a:pt x="1843" y="783"/>
                  </a:lnTo>
                  <a:lnTo>
                    <a:pt x="1081" y="783"/>
                  </a:lnTo>
                  <a:lnTo>
                    <a:pt x="1171" y="329"/>
                  </a:lnTo>
                  <a:close/>
                  <a:moveTo>
                    <a:pt x="2711" y="329"/>
                  </a:moveTo>
                  <a:lnTo>
                    <a:pt x="2621" y="783"/>
                  </a:lnTo>
                  <a:lnTo>
                    <a:pt x="1859" y="783"/>
                  </a:lnTo>
                  <a:lnTo>
                    <a:pt x="1949" y="329"/>
                  </a:lnTo>
                  <a:lnTo>
                    <a:pt x="2711" y="329"/>
                  </a:lnTo>
                  <a:close/>
                  <a:moveTo>
                    <a:pt x="3489" y="329"/>
                  </a:moveTo>
                  <a:lnTo>
                    <a:pt x="3400" y="783"/>
                  </a:lnTo>
                  <a:lnTo>
                    <a:pt x="2637" y="783"/>
                  </a:lnTo>
                  <a:lnTo>
                    <a:pt x="2727" y="329"/>
                  </a:lnTo>
                  <a:lnTo>
                    <a:pt x="3489" y="329"/>
                  </a:lnTo>
                  <a:close/>
                  <a:moveTo>
                    <a:pt x="3323" y="1252"/>
                  </a:moveTo>
                  <a:lnTo>
                    <a:pt x="3413" y="797"/>
                  </a:lnTo>
                  <a:lnTo>
                    <a:pt x="4175" y="797"/>
                  </a:lnTo>
                  <a:lnTo>
                    <a:pt x="4085" y="1252"/>
                  </a:lnTo>
                  <a:lnTo>
                    <a:pt x="3323" y="1252"/>
                  </a:lnTo>
                  <a:close/>
                  <a:moveTo>
                    <a:pt x="3231" y="1721"/>
                  </a:moveTo>
                  <a:lnTo>
                    <a:pt x="3320" y="1266"/>
                  </a:lnTo>
                  <a:lnTo>
                    <a:pt x="4082" y="1266"/>
                  </a:lnTo>
                  <a:lnTo>
                    <a:pt x="3993" y="1721"/>
                  </a:lnTo>
                  <a:lnTo>
                    <a:pt x="3231" y="1721"/>
                  </a:lnTo>
                  <a:close/>
                  <a:moveTo>
                    <a:pt x="3228" y="1735"/>
                  </a:moveTo>
                  <a:lnTo>
                    <a:pt x="3990" y="1735"/>
                  </a:lnTo>
                  <a:lnTo>
                    <a:pt x="3901" y="2189"/>
                  </a:lnTo>
                  <a:lnTo>
                    <a:pt x="3138" y="2189"/>
                  </a:lnTo>
                  <a:lnTo>
                    <a:pt x="3228" y="1735"/>
                  </a:lnTo>
                  <a:close/>
                  <a:moveTo>
                    <a:pt x="2449" y="1735"/>
                  </a:moveTo>
                  <a:lnTo>
                    <a:pt x="3212" y="1735"/>
                  </a:lnTo>
                  <a:lnTo>
                    <a:pt x="3122" y="2189"/>
                  </a:lnTo>
                  <a:lnTo>
                    <a:pt x="2360" y="2189"/>
                  </a:lnTo>
                  <a:lnTo>
                    <a:pt x="2449" y="1735"/>
                  </a:lnTo>
                  <a:close/>
                  <a:moveTo>
                    <a:pt x="2434" y="1735"/>
                  </a:moveTo>
                  <a:lnTo>
                    <a:pt x="2344" y="2189"/>
                  </a:lnTo>
                  <a:lnTo>
                    <a:pt x="1581" y="2189"/>
                  </a:lnTo>
                  <a:lnTo>
                    <a:pt x="1672" y="1735"/>
                  </a:lnTo>
                  <a:lnTo>
                    <a:pt x="2434" y="1735"/>
                  </a:lnTo>
                  <a:close/>
                  <a:moveTo>
                    <a:pt x="2526" y="1266"/>
                  </a:moveTo>
                  <a:lnTo>
                    <a:pt x="2436" y="1721"/>
                  </a:lnTo>
                  <a:lnTo>
                    <a:pt x="1675" y="1721"/>
                  </a:lnTo>
                  <a:lnTo>
                    <a:pt x="1764" y="1266"/>
                  </a:lnTo>
                  <a:lnTo>
                    <a:pt x="2526" y="1266"/>
                  </a:lnTo>
                  <a:close/>
                  <a:moveTo>
                    <a:pt x="2529" y="1252"/>
                  </a:moveTo>
                  <a:lnTo>
                    <a:pt x="1767" y="1252"/>
                  </a:lnTo>
                  <a:lnTo>
                    <a:pt x="1856" y="797"/>
                  </a:lnTo>
                  <a:lnTo>
                    <a:pt x="2619" y="797"/>
                  </a:lnTo>
                  <a:lnTo>
                    <a:pt x="2529" y="1252"/>
                  </a:lnTo>
                  <a:close/>
                  <a:moveTo>
                    <a:pt x="3304" y="1266"/>
                  </a:moveTo>
                  <a:lnTo>
                    <a:pt x="3215" y="1721"/>
                  </a:lnTo>
                  <a:lnTo>
                    <a:pt x="2452" y="1721"/>
                  </a:lnTo>
                  <a:lnTo>
                    <a:pt x="2542" y="1266"/>
                  </a:lnTo>
                  <a:lnTo>
                    <a:pt x="3304" y="1266"/>
                  </a:lnTo>
                  <a:close/>
                  <a:moveTo>
                    <a:pt x="2545" y="1252"/>
                  </a:moveTo>
                  <a:lnTo>
                    <a:pt x="2635" y="797"/>
                  </a:lnTo>
                  <a:lnTo>
                    <a:pt x="3397" y="797"/>
                  </a:lnTo>
                  <a:lnTo>
                    <a:pt x="3308" y="1252"/>
                  </a:lnTo>
                  <a:lnTo>
                    <a:pt x="2545" y="1252"/>
                  </a:lnTo>
                  <a:close/>
                  <a:moveTo>
                    <a:pt x="4268" y="329"/>
                  </a:moveTo>
                  <a:lnTo>
                    <a:pt x="4178" y="783"/>
                  </a:lnTo>
                  <a:lnTo>
                    <a:pt x="3416" y="783"/>
                  </a:lnTo>
                  <a:lnTo>
                    <a:pt x="3505" y="329"/>
                  </a:lnTo>
                  <a:lnTo>
                    <a:pt x="4268" y="329"/>
                  </a:lnTo>
                  <a:close/>
                  <a:moveTo>
                    <a:pt x="5755" y="315"/>
                  </a:moveTo>
                  <a:lnTo>
                    <a:pt x="5064" y="315"/>
                  </a:lnTo>
                  <a:lnTo>
                    <a:pt x="5124" y="9"/>
                  </a:lnTo>
                  <a:lnTo>
                    <a:pt x="5124" y="9"/>
                  </a:lnTo>
                  <a:cubicBezTo>
                    <a:pt x="5125" y="5"/>
                    <a:pt x="5122" y="1"/>
                    <a:pt x="5117" y="0"/>
                  </a:cubicBezTo>
                  <a:lnTo>
                    <a:pt x="5117" y="0"/>
                  </a:lnTo>
                  <a:cubicBezTo>
                    <a:pt x="5113" y="0"/>
                    <a:pt x="5109" y="2"/>
                    <a:pt x="5108" y="6"/>
                  </a:cubicBezTo>
                  <a:lnTo>
                    <a:pt x="5047" y="315"/>
                  </a:lnTo>
                  <a:lnTo>
                    <a:pt x="4287" y="315"/>
                  </a:lnTo>
                  <a:lnTo>
                    <a:pt x="4347" y="9"/>
                  </a:lnTo>
                  <a:lnTo>
                    <a:pt x="4347" y="9"/>
                  </a:lnTo>
                  <a:cubicBezTo>
                    <a:pt x="4348" y="5"/>
                    <a:pt x="4345" y="1"/>
                    <a:pt x="4340" y="0"/>
                  </a:cubicBezTo>
                  <a:lnTo>
                    <a:pt x="4340" y="0"/>
                  </a:lnTo>
                  <a:cubicBezTo>
                    <a:pt x="4336" y="0"/>
                    <a:pt x="4332" y="2"/>
                    <a:pt x="4331" y="6"/>
                  </a:cubicBezTo>
                  <a:lnTo>
                    <a:pt x="4270" y="315"/>
                  </a:lnTo>
                  <a:lnTo>
                    <a:pt x="3508" y="315"/>
                  </a:lnTo>
                  <a:lnTo>
                    <a:pt x="3568" y="9"/>
                  </a:lnTo>
                  <a:lnTo>
                    <a:pt x="3568" y="9"/>
                  </a:lnTo>
                  <a:cubicBezTo>
                    <a:pt x="3569" y="5"/>
                    <a:pt x="3566" y="1"/>
                    <a:pt x="3562" y="0"/>
                  </a:cubicBezTo>
                  <a:lnTo>
                    <a:pt x="3562" y="0"/>
                  </a:lnTo>
                  <a:cubicBezTo>
                    <a:pt x="3558" y="0"/>
                    <a:pt x="3554" y="2"/>
                    <a:pt x="3553" y="6"/>
                  </a:cubicBezTo>
                  <a:lnTo>
                    <a:pt x="3492" y="315"/>
                  </a:lnTo>
                  <a:lnTo>
                    <a:pt x="2730" y="315"/>
                  </a:lnTo>
                  <a:lnTo>
                    <a:pt x="2790" y="9"/>
                  </a:lnTo>
                  <a:lnTo>
                    <a:pt x="2790" y="9"/>
                  </a:lnTo>
                  <a:cubicBezTo>
                    <a:pt x="2791" y="5"/>
                    <a:pt x="2788" y="1"/>
                    <a:pt x="2784" y="0"/>
                  </a:cubicBezTo>
                  <a:lnTo>
                    <a:pt x="2784" y="0"/>
                  </a:lnTo>
                  <a:cubicBezTo>
                    <a:pt x="2780" y="0"/>
                    <a:pt x="2775" y="2"/>
                    <a:pt x="2775" y="6"/>
                  </a:cubicBezTo>
                  <a:lnTo>
                    <a:pt x="2714" y="315"/>
                  </a:lnTo>
                  <a:lnTo>
                    <a:pt x="1952" y="315"/>
                  </a:lnTo>
                  <a:lnTo>
                    <a:pt x="2012" y="9"/>
                  </a:lnTo>
                  <a:lnTo>
                    <a:pt x="2012" y="9"/>
                  </a:lnTo>
                  <a:cubicBezTo>
                    <a:pt x="2013" y="5"/>
                    <a:pt x="2010" y="1"/>
                    <a:pt x="2006" y="0"/>
                  </a:cubicBezTo>
                  <a:lnTo>
                    <a:pt x="2006" y="0"/>
                  </a:lnTo>
                  <a:cubicBezTo>
                    <a:pt x="2002" y="0"/>
                    <a:pt x="1998" y="2"/>
                    <a:pt x="1997" y="6"/>
                  </a:cubicBezTo>
                  <a:lnTo>
                    <a:pt x="1936" y="315"/>
                  </a:lnTo>
                  <a:lnTo>
                    <a:pt x="1174" y="315"/>
                  </a:lnTo>
                  <a:lnTo>
                    <a:pt x="1234" y="9"/>
                  </a:lnTo>
                  <a:lnTo>
                    <a:pt x="1234" y="9"/>
                  </a:lnTo>
                  <a:cubicBezTo>
                    <a:pt x="1235" y="5"/>
                    <a:pt x="1232" y="1"/>
                    <a:pt x="1228" y="0"/>
                  </a:cubicBezTo>
                  <a:lnTo>
                    <a:pt x="1228" y="0"/>
                  </a:lnTo>
                  <a:cubicBezTo>
                    <a:pt x="1223" y="0"/>
                    <a:pt x="1219" y="2"/>
                    <a:pt x="1218" y="6"/>
                  </a:cubicBezTo>
                  <a:lnTo>
                    <a:pt x="1158" y="315"/>
                  </a:lnTo>
                  <a:lnTo>
                    <a:pt x="470" y="315"/>
                  </a:lnTo>
                  <a:lnTo>
                    <a:pt x="470" y="315"/>
                  </a:lnTo>
                  <a:cubicBezTo>
                    <a:pt x="465" y="315"/>
                    <a:pt x="462" y="318"/>
                    <a:pt x="462" y="322"/>
                  </a:cubicBezTo>
                  <a:lnTo>
                    <a:pt x="462" y="322"/>
                  </a:lnTo>
                  <a:cubicBezTo>
                    <a:pt x="462" y="326"/>
                    <a:pt x="465" y="329"/>
                    <a:pt x="470" y="329"/>
                  </a:cubicBezTo>
                  <a:lnTo>
                    <a:pt x="1155" y="329"/>
                  </a:lnTo>
                  <a:lnTo>
                    <a:pt x="1065" y="783"/>
                  </a:lnTo>
                  <a:lnTo>
                    <a:pt x="377" y="783"/>
                  </a:lnTo>
                  <a:lnTo>
                    <a:pt x="377" y="783"/>
                  </a:lnTo>
                  <a:cubicBezTo>
                    <a:pt x="373" y="783"/>
                    <a:pt x="369" y="786"/>
                    <a:pt x="369" y="790"/>
                  </a:cubicBezTo>
                  <a:lnTo>
                    <a:pt x="369" y="790"/>
                  </a:lnTo>
                  <a:cubicBezTo>
                    <a:pt x="369" y="794"/>
                    <a:pt x="373" y="797"/>
                    <a:pt x="377" y="797"/>
                  </a:cubicBezTo>
                  <a:lnTo>
                    <a:pt x="1062" y="797"/>
                  </a:lnTo>
                  <a:lnTo>
                    <a:pt x="972" y="1252"/>
                  </a:lnTo>
                  <a:lnTo>
                    <a:pt x="284" y="1252"/>
                  </a:lnTo>
                  <a:lnTo>
                    <a:pt x="284" y="1252"/>
                  </a:lnTo>
                  <a:cubicBezTo>
                    <a:pt x="280" y="1252"/>
                    <a:pt x="277" y="1255"/>
                    <a:pt x="277" y="1259"/>
                  </a:cubicBezTo>
                  <a:lnTo>
                    <a:pt x="277" y="1259"/>
                  </a:lnTo>
                  <a:cubicBezTo>
                    <a:pt x="277" y="1263"/>
                    <a:pt x="280" y="1266"/>
                    <a:pt x="284" y="1266"/>
                  </a:cubicBezTo>
                  <a:lnTo>
                    <a:pt x="970" y="1266"/>
                  </a:lnTo>
                  <a:lnTo>
                    <a:pt x="880" y="1721"/>
                  </a:lnTo>
                  <a:lnTo>
                    <a:pt x="192" y="1721"/>
                  </a:lnTo>
                  <a:lnTo>
                    <a:pt x="192" y="1721"/>
                  </a:lnTo>
                  <a:cubicBezTo>
                    <a:pt x="188" y="1721"/>
                    <a:pt x="184" y="1724"/>
                    <a:pt x="184" y="1728"/>
                  </a:cubicBezTo>
                  <a:lnTo>
                    <a:pt x="184" y="1728"/>
                  </a:lnTo>
                  <a:cubicBezTo>
                    <a:pt x="184" y="1732"/>
                    <a:pt x="188" y="1735"/>
                    <a:pt x="192" y="1735"/>
                  </a:cubicBezTo>
                  <a:lnTo>
                    <a:pt x="877" y="1735"/>
                  </a:lnTo>
                  <a:lnTo>
                    <a:pt x="788" y="2189"/>
                  </a:lnTo>
                  <a:lnTo>
                    <a:pt x="100" y="2189"/>
                  </a:lnTo>
                  <a:lnTo>
                    <a:pt x="100" y="2189"/>
                  </a:lnTo>
                  <a:cubicBezTo>
                    <a:pt x="95" y="2189"/>
                    <a:pt x="92" y="2193"/>
                    <a:pt x="92" y="2196"/>
                  </a:cubicBezTo>
                  <a:lnTo>
                    <a:pt x="92" y="2196"/>
                  </a:lnTo>
                  <a:cubicBezTo>
                    <a:pt x="92" y="2201"/>
                    <a:pt x="95" y="2204"/>
                    <a:pt x="100" y="2204"/>
                  </a:cubicBezTo>
                  <a:lnTo>
                    <a:pt x="785" y="2204"/>
                  </a:lnTo>
                  <a:lnTo>
                    <a:pt x="695" y="2658"/>
                  </a:lnTo>
                  <a:lnTo>
                    <a:pt x="7" y="2658"/>
                  </a:lnTo>
                  <a:lnTo>
                    <a:pt x="7" y="2658"/>
                  </a:lnTo>
                  <a:cubicBezTo>
                    <a:pt x="2" y="2658"/>
                    <a:pt x="0" y="2661"/>
                    <a:pt x="0" y="2666"/>
                  </a:cubicBezTo>
                  <a:lnTo>
                    <a:pt x="0" y="2666"/>
                  </a:lnTo>
                  <a:cubicBezTo>
                    <a:pt x="0" y="2669"/>
                    <a:pt x="2" y="2673"/>
                    <a:pt x="7" y="2673"/>
                  </a:cubicBezTo>
                  <a:lnTo>
                    <a:pt x="692" y="2673"/>
                  </a:lnTo>
                  <a:lnTo>
                    <a:pt x="611" y="3086"/>
                  </a:lnTo>
                  <a:lnTo>
                    <a:pt x="611" y="3086"/>
                  </a:lnTo>
                  <a:cubicBezTo>
                    <a:pt x="610" y="3089"/>
                    <a:pt x="613" y="3093"/>
                    <a:pt x="617" y="3094"/>
                  </a:cubicBezTo>
                  <a:lnTo>
                    <a:pt x="617" y="3094"/>
                  </a:lnTo>
                  <a:cubicBezTo>
                    <a:pt x="618" y="3094"/>
                    <a:pt x="618" y="3094"/>
                    <a:pt x="618" y="3094"/>
                  </a:cubicBezTo>
                  <a:lnTo>
                    <a:pt x="618" y="3094"/>
                  </a:lnTo>
                  <a:cubicBezTo>
                    <a:pt x="623" y="3094"/>
                    <a:pt x="626" y="3092"/>
                    <a:pt x="626" y="3088"/>
                  </a:cubicBezTo>
                  <a:lnTo>
                    <a:pt x="708" y="2673"/>
                  </a:lnTo>
                  <a:lnTo>
                    <a:pt x="1470" y="2673"/>
                  </a:lnTo>
                  <a:lnTo>
                    <a:pt x="1389" y="3086"/>
                  </a:lnTo>
                  <a:lnTo>
                    <a:pt x="1389" y="3086"/>
                  </a:lnTo>
                  <a:cubicBezTo>
                    <a:pt x="1388" y="3089"/>
                    <a:pt x="1391" y="3093"/>
                    <a:pt x="1396" y="3094"/>
                  </a:cubicBezTo>
                  <a:lnTo>
                    <a:pt x="1396" y="3094"/>
                  </a:lnTo>
                  <a:cubicBezTo>
                    <a:pt x="1396" y="3094"/>
                    <a:pt x="1396" y="3094"/>
                    <a:pt x="1397" y="3094"/>
                  </a:cubicBezTo>
                  <a:lnTo>
                    <a:pt x="1397" y="3094"/>
                  </a:lnTo>
                  <a:cubicBezTo>
                    <a:pt x="1401" y="3094"/>
                    <a:pt x="1403" y="3092"/>
                    <a:pt x="1405" y="3088"/>
                  </a:cubicBezTo>
                  <a:lnTo>
                    <a:pt x="1487" y="2673"/>
                  </a:lnTo>
                  <a:lnTo>
                    <a:pt x="2249" y="2673"/>
                  </a:lnTo>
                  <a:lnTo>
                    <a:pt x="2167" y="3086"/>
                  </a:lnTo>
                  <a:lnTo>
                    <a:pt x="2167" y="3086"/>
                  </a:lnTo>
                  <a:cubicBezTo>
                    <a:pt x="2166" y="3089"/>
                    <a:pt x="2169" y="3093"/>
                    <a:pt x="2174" y="3094"/>
                  </a:cubicBezTo>
                  <a:lnTo>
                    <a:pt x="2174" y="3094"/>
                  </a:lnTo>
                  <a:lnTo>
                    <a:pt x="2175" y="3094"/>
                  </a:lnTo>
                  <a:lnTo>
                    <a:pt x="2175" y="3094"/>
                  </a:lnTo>
                  <a:cubicBezTo>
                    <a:pt x="2178" y="3094"/>
                    <a:pt x="2182" y="3092"/>
                    <a:pt x="2183" y="3088"/>
                  </a:cubicBezTo>
                  <a:lnTo>
                    <a:pt x="2265" y="2673"/>
                  </a:lnTo>
                  <a:lnTo>
                    <a:pt x="3027" y="2673"/>
                  </a:lnTo>
                  <a:lnTo>
                    <a:pt x="2945" y="3086"/>
                  </a:lnTo>
                  <a:lnTo>
                    <a:pt x="2945" y="3086"/>
                  </a:lnTo>
                  <a:cubicBezTo>
                    <a:pt x="2945" y="3089"/>
                    <a:pt x="2948" y="3093"/>
                    <a:pt x="2952" y="3094"/>
                  </a:cubicBezTo>
                  <a:lnTo>
                    <a:pt x="2952" y="3094"/>
                  </a:lnTo>
                  <a:lnTo>
                    <a:pt x="2953" y="3094"/>
                  </a:lnTo>
                  <a:lnTo>
                    <a:pt x="2953" y="3094"/>
                  </a:lnTo>
                  <a:cubicBezTo>
                    <a:pt x="2957" y="3094"/>
                    <a:pt x="2960" y="3092"/>
                    <a:pt x="2961" y="3088"/>
                  </a:cubicBezTo>
                  <a:lnTo>
                    <a:pt x="3043" y="2673"/>
                  </a:lnTo>
                  <a:lnTo>
                    <a:pt x="3805" y="2673"/>
                  </a:lnTo>
                  <a:lnTo>
                    <a:pt x="3724" y="3086"/>
                  </a:lnTo>
                  <a:lnTo>
                    <a:pt x="3724" y="3086"/>
                  </a:lnTo>
                  <a:cubicBezTo>
                    <a:pt x="3723" y="3089"/>
                    <a:pt x="3726" y="3093"/>
                    <a:pt x="3730" y="3094"/>
                  </a:cubicBezTo>
                  <a:lnTo>
                    <a:pt x="3730" y="3094"/>
                  </a:lnTo>
                  <a:cubicBezTo>
                    <a:pt x="3731" y="3094"/>
                    <a:pt x="3731" y="3094"/>
                    <a:pt x="3731" y="3094"/>
                  </a:cubicBezTo>
                  <a:lnTo>
                    <a:pt x="3731" y="3094"/>
                  </a:lnTo>
                  <a:cubicBezTo>
                    <a:pt x="3735" y="3094"/>
                    <a:pt x="3739" y="3092"/>
                    <a:pt x="3739" y="3088"/>
                  </a:cubicBezTo>
                  <a:lnTo>
                    <a:pt x="3821" y="2673"/>
                  </a:lnTo>
                  <a:lnTo>
                    <a:pt x="4582" y="2673"/>
                  </a:lnTo>
                  <a:lnTo>
                    <a:pt x="4501" y="3086"/>
                  </a:lnTo>
                  <a:lnTo>
                    <a:pt x="4501" y="3086"/>
                  </a:lnTo>
                  <a:cubicBezTo>
                    <a:pt x="4500" y="3089"/>
                    <a:pt x="4503" y="3093"/>
                    <a:pt x="4507" y="3094"/>
                  </a:cubicBezTo>
                  <a:lnTo>
                    <a:pt x="4507" y="3094"/>
                  </a:lnTo>
                  <a:cubicBezTo>
                    <a:pt x="4508" y="3094"/>
                    <a:pt x="4508" y="3094"/>
                    <a:pt x="4509" y="3094"/>
                  </a:cubicBezTo>
                  <a:lnTo>
                    <a:pt x="4509" y="3094"/>
                  </a:lnTo>
                  <a:cubicBezTo>
                    <a:pt x="4512" y="3094"/>
                    <a:pt x="4516" y="3092"/>
                    <a:pt x="4516" y="3088"/>
                  </a:cubicBezTo>
                  <a:lnTo>
                    <a:pt x="4598" y="2673"/>
                  </a:lnTo>
                  <a:lnTo>
                    <a:pt x="5293" y="2673"/>
                  </a:lnTo>
                  <a:lnTo>
                    <a:pt x="5293" y="2673"/>
                  </a:lnTo>
                  <a:cubicBezTo>
                    <a:pt x="5297" y="2673"/>
                    <a:pt x="5301" y="2669"/>
                    <a:pt x="5301" y="2666"/>
                  </a:cubicBezTo>
                  <a:lnTo>
                    <a:pt x="5301" y="2666"/>
                  </a:lnTo>
                  <a:cubicBezTo>
                    <a:pt x="5301" y="2661"/>
                    <a:pt x="5297" y="2658"/>
                    <a:pt x="5293" y="2658"/>
                  </a:cubicBezTo>
                  <a:lnTo>
                    <a:pt x="4601" y="2658"/>
                  </a:lnTo>
                  <a:lnTo>
                    <a:pt x="4691" y="2204"/>
                  </a:lnTo>
                  <a:lnTo>
                    <a:pt x="5385" y="2204"/>
                  </a:lnTo>
                  <a:lnTo>
                    <a:pt x="5385" y="2204"/>
                  </a:lnTo>
                  <a:cubicBezTo>
                    <a:pt x="5390" y="2204"/>
                    <a:pt x="5393" y="2201"/>
                    <a:pt x="5393" y="2196"/>
                  </a:cubicBezTo>
                  <a:lnTo>
                    <a:pt x="5393" y="2196"/>
                  </a:lnTo>
                  <a:cubicBezTo>
                    <a:pt x="5393" y="2193"/>
                    <a:pt x="5390" y="2189"/>
                    <a:pt x="5385" y="2189"/>
                  </a:cubicBezTo>
                  <a:lnTo>
                    <a:pt x="4693" y="2189"/>
                  </a:lnTo>
                  <a:lnTo>
                    <a:pt x="4783" y="1735"/>
                  </a:lnTo>
                  <a:lnTo>
                    <a:pt x="5477" y="1735"/>
                  </a:lnTo>
                  <a:lnTo>
                    <a:pt x="5477" y="1735"/>
                  </a:lnTo>
                  <a:cubicBezTo>
                    <a:pt x="5482" y="1735"/>
                    <a:pt x="5485" y="1732"/>
                    <a:pt x="5485" y="1728"/>
                  </a:cubicBezTo>
                  <a:lnTo>
                    <a:pt x="5485" y="1728"/>
                  </a:lnTo>
                  <a:cubicBezTo>
                    <a:pt x="5485" y="1724"/>
                    <a:pt x="5482" y="1721"/>
                    <a:pt x="5477" y="1721"/>
                  </a:cubicBezTo>
                  <a:lnTo>
                    <a:pt x="4786" y="1721"/>
                  </a:lnTo>
                  <a:lnTo>
                    <a:pt x="4876" y="1266"/>
                  </a:lnTo>
                  <a:lnTo>
                    <a:pt x="5570" y="1266"/>
                  </a:lnTo>
                  <a:lnTo>
                    <a:pt x="5570" y="1266"/>
                  </a:lnTo>
                  <a:cubicBezTo>
                    <a:pt x="5575" y="1266"/>
                    <a:pt x="5578" y="1263"/>
                    <a:pt x="5578" y="1259"/>
                  </a:cubicBezTo>
                  <a:lnTo>
                    <a:pt x="5578" y="1259"/>
                  </a:lnTo>
                  <a:cubicBezTo>
                    <a:pt x="5578" y="1255"/>
                    <a:pt x="5575" y="1252"/>
                    <a:pt x="5570" y="1252"/>
                  </a:cubicBezTo>
                  <a:lnTo>
                    <a:pt x="4879" y="1252"/>
                  </a:lnTo>
                  <a:lnTo>
                    <a:pt x="4968" y="797"/>
                  </a:lnTo>
                  <a:lnTo>
                    <a:pt x="5663" y="797"/>
                  </a:lnTo>
                  <a:lnTo>
                    <a:pt x="5663" y="797"/>
                  </a:lnTo>
                  <a:cubicBezTo>
                    <a:pt x="5667" y="797"/>
                    <a:pt x="5671" y="794"/>
                    <a:pt x="5671" y="790"/>
                  </a:cubicBezTo>
                  <a:lnTo>
                    <a:pt x="5671" y="790"/>
                  </a:lnTo>
                  <a:cubicBezTo>
                    <a:pt x="5671" y="786"/>
                    <a:pt x="5667" y="783"/>
                    <a:pt x="5663" y="783"/>
                  </a:cubicBezTo>
                  <a:lnTo>
                    <a:pt x="4971" y="783"/>
                  </a:lnTo>
                  <a:lnTo>
                    <a:pt x="5060" y="329"/>
                  </a:lnTo>
                  <a:lnTo>
                    <a:pt x="5755" y="329"/>
                  </a:lnTo>
                  <a:lnTo>
                    <a:pt x="5755" y="329"/>
                  </a:lnTo>
                  <a:cubicBezTo>
                    <a:pt x="5759" y="329"/>
                    <a:pt x="5763" y="326"/>
                    <a:pt x="5763" y="322"/>
                  </a:cubicBezTo>
                  <a:lnTo>
                    <a:pt x="5763" y="322"/>
                  </a:lnTo>
                  <a:cubicBezTo>
                    <a:pt x="5763" y="318"/>
                    <a:pt x="5759" y="315"/>
                    <a:pt x="5755" y="315"/>
                  </a:cubicBezTo>
                  <a:close/>
                </a:path>
              </a:pathLst>
            </a:custGeom>
            <a:solidFill>
              <a:srgbClr val="B1C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7" name="Google Shape;37;p4"/>
            <p:cNvSpPr/>
            <p:nvPr/>
          </p:nvSpPr>
          <p:spPr>
            <a:xfrm>
              <a:off x="7398888" y="7121623"/>
              <a:ext cx="450430" cy="395500"/>
            </a:xfrm>
            <a:custGeom>
              <a:avLst/>
              <a:gdLst/>
              <a:ahLst/>
              <a:cxnLst/>
              <a:rect l="l" t="t" r="r" b="b"/>
              <a:pathLst>
                <a:path w="362" h="317" extrusionOk="0">
                  <a:moveTo>
                    <a:pt x="222" y="0"/>
                  </a:moveTo>
                  <a:lnTo>
                    <a:pt x="242" y="104"/>
                  </a:lnTo>
                  <a:lnTo>
                    <a:pt x="361" y="120"/>
                  </a:lnTo>
                  <a:lnTo>
                    <a:pt x="243" y="201"/>
                  </a:lnTo>
                  <a:lnTo>
                    <a:pt x="225" y="316"/>
                  </a:lnTo>
                  <a:lnTo>
                    <a:pt x="132" y="262"/>
                  </a:lnTo>
                  <a:lnTo>
                    <a:pt x="2" y="316"/>
                  </a:lnTo>
                  <a:lnTo>
                    <a:pt x="62" y="201"/>
                  </a:lnTo>
                  <a:lnTo>
                    <a:pt x="0" y="120"/>
                  </a:lnTo>
                  <a:lnTo>
                    <a:pt x="130" y="104"/>
                  </a:lnTo>
                  <a:lnTo>
                    <a:pt x="222" y="0"/>
                  </a:lnTo>
                </a:path>
              </a:pathLst>
            </a:custGeom>
            <a:solidFill>
              <a:srgbClr val="FCA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8" name="Google Shape;38;p4"/>
            <p:cNvSpPr/>
            <p:nvPr/>
          </p:nvSpPr>
          <p:spPr>
            <a:xfrm>
              <a:off x="10117945" y="7698391"/>
              <a:ext cx="615221" cy="439443"/>
            </a:xfrm>
            <a:custGeom>
              <a:avLst/>
              <a:gdLst/>
              <a:ahLst/>
              <a:cxnLst/>
              <a:rect l="l" t="t" r="r" b="b"/>
              <a:pathLst>
                <a:path w="496" h="351" extrusionOk="0">
                  <a:moveTo>
                    <a:pt x="161" y="350"/>
                  </a:moveTo>
                  <a:lnTo>
                    <a:pt x="12" y="213"/>
                  </a:lnTo>
                  <a:lnTo>
                    <a:pt x="12" y="213"/>
                  </a:lnTo>
                  <a:cubicBezTo>
                    <a:pt x="0" y="202"/>
                    <a:pt x="0" y="183"/>
                    <a:pt x="12" y="172"/>
                  </a:cubicBezTo>
                  <a:lnTo>
                    <a:pt x="12" y="172"/>
                  </a:lnTo>
                  <a:cubicBezTo>
                    <a:pt x="25" y="161"/>
                    <a:pt x="45" y="161"/>
                    <a:pt x="57" y="172"/>
                  </a:cubicBezTo>
                  <a:lnTo>
                    <a:pt x="161" y="268"/>
                  </a:lnTo>
                  <a:lnTo>
                    <a:pt x="439" y="11"/>
                  </a:lnTo>
                  <a:lnTo>
                    <a:pt x="439" y="11"/>
                  </a:lnTo>
                  <a:cubicBezTo>
                    <a:pt x="451" y="0"/>
                    <a:pt x="471" y="0"/>
                    <a:pt x="483" y="11"/>
                  </a:cubicBezTo>
                  <a:lnTo>
                    <a:pt x="483" y="11"/>
                  </a:lnTo>
                  <a:cubicBezTo>
                    <a:pt x="495" y="23"/>
                    <a:pt x="495" y="41"/>
                    <a:pt x="483" y="53"/>
                  </a:cubicBezTo>
                  <a:lnTo>
                    <a:pt x="161" y="350"/>
                  </a:lnTo>
                </a:path>
              </a:pathLst>
            </a:custGeom>
            <a:solidFill>
              <a:srgbClr val="00B37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39" name="Google Shape;39;p4"/>
            <p:cNvSpPr/>
            <p:nvPr/>
          </p:nvSpPr>
          <p:spPr>
            <a:xfrm>
              <a:off x="12902918" y="5869208"/>
              <a:ext cx="4218658" cy="4828386"/>
            </a:xfrm>
            <a:custGeom>
              <a:avLst/>
              <a:gdLst/>
              <a:ahLst/>
              <a:cxnLst/>
              <a:rect l="l" t="t" r="r" b="b"/>
              <a:pathLst>
                <a:path w="3388" h="3877" extrusionOk="0">
                  <a:moveTo>
                    <a:pt x="2901" y="683"/>
                  </a:moveTo>
                  <a:lnTo>
                    <a:pt x="2901" y="683"/>
                  </a:lnTo>
                  <a:cubicBezTo>
                    <a:pt x="2905" y="612"/>
                    <a:pt x="2926" y="564"/>
                    <a:pt x="2947" y="533"/>
                  </a:cubicBezTo>
                  <a:lnTo>
                    <a:pt x="2947" y="533"/>
                  </a:lnTo>
                  <a:cubicBezTo>
                    <a:pt x="2967" y="505"/>
                    <a:pt x="2958" y="466"/>
                    <a:pt x="2926" y="448"/>
                  </a:cubicBezTo>
                  <a:lnTo>
                    <a:pt x="2871" y="418"/>
                  </a:lnTo>
                  <a:lnTo>
                    <a:pt x="2871" y="418"/>
                  </a:lnTo>
                  <a:cubicBezTo>
                    <a:pt x="2140" y="16"/>
                    <a:pt x="1233" y="0"/>
                    <a:pt x="485" y="374"/>
                  </a:cubicBezTo>
                  <a:lnTo>
                    <a:pt x="411" y="411"/>
                  </a:lnTo>
                  <a:lnTo>
                    <a:pt x="411" y="411"/>
                  </a:lnTo>
                  <a:cubicBezTo>
                    <a:pt x="375" y="429"/>
                    <a:pt x="365" y="473"/>
                    <a:pt x="391" y="502"/>
                  </a:cubicBezTo>
                  <a:lnTo>
                    <a:pt x="391" y="502"/>
                  </a:lnTo>
                  <a:cubicBezTo>
                    <a:pt x="424" y="540"/>
                    <a:pt x="460" y="596"/>
                    <a:pt x="468" y="673"/>
                  </a:cubicBezTo>
                  <a:lnTo>
                    <a:pt x="468" y="673"/>
                  </a:lnTo>
                  <a:cubicBezTo>
                    <a:pt x="486" y="845"/>
                    <a:pt x="344" y="1000"/>
                    <a:pt x="156" y="1009"/>
                  </a:cubicBezTo>
                  <a:lnTo>
                    <a:pt x="156" y="1009"/>
                  </a:lnTo>
                  <a:cubicBezTo>
                    <a:pt x="130" y="1010"/>
                    <a:pt x="104" y="1008"/>
                    <a:pt x="79" y="1004"/>
                  </a:cubicBezTo>
                  <a:lnTo>
                    <a:pt x="79" y="1004"/>
                  </a:lnTo>
                  <a:cubicBezTo>
                    <a:pt x="38" y="997"/>
                    <a:pt x="0" y="1025"/>
                    <a:pt x="0" y="1064"/>
                  </a:cubicBezTo>
                  <a:lnTo>
                    <a:pt x="0" y="1819"/>
                  </a:lnTo>
                  <a:lnTo>
                    <a:pt x="0" y="1819"/>
                  </a:lnTo>
                  <a:cubicBezTo>
                    <a:pt x="0" y="2490"/>
                    <a:pt x="372" y="3114"/>
                    <a:pt x="986" y="3474"/>
                  </a:cubicBezTo>
                  <a:lnTo>
                    <a:pt x="1673" y="3876"/>
                  </a:lnTo>
                  <a:lnTo>
                    <a:pt x="2376" y="3476"/>
                  </a:lnTo>
                  <a:lnTo>
                    <a:pt x="2376" y="3476"/>
                  </a:lnTo>
                  <a:cubicBezTo>
                    <a:pt x="3005" y="3120"/>
                    <a:pt x="3387" y="2488"/>
                    <a:pt x="3387" y="1807"/>
                  </a:cubicBezTo>
                  <a:lnTo>
                    <a:pt x="3387" y="1061"/>
                  </a:lnTo>
                  <a:lnTo>
                    <a:pt x="3387" y="1061"/>
                  </a:lnTo>
                  <a:cubicBezTo>
                    <a:pt x="3387" y="1022"/>
                    <a:pt x="3348" y="992"/>
                    <a:pt x="3307" y="1001"/>
                  </a:cubicBezTo>
                  <a:lnTo>
                    <a:pt x="3307" y="1001"/>
                  </a:lnTo>
                  <a:cubicBezTo>
                    <a:pt x="3280" y="1007"/>
                    <a:pt x="3251" y="1010"/>
                    <a:pt x="3221" y="1009"/>
                  </a:cubicBezTo>
                  <a:lnTo>
                    <a:pt x="3221" y="1009"/>
                  </a:lnTo>
                  <a:cubicBezTo>
                    <a:pt x="3035" y="1003"/>
                    <a:pt x="2893" y="854"/>
                    <a:pt x="2901" y="683"/>
                  </a:cubicBezTo>
                </a:path>
              </a:pathLst>
            </a:custGeom>
            <a:solidFill>
              <a:srgbClr val="F2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40" name="Google Shape;40;p4"/>
            <p:cNvSpPr/>
            <p:nvPr/>
          </p:nvSpPr>
          <p:spPr>
            <a:xfrm>
              <a:off x="13704904" y="7088666"/>
              <a:ext cx="3422168" cy="3608930"/>
            </a:xfrm>
            <a:custGeom>
              <a:avLst/>
              <a:gdLst/>
              <a:ahLst/>
              <a:cxnLst/>
              <a:rect l="l" t="t" r="r" b="b"/>
              <a:pathLst>
                <a:path w="2746" h="2899" extrusionOk="0">
                  <a:moveTo>
                    <a:pt x="2443" y="0"/>
                  </a:moveTo>
                  <a:lnTo>
                    <a:pt x="2443" y="0"/>
                  </a:lnTo>
                  <a:cubicBezTo>
                    <a:pt x="1855" y="930"/>
                    <a:pt x="1013" y="1705"/>
                    <a:pt x="0" y="2245"/>
                  </a:cubicBezTo>
                  <a:lnTo>
                    <a:pt x="0" y="2245"/>
                  </a:lnTo>
                  <a:cubicBezTo>
                    <a:pt x="104" y="2339"/>
                    <a:pt x="219" y="2423"/>
                    <a:pt x="344" y="2496"/>
                  </a:cubicBezTo>
                  <a:lnTo>
                    <a:pt x="1031" y="2898"/>
                  </a:lnTo>
                  <a:lnTo>
                    <a:pt x="1734" y="2498"/>
                  </a:lnTo>
                  <a:lnTo>
                    <a:pt x="1734" y="2498"/>
                  </a:lnTo>
                  <a:cubicBezTo>
                    <a:pt x="2363" y="2142"/>
                    <a:pt x="2745" y="1510"/>
                    <a:pt x="2745" y="829"/>
                  </a:cubicBezTo>
                  <a:lnTo>
                    <a:pt x="2745" y="83"/>
                  </a:lnTo>
                  <a:lnTo>
                    <a:pt x="2745" y="83"/>
                  </a:lnTo>
                  <a:cubicBezTo>
                    <a:pt x="2745" y="44"/>
                    <a:pt x="2706" y="14"/>
                    <a:pt x="2665" y="23"/>
                  </a:cubicBezTo>
                  <a:lnTo>
                    <a:pt x="2665" y="23"/>
                  </a:lnTo>
                  <a:cubicBezTo>
                    <a:pt x="2638" y="29"/>
                    <a:pt x="2609" y="32"/>
                    <a:pt x="2579" y="31"/>
                  </a:cubicBezTo>
                  <a:lnTo>
                    <a:pt x="2579" y="31"/>
                  </a:lnTo>
                  <a:cubicBezTo>
                    <a:pt x="2530" y="29"/>
                    <a:pt x="2484" y="18"/>
                    <a:pt x="2443" y="0"/>
                  </a:cubicBezTo>
                </a:path>
              </a:pathLst>
            </a:custGeom>
            <a:solidFill>
              <a:srgbClr val="E9E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41" name="Google Shape;41;p4"/>
            <p:cNvSpPr/>
            <p:nvPr/>
          </p:nvSpPr>
          <p:spPr>
            <a:xfrm>
              <a:off x="12902918" y="6001041"/>
              <a:ext cx="4218658" cy="4702048"/>
            </a:xfrm>
            <a:custGeom>
              <a:avLst/>
              <a:gdLst/>
              <a:ahLst/>
              <a:cxnLst/>
              <a:rect l="l" t="t" r="r" b="b"/>
              <a:pathLst>
                <a:path w="3388" h="3773" extrusionOk="0">
                  <a:moveTo>
                    <a:pt x="1636" y="0"/>
                  </a:moveTo>
                  <a:lnTo>
                    <a:pt x="1636" y="0"/>
                  </a:lnTo>
                  <a:cubicBezTo>
                    <a:pt x="1240" y="0"/>
                    <a:pt x="844" y="90"/>
                    <a:pt x="485" y="270"/>
                  </a:cubicBezTo>
                  <a:lnTo>
                    <a:pt x="411" y="307"/>
                  </a:lnTo>
                  <a:lnTo>
                    <a:pt x="411" y="307"/>
                  </a:lnTo>
                  <a:cubicBezTo>
                    <a:pt x="375" y="325"/>
                    <a:pt x="365" y="369"/>
                    <a:pt x="391" y="399"/>
                  </a:cubicBezTo>
                  <a:lnTo>
                    <a:pt x="391" y="399"/>
                  </a:lnTo>
                  <a:cubicBezTo>
                    <a:pt x="424" y="436"/>
                    <a:pt x="460" y="493"/>
                    <a:pt x="468" y="569"/>
                  </a:cubicBezTo>
                  <a:lnTo>
                    <a:pt x="468" y="569"/>
                  </a:lnTo>
                  <a:cubicBezTo>
                    <a:pt x="486" y="741"/>
                    <a:pt x="344" y="896"/>
                    <a:pt x="156" y="905"/>
                  </a:cubicBezTo>
                  <a:lnTo>
                    <a:pt x="156" y="905"/>
                  </a:lnTo>
                  <a:cubicBezTo>
                    <a:pt x="150" y="905"/>
                    <a:pt x="144" y="905"/>
                    <a:pt x="138" y="905"/>
                  </a:cubicBezTo>
                  <a:lnTo>
                    <a:pt x="138" y="905"/>
                  </a:lnTo>
                  <a:cubicBezTo>
                    <a:pt x="118" y="905"/>
                    <a:pt x="98" y="903"/>
                    <a:pt x="78" y="900"/>
                  </a:cubicBezTo>
                  <a:lnTo>
                    <a:pt x="78" y="900"/>
                  </a:lnTo>
                  <a:cubicBezTo>
                    <a:pt x="38" y="893"/>
                    <a:pt x="0" y="921"/>
                    <a:pt x="0" y="959"/>
                  </a:cubicBezTo>
                  <a:lnTo>
                    <a:pt x="0" y="1715"/>
                  </a:lnTo>
                  <a:lnTo>
                    <a:pt x="0" y="1715"/>
                  </a:lnTo>
                  <a:cubicBezTo>
                    <a:pt x="0" y="2386"/>
                    <a:pt x="372" y="3010"/>
                    <a:pt x="986" y="3370"/>
                  </a:cubicBezTo>
                  <a:lnTo>
                    <a:pt x="1673" y="3772"/>
                  </a:lnTo>
                  <a:lnTo>
                    <a:pt x="2376" y="3372"/>
                  </a:lnTo>
                  <a:lnTo>
                    <a:pt x="2376" y="3372"/>
                  </a:lnTo>
                  <a:cubicBezTo>
                    <a:pt x="3005" y="3016"/>
                    <a:pt x="3387" y="2384"/>
                    <a:pt x="3387" y="1703"/>
                  </a:cubicBezTo>
                  <a:lnTo>
                    <a:pt x="3387" y="955"/>
                  </a:lnTo>
                  <a:lnTo>
                    <a:pt x="3387" y="955"/>
                  </a:lnTo>
                  <a:cubicBezTo>
                    <a:pt x="3387" y="917"/>
                    <a:pt x="3348" y="888"/>
                    <a:pt x="3307" y="897"/>
                  </a:cubicBezTo>
                  <a:lnTo>
                    <a:pt x="3307" y="897"/>
                  </a:lnTo>
                  <a:cubicBezTo>
                    <a:pt x="3283" y="902"/>
                    <a:pt x="3258" y="905"/>
                    <a:pt x="3232" y="905"/>
                  </a:cubicBezTo>
                  <a:lnTo>
                    <a:pt x="3232" y="905"/>
                  </a:lnTo>
                  <a:cubicBezTo>
                    <a:pt x="3228" y="905"/>
                    <a:pt x="3224" y="905"/>
                    <a:pt x="3219" y="905"/>
                  </a:cubicBezTo>
                  <a:lnTo>
                    <a:pt x="3219" y="905"/>
                  </a:lnTo>
                  <a:cubicBezTo>
                    <a:pt x="3033" y="899"/>
                    <a:pt x="2892" y="749"/>
                    <a:pt x="2901" y="578"/>
                  </a:cubicBezTo>
                  <a:lnTo>
                    <a:pt x="2901" y="578"/>
                  </a:lnTo>
                  <a:cubicBezTo>
                    <a:pt x="2905" y="506"/>
                    <a:pt x="2926" y="459"/>
                    <a:pt x="2948" y="429"/>
                  </a:cubicBezTo>
                  <a:lnTo>
                    <a:pt x="2948" y="429"/>
                  </a:lnTo>
                  <a:cubicBezTo>
                    <a:pt x="2968" y="400"/>
                    <a:pt x="2957" y="362"/>
                    <a:pt x="2925" y="344"/>
                  </a:cubicBezTo>
                  <a:lnTo>
                    <a:pt x="2871" y="314"/>
                  </a:lnTo>
                  <a:lnTo>
                    <a:pt x="2871" y="314"/>
                  </a:lnTo>
                  <a:cubicBezTo>
                    <a:pt x="2491" y="105"/>
                    <a:pt x="2064" y="0"/>
                    <a:pt x="1636" y="0"/>
                  </a:cubicBezTo>
                  <a:close/>
                  <a:moveTo>
                    <a:pt x="1636" y="124"/>
                  </a:moveTo>
                  <a:lnTo>
                    <a:pt x="1636" y="124"/>
                  </a:lnTo>
                  <a:cubicBezTo>
                    <a:pt x="2046" y="124"/>
                    <a:pt x="2450" y="226"/>
                    <a:pt x="2802" y="420"/>
                  </a:cubicBezTo>
                  <a:lnTo>
                    <a:pt x="2802" y="420"/>
                  </a:lnTo>
                  <a:cubicBezTo>
                    <a:pt x="2782" y="466"/>
                    <a:pt x="2771" y="517"/>
                    <a:pt x="2767" y="574"/>
                  </a:cubicBezTo>
                  <a:lnTo>
                    <a:pt x="2767" y="574"/>
                  </a:lnTo>
                  <a:cubicBezTo>
                    <a:pt x="2762" y="690"/>
                    <a:pt x="2808" y="807"/>
                    <a:pt x="2894" y="891"/>
                  </a:cubicBezTo>
                  <a:lnTo>
                    <a:pt x="2894" y="891"/>
                  </a:lnTo>
                  <a:cubicBezTo>
                    <a:pt x="2979" y="976"/>
                    <a:pt x="3093" y="1025"/>
                    <a:pt x="3217" y="1028"/>
                  </a:cubicBezTo>
                  <a:lnTo>
                    <a:pt x="3217" y="1028"/>
                  </a:lnTo>
                  <a:cubicBezTo>
                    <a:pt x="3222" y="1028"/>
                    <a:pt x="3227" y="1029"/>
                    <a:pt x="3232" y="1029"/>
                  </a:cubicBezTo>
                  <a:lnTo>
                    <a:pt x="3232" y="1029"/>
                  </a:lnTo>
                  <a:cubicBezTo>
                    <a:pt x="3239" y="1029"/>
                    <a:pt x="3246" y="1028"/>
                    <a:pt x="3254" y="1028"/>
                  </a:cubicBezTo>
                  <a:lnTo>
                    <a:pt x="3254" y="1703"/>
                  </a:lnTo>
                  <a:lnTo>
                    <a:pt x="3254" y="1703"/>
                  </a:lnTo>
                  <a:cubicBezTo>
                    <a:pt x="3254" y="2016"/>
                    <a:pt x="3166" y="2326"/>
                    <a:pt x="3000" y="2599"/>
                  </a:cubicBezTo>
                  <a:lnTo>
                    <a:pt x="3000" y="2599"/>
                  </a:lnTo>
                  <a:cubicBezTo>
                    <a:pt x="2835" y="2872"/>
                    <a:pt x="2595" y="3103"/>
                    <a:pt x="2306" y="3267"/>
                  </a:cubicBezTo>
                  <a:lnTo>
                    <a:pt x="1673" y="3626"/>
                  </a:lnTo>
                  <a:lnTo>
                    <a:pt x="1058" y="3266"/>
                  </a:lnTo>
                  <a:lnTo>
                    <a:pt x="1058" y="3266"/>
                  </a:lnTo>
                  <a:cubicBezTo>
                    <a:pt x="775" y="3100"/>
                    <a:pt x="541" y="2870"/>
                    <a:pt x="380" y="2600"/>
                  </a:cubicBezTo>
                  <a:lnTo>
                    <a:pt x="380" y="2600"/>
                  </a:lnTo>
                  <a:cubicBezTo>
                    <a:pt x="219" y="2330"/>
                    <a:pt x="134" y="2023"/>
                    <a:pt x="134" y="1715"/>
                  </a:cubicBezTo>
                  <a:lnTo>
                    <a:pt x="134" y="1028"/>
                  </a:lnTo>
                  <a:lnTo>
                    <a:pt x="134" y="1028"/>
                  </a:lnTo>
                  <a:cubicBezTo>
                    <a:pt x="135" y="1029"/>
                    <a:pt x="137" y="1029"/>
                    <a:pt x="138" y="1029"/>
                  </a:cubicBezTo>
                  <a:lnTo>
                    <a:pt x="138" y="1029"/>
                  </a:lnTo>
                  <a:cubicBezTo>
                    <a:pt x="147" y="1029"/>
                    <a:pt x="155" y="1028"/>
                    <a:pt x="164" y="1028"/>
                  </a:cubicBezTo>
                  <a:lnTo>
                    <a:pt x="164" y="1028"/>
                  </a:lnTo>
                  <a:cubicBezTo>
                    <a:pt x="291" y="1022"/>
                    <a:pt x="406" y="969"/>
                    <a:pt x="489" y="880"/>
                  </a:cubicBezTo>
                  <a:lnTo>
                    <a:pt x="489" y="880"/>
                  </a:lnTo>
                  <a:cubicBezTo>
                    <a:pt x="573" y="791"/>
                    <a:pt x="613" y="673"/>
                    <a:pt x="601" y="558"/>
                  </a:cubicBezTo>
                  <a:lnTo>
                    <a:pt x="601" y="558"/>
                  </a:lnTo>
                  <a:cubicBezTo>
                    <a:pt x="594" y="487"/>
                    <a:pt x="570" y="429"/>
                    <a:pt x="541" y="382"/>
                  </a:cubicBezTo>
                  <a:lnTo>
                    <a:pt x="549" y="379"/>
                  </a:lnTo>
                  <a:lnTo>
                    <a:pt x="549" y="379"/>
                  </a:lnTo>
                  <a:cubicBezTo>
                    <a:pt x="881" y="212"/>
                    <a:pt x="1257" y="124"/>
                    <a:pt x="1636" y="124"/>
                  </a:cubicBezTo>
                  <a:close/>
                </a:path>
              </a:pathLst>
            </a:custGeom>
            <a:solidFill>
              <a:srgbClr val="FC787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42" name="Google Shape;42;p4"/>
            <p:cNvSpPr/>
            <p:nvPr/>
          </p:nvSpPr>
          <p:spPr>
            <a:xfrm>
              <a:off x="14600270" y="7605010"/>
              <a:ext cx="1027198" cy="944804"/>
            </a:xfrm>
            <a:custGeom>
              <a:avLst/>
              <a:gdLst/>
              <a:ahLst/>
              <a:cxnLst/>
              <a:rect l="l" t="t" r="r" b="b"/>
              <a:pathLst>
                <a:path w="825" h="760" extrusionOk="0">
                  <a:moveTo>
                    <a:pt x="824" y="254"/>
                  </a:moveTo>
                  <a:lnTo>
                    <a:pt x="548" y="254"/>
                  </a:lnTo>
                  <a:lnTo>
                    <a:pt x="548" y="0"/>
                  </a:lnTo>
                  <a:lnTo>
                    <a:pt x="276" y="0"/>
                  </a:lnTo>
                  <a:lnTo>
                    <a:pt x="276" y="254"/>
                  </a:lnTo>
                  <a:lnTo>
                    <a:pt x="0" y="254"/>
                  </a:lnTo>
                  <a:lnTo>
                    <a:pt x="0" y="505"/>
                  </a:lnTo>
                  <a:lnTo>
                    <a:pt x="276" y="505"/>
                  </a:lnTo>
                  <a:lnTo>
                    <a:pt x="276" y="759"/>
                  </a:lnTo>
                  <a:lnTo>
                    <a:pt x="548" y="759"/>
                  </a:lnTo>
                  <a:lnTo>
                    <a:pt x="548" y="505"/>
                  </a:lnTo>
                  <a:lnTo>
                    <a:pt x="824" y="505"/>
                  </a:lnTo>
                  <a:lnTo>
                    <a:pt x="824" y="254"/>
                  </a:lnTo>
                </a:path>
              </a:pathLst>
            </a:custGeom>
            <a:solidFill>
              <a:srgbClr val="FC787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43" name="Google Shape;43;p4"/>
            <p:cNvSpPr/>
            <p:nvPr/>
          </p:nvSpPr>
          <p:spPr>
            <a:xfrm>
              <a:off x="13710399" y="9110106"/>
              <a:ext cx="1131567" cy="252680"/>
            </a:xfrm>
            <a:custGeom>
              <a:avLst/>
              <a:gdLst/>
              <a:ahLst/>
              <a:cxnLst/>
              <a:rect l="l" t="t" r="r" b="b"/>
              <a:pathLst>
                <a:path w="908" h="203" extrusionOk="0">
                  <a:moveTo>
                    <a:pt x="907" y="202"/>
                  </a:moveTo>
                  <a:lnTo>
                    <a:pt x="0" y="202"/>
                  </a:lnTo>
                  <a:lnTo>
                    <a:pt x="11" y="189"/>
                  </a:lnTo>
                  <a:lnTo>
                    <a:pt x="11" y="189"/>
                  </a:lnTo>
                  <a:cubicBezTo>
                    <a:pt x="51" y="135"/>
                    <a:pt x="51" y="65"/>
                    <a:pt x="10" y="11"/>
                  </a:cubicBezTo>
                  <a:lnTo>
                    <a:pt x="0" y="0"/>
                  </a:lnTo>
                  <a:lnTo>
                    <a:pt x="907" y="0"/>
                  </a:lnTo>
                  <a:lnTo>
                    <a:pt x="907" y="0"/>
                  </a:lnTo>
                  <a:cubicBezTo>
                    <a:pt x="855" y="55"/>
                    <a:pt x="852" y="135"/>
                    <a:pt x="901" y="193"/>
                  </a:cubicBezTo>
                  <a:lnTo>
                    <a:pt x="907" y="202"/>
                  </a:lnTo>
                </a:path>
              </a:pathLst>
            </a:custGeom>
            <a:solidFill>
              <a:srgbClr val="035E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44" name="Google Shape;44;p4"/>
            <p:cNvSpPr/>
            <p:nvPr/>
          </p:nvSpPr>
          <p:spPr>
            <a:xfrm>
              <a:off x="13545607" y="9483634"/>
              <a:ext cx="1433683" cy="1367766"/>
            </a:xfrm>
            <a:custGeom>
              <a:avLst/>
              <a:gdLst/>
              <a:ahLst/>
              <a:cxnLst/>
              <a:rect l="l" t="t" r="r" b="b"/>
              <a:pathLst>
                <a:path w="1152" h="1097" extrusionOk="0">
                  <a:moveTo>
                    <a:pt x="1151" y="0"/>
                  </a:moveTo>
                  <a:lnTo>
                    <a:pt x="2" y="793"/>
                  </a:lnTo>
                  <a:lnTo>
                    <a:pt x="0" y="1089"/>
                  </a:lnTo>
                  <a:lnTo>
                    <a:pt x="1150" y="1096"/>
                  </a:lnTo>
                  <a:lnTo>
                    <a:pt x="1151" y="0"/>
                  </a:lnTo>
                </a:path>
              </a:pathLst>
            </a:custGeom>
            <a:solidFill>
              <a:srgbClr val="00B37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45" name="Google Shape;45;p4"/>
            <p:cNvSpPr/>
            <p:nvPr/>
          </p:nvSpPr>
          <p:spPr>
            <a:xfrm>
              <a:off x="13545607" y="9346305"/>
              <a:ext cx="1439177" cy="1137063"/>
            </a:xfrm>
            <a:custGeom>
              <a:avLst/>
              <a:gdLst/>
              <a:ahLst/>
              <a:cxnLst/>
              <a:rect l="l" t="t" r="r" b="b"/>
              <a:pathLst>
                <a:path w="1155" h="912" extrusionOk="0">
                  <a:moveTo>
                    <a:pt x="1039" y="5"/>
                  </a:moveTo>
                  <a:lnTo>
                    <a:pt x="121" y="0"/>
                  </a:lnTo>
                  <a:lnTo>
                    <a:pt x="121" y="0"/>
                  </a:lnTo>
                  <a:cubicBezTo>
                    <a:pt x="57" y="0"/>
                    <a:pt x="5" y="47"/>
                    <a:pt x="5" y="107"/>
                  </a:cubicBezTo>
                  <a:lnTo>
                    <a:pt x="0" y="905"/>
                  </a:lnTo>
                  <a:lnTo>
                    <a:pt x="1149" y="911"/>
                  </a:lnTo>
                  <a:lnTo>
                    <a:pt x="1154" y="112"/>
                  </a:lnTo>
                  <a:lnTo>
                    <a:pt x="1154" y="112"/>
                  </a:lnTo>
                  <a:cubicBezTo>
                    <a:pt x="1154" y="54"/>
                    <a:pt x="1103" y="6"/>
                    <a:pt x="1039" y="5"/>
                  </a:cubicBezTo>
                </a:path>
              </a:pathLst>
            </a:custGeom>
            <a:solidFill>
              <a:srgbClr val="20D6A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46" name="Google Shape;46;p4"/>
            <p:cNvSpPr/>
            <p:nvPr/>
          </p:nvSpPr>
          <p:spPr>
            <a:xfrm>
              <a:off x="13545607" y="10840413"/>
              <a:ext cx="1433683" cy="153804"/>
            </a:xfrm>
            <a:custGeom>
              <a:avLst/>
              <a:gdLst/>
              <a:ahLst/>
              <a:cxnLst/>
              <a:rect l="l" t="t" r="r" b="b"/>
              <a:pathLst>
                <a:path w="1151" h="124" extrusionOk="0">
                  <a:moveTo>
                    <a:pt x="0" y="0"/>
                  </a:moveTo>
                  <a:lnTo>
                    <a:pt x="0" y="0"/>
                  </a:lnTo>
                  <a:lnTo>
                    <a:pt x="0" y="0"/>
                  </a:lnTo>
                  <a:cubicBezTo>
                    <a:pt x="0" y="65"/>
                    <a:pt x="56" y="117"/>
                    <a:pt x="126" y="118"/>
                  </a:cubicBezTo>
                  <a:lnTo>
                    <a:pt x="1022" y="123"/>
                  </a:lnTo>
                  <a:lnTo>
                    <a:pt x="1022" y="123"/>
                  </a:lnTo>
                  <a:cubicBezTo>
                    <a:pt x="1092" y="123"/>
                    <a:pt x="1149" y="71"/>
                    <a:pt x="1150" y="7"/>
                  </a:cubicBezTo>
                  <a:lnTo>
                    <a:pt x="0" y="0"/>
                  </a:lnTo>
                </a:path>
              </a:pathLst>
            </a:custGeom>
            <a:solidFill>
              <a:srgbClr val="035E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47" name="Google Shape;47;p4"/>
            <p:cNvSpPr/>
            <p:nvPr/>
          </p:nvSpPr>
          <p:spPr>
            <a:xfrm>
              <a:off x="11925157" y="9110106"/>
              <a:ext cx="1131567" cy="252680"/>
            </a:xfrm>
            <a:custGeom>
              <a:avLst/>
              <a:gdLst/>
              <a:ahLst/>
              <a:cxnLst/>
              <a:rect l="l" t="t" r="r" b="b"/>
              <a:pathLst>
                <a:path w="907" h="203" extrusionOk="0">
                  <a:moveTo>
                    <a:pt x="906" y="202"/>
                  </a:moveTo>
                  <a:lnTo>
                    <a:pt x="0" y="202"/>
                  </a:lnTo>
                  <a:lnTo>
                    <a:pt x="10" y="189"/>
                  </a:lnTo>
                  <a:lnTo>
                    <a:pt x="10" y="189"/>
                  </a:lnTo>
                  <a:cubicBezTo>
                    <a:pt x="51" y="135"/>
                    <a:pt x="51" y="65"/>
                    <a:pt x="9" y="11"/>
                  </a:cubicBezTo>
                  <a:lnTo>
                    <a:pt x="0" y="0"/>
                  </a:lnTo>
                  <a:lnTo>
                    <a:pt x="906" y="0"/>
                  </a:lnTo>
                  <a:lnTo>
                    <a:pt x="906" y="0"/>
                  </a:lnTo>
                  <a:cubicBezTo>
                    <a:pt x="854" y="55"/>
                    <a:pt x="851" y="135"/>
                    <a:pt x="899" y="193"/>
                  </a:cubicBezTo>
                  <a:lnTo>
                    <a:pt x="906" y="202"/>
                  </a:lnTo>
                </a:path>
              </a:pathLst>
            </a:custGeom>
            <a:solidFill>
              <a:srgbClr val="8411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48" name="Google Shape;48;p4"/>
            <p:cNvSpPr/>
            <p:nvPr/>
          </p:nvSpPr>
          <p:spPr>
            <a:xfrm>
              <a:off x="11760364" y="10472380"/>
              <a:ext cx="1433687" cy="373528"/>
            </a:xfrm>
            <a:custGeom>
              <a:avLst/>
              <a:gdLst/>
              <a:ahLst/>
              <a:cxnLst/>
              <a:rect l="l" t="t" r="r" b="b"/>
              <a:pathLst>
                <a:path w="1149" h="298" extrusionOk="0">
                  <a:moveTo>
                    <a:pt x="1148" y="0"/>
                  </a:moveTo>
                  <a:lnTo>
                    <a:pt x="0" y="0"/>
                  </a:lnTo>
                  <a:lnTo>
                    <a:pt x="0" y="297"/>
                  </a:lnTo>
                  <a:lnTo>
                    <a:pt x="1148" y="297"/>
                  </a:lnTo>
                  <a:lnTo>
                    <a:pt x="1148" y="0"/>
                  </a:lnTo>
                </a:path>
              </a:pathLst>
            </a:custGeom>
            <a:solidFill>
              <a:srgbClr val="FC787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49" name="Google Shape;49;p4"/>
            <p:cNvSpPr/>
            <p:nvPr/>
          </p:nvSpPr>
          <p:spPr>
            <a:xfrm>
              <a:off x="11760364" y="9346303"/>
              <a:ext cx="1433687" cy="1126076"/>
            </a:xfrm>
            <a:custGeom>
              <a:avLst/>
              <a:gdLst/>
              <a:ahLst/>
              <a:cxnLst/>
              <a:rect l="l" t="t" r="r" b="b"/>
              <a:pathLst>
                <a:path w="1149" h="906" extrusionOk="0">
                  <a:moveTo>
                    <a:pt x="1033" y="0"/>
                  </a:moveTo>
                  <a:lnTo>
                    <a:pt x="115" y="0"/>
                  </a:lnTo>
                  <a:lnTo>
                    <a:pt x="115" y="0"/>
                  </a:lnTo>
                  <a:cubicBezTo>
                    <a:pt x="52" y="0"/>
                    <a:pt x="0" y="48"/>
                    <a:pt x="0" y="106"/>
                  </a:cubicBezTo>
                  <a:lnTo>
                    <a:pt x="0" y="905"/>
                  </a:lnTo>
                  <a:lnTo>
                    <a:pt x="1148" y="905"/>
                  </a:lnTo>
                  <a:lnTo>
                    <a:pt x="1148" y="106"/>
                  </a:lnTo>
                  <a:lnTo>
                    <a:pt x="1148" y="106"/>
                  </a:lnTo>
                  <a:cubicBezTo>
                    <a:pt x="1148" y="48"/>
                    <a:pt x="1096" y="0"/>
                    <a:pt x="1033" y="0"/>
                  </a:cubicBezTo>
                </a:path>
              </a:pathLst>
            </a:custGeom>
            <a:solidFill>
              <a:srgbClr val="FFBF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50" name="Google Shape;50;p4"/>
            <p:cNvSpPr/>
            <p:nvPr/>
          </p:nvSpPr>
          <p:spPr>
            <a:xfrm>
              <a:off x="11760364" y="10845908"/>
              <a:ext cx="1433687" cy="148310"/>
            </a:xfrm>
            <a:custGeom>
              <a:avLst/>
              <a:gdLst/>
              <a:ahLst/>
              <a:cxnLst/>
              <a:rect l="l" t="t" r="r" b="b"/>
              <a:pathLst>
                <a:path w="1149" h="117" extrusionOk="0">
                  <a:moveTo>
                    <a:pt x="0" y="0"/>
                  </a:moveTo>
                  <a:lnTo>
                    <a:pt x="0" y="0"/>
                  </a:lnTo>
                  <a:lnTo>
                    <a:pt x="0" y="0"/>
                  </a:lnTo>
                  <a:cubicBezTo>
                    <a:pt x="0" y="64"/>
                    <a:pt x="57" y="116"/>
                    <a:pt x="126" y="116"/>
                  </a:cubicBezTo>
                  <a:lnTo>
                    <a:pt x="1022" y="116"/>
                  </a:lnTo>
                  <a:lnTo>
                    <a:pt x="1022" y="116"/>
                  </a:lnTo>
                  <a:cubicBezTo>
                    <a:pt x="1092" y="116"/>
                    <a:pt x="1148" y="64"/>
                    <a:pt x="1148" y="0"/>
                  </a:cubicBezTo>
                  <a:lnTo>
                    <a:pt x="0" y="0"/>
                  </a:lnTo>
                </a:path>
              </a:pathLst>
            </a:custGeom>
            <a:solidFill>
              <a:srgbClr val="E22A1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51" name="Google Shape;51;p4"/>
            <p:cNvSpPr/>
            <p:nvPr/>
          </p:nvSpPr>
          <p:spPr>
            <a:xfrm>
              <a:off x="11760364" y="9670395"/>
              <a:ext cx="1428192" cy="197750"/>
            </a:xfrm>
            <a:custGeom>
              <a:avLst/>
              <a:gdLst/>
              <a:ahLst/>
              <a:cxnLst/>
              <a:rect l="l" t="t" r="r" b="b"/>
              <a:pathLst>
                <a:path w="1148" h="159" extrusionOk="0">
                  <a:moveTo>
                    <a:pt x="1147" y="158"/>
                  </a:moveTo>
                  <a:lnTo>
                    <a:pt x="0" y="158"/>
                  </a:lnTo>
                  <a:lnTo>
                    <a:pt x="0" y="0"/>
                  </a:lnTo>
                  <a:lnTo>
                    <a:pt x="1147" y="0"/>
                  </a:lnTo>
                  <a:lnTo>
                    <a:pt x="1147" y="158"/>
                  </a:lnTo>
                </a:path>
              </a:pathLst>
            </a:custGeom>
            <a:solidFill>
              <a:srgbClr val="FC787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52" name="Google Shape;52;p4"/>
            <p:cNvSpPr/>
            <p:nvPr/>
          </p:nvSpPr>
          <p:spPr>
            <a:xfrm>
              <a:off x="12210796" y="9736311"/>
              <a:ext cx="548027" cy="81127"/>
            </a:xfrm>
            <a:custGeom>
              <a:avLst/>
              <a:gdLst/>
              <a:ahLst/>
              <a:cxnLst/>
              <a:rect l="l" t="t" r="r" b="b"/>
              <a:pathLst>
                <a:path w="548027" h="81127" extrusionOk="0">
                  <a:moveTo>
                    <a:pt x="123592" y="11587"/>
                  </a:moveTo>
                  <a:cubicBezTo>
                    <a:pt x="122344" y="12874"/>
                    <a:pt x="122344" y="14162"/>
                    <a:pt x="122344" y="15449"/>
                  </a:cubicBezTo>
                  <a:cubicBezTo>
                    <a:pt x="121096" y="16736"/>
                    <a:pt x="121096" y="18024"/>
                    <a:pt x="119847" y="19311"/>
                  </a:cubicBezTo>
                  <a:lnTo>
                    <a:pt x="107363" y="51497"/>
                  </a:lnTo>
                  <a:lnTo>
                    <a:pt x="138573" y="51497"/>
                  </a:lnTo>
                  <a:lnTo>
                    <a:pt x="124841" y="19311"/>
                  </a:lnTo>
                  <a:cubicBezTo>
                    <a:pt x="124841" y="16736"/>
                    <a:pt x="123592" y="14162"/>
                    <a:pt x="123592" y="11587"/>
                  </a:cubicBezTo>
                  <a:close/>
                  <a:moveTo>
                    <a:pt x="494374" y="0"/>
                  </a:moveTo>
                  <a:lnTo>
                    <a:pt x="548027" y="0"/>
                  </a:lnTo>
                  <a:lnTo>
                    <a:pt x="548027" y="10299"/>
                  </a:lnTo>
                  <a:lnTo>
                    <a:pt x="507148" y="10299"/>
                  </a:lnTo>
                  <a:lnTo>
                    <a:pt x="507148" y="34760"/>
                  </a:lnTo>
                  <a:lnTo>
                    <a:pt x="539084" y="34760"/>
                  </a:lnTo>
                  <a:lnTo>
                    <a:pt x="539084" y="45060"/>
                  </a:lnTo>
                  <a:lnTo>
                    <a:pt x="507148" y="45060"/>
                  </a:lnTo>
                  <a:lnTo>
                    <a:pt x="507148" y="72096"/>
                  </a:lnTo>
                  <a:lnTo>
                    <a:pt x="548027" y="72096"/>
                  </a:lnTo>
                  <a:lnTo>
                    <a:pt x="548027" y="81108"/>
                  </a:lnTo>
                  <a:lnTo>
                    <a:pt x="494374" y="81108"/>
                  </a:lnTo>
                  <a:close/>
                  <a:moveTo>
                    <a:pt x="390008" y="0"/>
                  </a:moveTo>
                  <a:lnTo>
                    <a:pt x="396272" y="0"/>
                  </a:lnTo>
                  <a:cubicBezTo>
                    <a:pt x="397525" y="0"/>
                    <a:pt x="398777" y="0"/>
                    <a:pt x="398777" y="0"/>
                  </a:cubicBezTo>
                  <a:cubicBezTo>
                    <a:pt x="398777" y="0"/>
                    <a:pt x="400030" y="1287"/>
                    <a:pt x="401283" y="1287"/>
                  </a:cubicBezTo>
                  <a:lnTo>
                    <a:pt x="448888" y="60509"/>
                  </a:lnTo>
                  <a:cubicBezTo>
                    <a:pt x="448888" y="60509"/>
                    <a:pt x="448888" y="59221"/>
                    <a:pt x="448888" y="57934"/>
                  </a:cubicBezTo>
                  <a:lnTo>
                    <a:pt x="448888" y="55359"/>
                  </a:lnTo>
                  <a:lnTo>
                    <a:pt x="448888" y="0"/>
                  </a:lnTo>
                  <a:lnTo>
                    <a:pt x="460163" y="0"/>
                  </a:lnTo>
                  <a:lnTo>
                    <a:pt x="460163" y="81108"/>
                  </a:lnTo>
                  <a:lnTo>
                    <a:pt x="453899" y="81108"/>
                  </a:lnTo>
                  <a:cubicBezTo>
                    <a:pt x="452647" y="81108"/>
                    <a:pt x="452647" y="81108"/>
                    <a:pt x="451394" y="79820"/>
                  </a:cubicBezTo>
                  <a:cubicBezTo>
                    <a:pt x="450141" y="79820"/>
                    <a:pt x="450141" y="79820"/>
                    <a:pt x="448888" y="78533"/>
                  </a:cubicBezTo>
                  <a:lnTo>
                    <a:pt x="401283" y="19311"/>
                  </a:lnTo>
                  <a:cubicBezTo>
                    <a:pt x="401283" y="20599"/>
                    <a:pt x="401283" y="21886"/>
                    <a:pt x="401283" y="21886"/>
                  </a:cubicBezTo>
                  <a:cubicBezTo>
                    <a:pt x="401283" y="23174"/>
                    <a:pt x="401283" y="24461"/>
                    <a:pt x="401283" y="25748"/>
                  </a:cubicBezTo>
                  <a:lnTo>
                    <a:pt x="401283" y="81108"/>
                  </a:lnTo>
                  <a:lnTo>
                    <a:pt x="390008" y="81108"/>
                  </a:lnTo>
                  <a:close/>
                  <a:moveTo>
                    <a:pt x="351555" y="0"/>
                  </a:moveTo>
                  <a:lnTo>
                    <a:pt x="361543" y="0"/>
                  </a:lnTo>
                  <a:lnTo>
                    <a:pt x="361543" y="81108"/>
                  </a:lnTo>
                  <a:lnTo>
                    <a:pt x="351555" y="81108"/>
                  </a:lnTo>
                  <a:close/>
                  <a:moveTo>
                    <a:pt x="298804" y="0"/>
                  </a:moveTo>
                  <a:cubicBezTo>
                    <a:pt x="304960" y="0"/>
                    <a:pt x="311115" y="1268"/>
                    <a:pt x="314809" y="2535"/>
                  </a:cubicBezTo>
                  <a:cubicBezTo>
                    <a:pt x="319734" y="5070"/>
                    <a:pt x="324658" y="7606"/>
                    <a:pt x="328352" y="10141"/>
                  </a:cubicBezTo>
                  <a:lnTo>
                    <a:pt x="323427" y="15211"/>
                  </a:lnTo>
                  <a:cubicBezTo>
                    <a:pt x="323427" y="16479"/>
                    <a:pt x="322196" y="16479"/>
                    <a:pt x="322196" y="17747"/>
                  </a:cubicBezTo>
                  <a:cubicBezTo>
                    <a:pt x="322196" y="17747"/>
                    <a:pt x="322196" y="17747"/>
                    <a:pt x="320965" y="17747"/>
                  </a:cubicBezTo>
                  <a:cubicBezTo>
                    <a:pt x="319734" y="17747"/>
                    <a:pt x="318502" y="17747"/>
                    <a:pt x="318502" y="16479"/>
                  </a:cubicBezTo>
                  <a:cubicBezTo>
                    <a:pt x="317271" y="15211"/>
                    <a:pt x="316040" y="15211"/>
                    <a:pt x="314809" y="13944"/>
                  </a:cubicBezTo>
                  <a:cubicBezTo>
                    <a:pt x="312347" y="13944"/>
                    <a:pt x="311115" y="12676"/>
                    <a:pt x="308653" y="11409"/>
                  </a:cubicBezTo>
                  <a:cubicBezTo>
                    <a:pt x="306191" y="11409"/>
                    <a:pt x="303728" y="11409"/>
                    <a:pt x="298804" y="11409"/>
                  </a:cubicBezTo>
                  <a:cubicBezTo>
                    <a:pt x="295110" y="11409"/>
                    <a:pt x="291417" y="11409"/>
                    <a:pt x="287723" y="12676"/>
                  </a:cubicBezTo>
                  <a:cubicBezTo>
                    <a:pt x="284030" y="13944"/>
                    <a:pt x="281567" y="16479"/>
                    <a:pt x="279105" y="19014"/>
                  </a:cubicBezTo>
                  <a:cubicBezTo>
                    <a:pt x="276643" y="21549"/>
                    <a:pt x="274180" y="24085"/>
                    <a:pt x="272949" y="27888"/>
                  </a:cubicBezTo>
                  <a:cubicBezTo>
                    <a:pt x="271718" y="31690"/>
                    <a:pt x="270487" y="36761"/>
                    <a:pt x="270487" y="41831"/>
                  </a:cubicBezTo>
                  <a:cubicBezTo>
                    <a:pt x="270487" y="45634"/>
                    <a:pt x="271718" y="49437"/>
                    <a:pt x="272949" y="53240"/>
                  </a:cubicBezTo>
                  <a:cubicBezTo>
                    <a:pt x="274180" y="58310"/>
                    <a:pt x="276643" y="60846"/>
                    <a:pt x="279105" y="63381"/>
                  </a:cubicBezTo>
                  <a:cubicBezTo>
                    <a:pt x="281567" y="65916"/>
                    <a:pt x="284030" y="68451"/>
                    <a:pt x="287723" y="68451"/>
                  </a:cubicBezTo>
                  <a:cubicBezTo>
                    <a:pt x="291417" y="70986"/>
                    <a:pt x="295110" y="72254"/>
                    <a:pt x="298804" y="72254"/>
                  </a:cubicBezTo>
                  <a:cubicBezTo>
                    <a:pt x="301266" y="72254"/>
                    <a:pt x="303728" y="72254"/>
                    <a:pt x="306191" y="70986"/>
                  </a:cubicBezTo>
                  <a:cubicBezTo>
                    <a:pt x="307422" y="70986"/>
                    <a:pt x="308653" y="70986"/>
                    <a:pt x="311115" y="69719"/>
                  </a:cubicBezTo>
                  <a:cubicBezTo>
                    <a:pt x="312347" y="68451"/>
                    <a:pt x="314809" y="68451"/>
                    <a:pt x="316040" y="67184"/>
                  </a:cubicBezTo>
                  <a:cubicBezTo>
                    <a:pt x="317271" y="67184"/>
                    <a:pt x="318502" y="65916"/>
                    <a:pt x="319734" y="64648"/>
                  </a:cubicBezTo>
                  <a:cubicBezTo>
                    <a:pt x="319734" y="64648"/>
                    <a:pt x="319734" y="63381"/>
                    <a:pt x="320965" y="63381"/>
                  </a:cubicBezTo>
                  <a:lnTo>
                    <a:pt x="322196" y="63381"/>
                  </a:lnTo>
                  <a:cubicBezTo>
                    <a:pt x="322196" y="63381"/>
                    <a:pt x="323427" y="63381"/>
                    <a:pt x="324658" y="64648"/>
                  </a:cubicBezTo>
                  <a:lnTo>
                    <a:pt x="328352" y="68451"/>
                  </a:lnTo>
                  <a:cubicBezTo>
                    <a:pt x="325889" y="73522"/>
                    <a:pt x="320965" y="76057"/>
                    <a:pt x="317271" y="78592"/>
                  </a:cubicBezTo>
                  <a:cubicBezTo>
                    <a:pt x="311115" y="81127"/>
                    <a:pt x="304960" y="81127"/>
                    <a:pt x="298804" y="81127"/>
                  </a:cubicBezTo>
                  <a:cubicBezTo>
                    <a:pt x="292648" y="81127"/>
                    <a:pt x="286492" y="81127"/>
                    <a:pt x="281567" y="78592"/>
                  </a:cubicBezTo>
                  <a:cubicBezTo>
                    <a:pt x="276643" y="77325"/>
                    <a:pt x="272949" y="73522"/>
                    <a:pt x="269256" y="69719"/>
                  </a:cubicBezTo>
                  <a:cubicBezTo>
                    <a:pt x="265562" y="67184"/>
                    <a:pt x="263100" y="62113"/>
                    <a:pt x="260637" y="58310"/>
                  </a:cubicBezTo>
                  <a:cubicBezTo>
                    <a:pt x="259406" y="51972"/>
                    <a:pt x="258175" y="46902"/>
                    <a:pt x="258175" y="41831"/>
                  </a:cubicBezTo>
                  <a:cubicBezTo>
                    <a:pt x="258175" y="35493"/>
                    <a:pt x="259406" y="29155"/>
                    <a:pt x="260637" y="25352"/>
                  </a:cubicBezTo>
                  <a:cubicBezTo>
                    <a:pt x="263100" y="19014"/>
                    <a:pt x="265562" y="15211"/>
                    <a:pt x="270487" y="11409"/>
                  </a:cubicBezTo>
                  <a:cubicBezTo>
                    <a:pt x="272949" y="7606"/>
                    <a:pt x="277874" y="6338"/>
                    <a:pt x="282798" y="2535"/>
                  </a:cubicBezTo>
                  <a:cubicBezTo>
                    <a:pt x="287723" y="1268"/>
                    <a:pt x="292648" y="0"/>
                    <a:pt x="298804" y="0"/>
                  </a:cubicBezTo>
                  <a:close/>
                  <a:moveTo>
                    <a:pt x="211436" y="0"/>
                  </a:moveTo>
                  <a:cubicBezTo>
                    <a:pt x="217488" y="0"/>
                    <a:pt x="222329" y="1268"/>
                    <a:pt x="227170" y="2535"/>
                  </a:cubicBezTo>
                  <a:cubicBezTo>
                    <a:pt x="230801" y="5070"/>
                    <a:pt x="235642" y="7606"/>
                    <a:pt x="238063" y="10141"/>
                  </a:cubicBezTo>
                  <a:lnTo>
                    <a:pt x="235642" y="15211"/>
                  </a:lnTo>
                  <a:cubicBezTo>
                    <a:pt x="234432" y="16479"/>
                    <a:pt x="234432" y="16479"/>
                    <a:pt x="233222" y="17747"/>
                  </a:cubicBezTo>
                  <a:cubicBezTo>
                    <a:pt x="233222" y="17747"/>
                    <a:pt x="233222" y="17747"/>
                    <a:pt x="232012" y="17747"/>
                  </a:cubicBezTo>
                  <a:cubicBezTo>
                    <a:pt x="230801" y="17747"/>
                    <a:pt x="230801" y="17747"/>
                    <a:pt x="229591" y="16479"/>
                  </a:cubicBezTo>
                  <a:cubicBezTo>
                    <a:pt x="228381" y="15211"/>
                    <a:pt x="227170" y="15211"/>
                    <a:pt x="224750" y="13944"/>
                  </a:cubicBezTo>
                  <a:cubicBezTo>
                    <a:pt x="223539" y="13944"/>
                    <a:pt x="222329" y="12676"/>
                    <a:pt x="219909" y="11409"/>
                  </a:cubicBezTo>
                  <a:cubicBezTo>
                    <a:pt x="217488" y="11409"/>
                    <a:pt x="213857" y="11409"/>
                    <a:pt x="211436" y="11409"/>
                  </a:cubicBezTo>
                  <a:cubicBezTo>
                    <a:pt x="206595" y="11409"/>
                    <a:pt x="202964" y="11409"/>
                    <a:pt x="199333" y="12676"/>
                  </a:cubicBezTo>
                  <a:cubicBezTo>
                    <a:pt x="196913" y="13944"/>
                    <a:pt x="193282" y="16479"/>
                    <a:pt x="190861" y="19014"/>
                  </a:cubicBezTo>
                  <a:cubicBezTo>
                    <a:pt x="188441" y="21549"/>
                    <a:pt x="186020" y="24085"/>
                    <a:pt x="184810" y="27888"/>
                  </a:cubicBezTo>
                  <a:cubicBezTo>
                    <a:pt x="183599" y="31690"/>
                    <a:pt x="183599" y="36761"/>
                    <a:pt x="183599" y="41831"/>
                  </a:cubicBezTo>
                  <a:cubicBezTo>
                    <a:pt x="183599" y="45634"/>
                    <a:pt x="183599" y="49437"/>
                    <a:pt x="184810" y="53240"/>
                  </a:cubicBezTo>
                  <a:cubicBezTo>
                    <a:pt x="187230" y="58310"/>
                    <a:pt x="188441" y="60846"/>
                    <a:pt x="190861" y="63381"/>
                  </a:cubicBezTo>
                  <a:cubicBezTo>
                    <a:pt x="193282" y="65916"/>
                    <a:pt x="196913" y="68451"/>
                    <a:pt x="200544" y="68451"/>
                  </a:cubicBezTo>
                  <a:cubicBezTo>
                    <a:pt x="202964" y="70986"/>
                    <a:pt x="206595" y="72254"/>
                    <a:pt x="210226" y="72254"/>
                  </a:cubicBezTo>
                  <a:cubicBezTo>
                    <a:pt x="213857" y="72254"/>
                    <a:pt x="215067" y="72254"/>
                    <a:pt x="217488" y="70986"/>
                  </a:cubicBezTo>
                  <a:cubicBezTo>
                    <a:pt x="219909" y="70986"/>
                    <a:pt x="221119" y="70986"/>
                    <a:pt x="222329" y="69719"/>
                  </a:cubicBezTo>
                  <a:cubicBezTo>
                    <a:pt x="223539" y="68451"/>
                    <a:pt x="224750" y="68451"/>
                    <a:pt x="227170" y="67184"/>
                  </a:cubicBezTo>
                  <a:cubicBezTo>
                    <a:pt x="228381" y="67184"/>
                    <a:pt x="229591" y="65916"/>
                    <a:pt x="230801" y="64648"/>
                  </a:cubicBezTo>
                  <a:lnTo>
                    <a:pt x="232012" y="63381"/>
                  </a:lnTo>
                  <a:cubicBezTo>
                    <a:pt x="233222" y="63381"/>
                    <a:pt x="233222" y="63381"/>
                    <a:pt x="233222" y="63381"/>
                  </a:cubicBezTo>
                  <a:cubicBezTo>
                    <a:pt x="234432" y="63381"/>
                    <a:pt x="234432" y="63381"/>
                    <a:pt x="235642" y="64648"/>
                  </a:cubicBezTo>
                  <a:lnTo>
                    <a:pt x="240484" y="68451"/>
                  </a:lnTo>
                  <a:cubicBezTo>
                    <a:pt x="236853" y="73522"/>
                    <a:pt x="233222" y="76057"/>
                    <a:pt x="227170" y="78592"/>
                  </a:cubicBezTo>
                  <a:cubicBezTo>
                    <a:pt x="222329" y="81127"/>
                    <a:pt x="216278" y="81127"/>
                    <a:pt x="210226" y="81127"/>
                  </a:cubicBezTo>
                  <a:cubicBezTo>
                    <a:pt x="204175" y="81127"/>
                    <a:pt x="198123" y="81127"/>
                    <a:pt x="193282" y="78592"/>
                  </a:cubicBezTo>
                  <a:cubicBezTo>
                    <a:pt x="189651" y="77325"/>
                    <a:pt x="184810" y="73522"/>
                    <a:pt x="181179" y="69719"/>
                  </a:cubicBezTo>
                  <a:cubicBezTo>
                    <a:pt x="177548" y="67184"/>
                    <a:pt x="175127" y="62113"/>
                    <a:pt x="173917" y="58310"/>
                  </a:cubicBezTo>
                  <a:cubicBezTo>
                    <a:pt x="171496" y="51972"/>
                    <a:pt x="170286" y="46902"/>
                    <a:pt x="170286" y="41831"/>
                  </a:cubicBezTo>
                  <a:cubicBezTo>
                    <a:pt x="170286" y="35493"/>
                    <a:pt x="171496" y="29155"/>
                    <a:pt x="173917" y="25352"/>
                  </a:cubicBezTo>
                  <a:cubicBezTo>
                    <a:pt x="175127" y="19014"/>
                    <a:pt x="177548" y="15211"/>
                    <a:pt x="181179" y="11409"/>
                  </a:cubicBezTo>
                  <a:cubicBezTo>
                    <a:pt x="184810" y="7606"/>
                    <a:pt x="189651" y="6338"/>
                    <a:pt x="194492" y="2535"/>
                  </a:cubicBezTo>
                  <a:cubicBezTo>
                    <a:pt x="199333" y="1268"/>
                    <a:pt x="205385" y="0"/>
                    <a:pt x="211436" y="0"/>
                  </a:cubicBezTo>
                  <a:close/>
                  <a:moveTo>
                    <a:pt x="117350" y="0"/>
                  </a:moveTo>
                  <a:lnTo>
                    <a:pt x="129835" y="0"/>
                  </a:lnTo>
                  <a:lnTo>
                    <a:pt x="163542" y="81108"/>
                  </a:lnTo>
                  <a:lnTo>
                    <a:pt x="153554" y="81108"/>
                  </a:lnTo>
                  <a:cubicBezTo>
                    <a:pt x="152306" y="81108"/>
                    <a:pt x="151058" y="81108"/>
                    <a:pt x="151058" y="79820"/>
                  </a:cubicBezTo>
                  <a:cubicBezTo>
                    <a:pt x="151058" y="79820"/>
                    <a:pt x="149809" y="78533"/>
                    <a:pt x="149809" y="77245"/>
                  </a:cubicBezTo>
                  <a:lnTo>
                    <a:pt x="142319" y="59221"/>
                  </a:lnTo>
                  <a:lnTo>
                    <a:pt x="103618" y="59221"/>
                  </a:lnTo>
                  <a:lnTo>
                    <a:pt x="96128" y="77245"/>
                  </a:lnTo>
                  <a:cubicBezTo>
                    <a:pt x="96128" y="78533"/>
                    <a:pt x="96128" y="79820"/>
                    <a:pt x="94879" y="79820"/>
                  </a:cubicBezTo>
                  <a:cubicBezTo>
                    <a:pt x="93631" y="79820"/>
                    <a:pt x="93631" y="81108"/>
                    <a:pt x="92382" y="81108"/>
                  </a:cubicBezTo>
                  <a:lnTo>
                    <a:pt x="82395" y="81108"/>
                  </a:lnTo>
                  <a:close/>
                  <a:moveTo>
                    <a:pt x="0" y="0"/>
                  </a:moveTo>
                  <a:lnTo>
                    <a:pt x="10141" y="0"/>
                  </a:lnTo>
                  <a:cubicBezTo>
                    <a:pt x="11409" y="0"/>
                    <a:pt x="11409" y="0"/>
                    <a:pt x="12676" y="1287"/>
                  </a:cubicBezTo>
                  <a:cubicBezTo>
                    <a:pt x="13944" y="1287"/>
                    <a:pt x="13944" y="1287"/>
                    <a:pt x="13944" y="2575"/>
                  </a:cubicBezTo>
                  <a:lnTo>
                    <a:pt x="38029" y="57934"/>
                  </a:lnTo>
                  <a:cubicBezTo>
                    <a:pt x="38029" y="59221"/>
                    <a:pt x="39297" y="60509"/>
                    <a:pt x="39297" y="61796"/>
                  </a:cubicBezTo>
                  <a:cubicBezTo>
                    <a:pt x="39297" y="63084"/>
                    <a:pt x="40565" y="65659"/>
                    <a:pt x="41832" y="66946"/>
                  </a:cubicBezTo>
                  <a:cubicBezTo>
                    <a:pt x="41832" y="65659"/>
                    <a:pt x="41832" y="63084"/>
                    <a:pt x="41832" y="61796"/>
                  </a:cubicBezTo>
                  <a:cubicBezTo>
                    <a:pt x="43100" y="60509"/>
                    <a:pt x="44368" y="59221"/>
                    <a:pt x="44368" y="57934"/>
                  </a:cubicBezTo>
                  <a:lnTo>
                    <a:pt x="67185" y="2575"/>
                  </a:lnTo>
                  <a:cubicBezTo>
                    <a:pt x="67185" y="1287"/>
                    <a:pt x="68453" y="1287"/>
                    <a:pt x="69721" y="1287"/>
                  </a:cubicBezTo>
                  <a:cubicBezTo>
                    <a:pt x="69721" y="0"/>
                    <a:pt x="70988" y="0"/>
                    <a:pt x="72256" y="0"/>
                  </a:cubicBezTo>
                  <a:lnTo>
                    <a:pt x="81129" y="0"/>
                  </a:lnTo>
                  <a:lnTo>
                    <a:pt x="46903" y="81108"/>
                  </a:lnTo>
                  <a:lnTo>
                    <a:pt x="35494" y="81108"/>
                  </a:lnTo>
                  <a:close/>
                </a:path>
              </a:pathLst>
            </a:custGeom>
            <a:solidFill>
              <a:srgbClr val="E22A1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53" name="Google Shape;53;p4"/>
            <p:cNvSpPr/>
            <p:nvPr/>
          </p:nvSpPr>
          <p:spPr>
            <a:xfrm>
              <a:off x="13551096" y="9670395"/>
              <a:ext cx="1433687" cy="197750"/>
            </a:xfrm>
            <a:custGeom>
              <a:avLst/>
              <a:gdLst/>
              <a:ahLst/>
              <a:cxnLst/>
              <a:rect l="l" t="t" r="r" b="b"/>
              <a:pathLst>
                <a:path w="1150" h="159" extrusionOk="0">
                  <a:moveTo>
                    <a:pt x="1149" y="158"/>
                  </a:moveTo>
                  <a:lnTo>
                    <a:pt x="0" y="158"/>
                  </a:lnTo>
                  <a:lnTo>
                    <a:pt x="0" y="0"/>
                  </a:lnTo>
                  <a:lnTo>
                    <a:pt x="1149" y="0"/>
                  </a:lnTo>
                  <a:lnTo>
                    <a:pt x="1149" y="158"/>
                  </a:lnTo>
                </a:path>
              </a:pathLst>
            </a:custGeom>
            <a:solidFill>
              <a:srgbClr val="00B37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54" name="Google Shape;54;p4"/>
            <p:cNvSpPr/>
            <p:nvPr/>
          </p:nvSpPr>
          <p:spPr>
            <a:xfrm>
              <a:off x="13996035" y="9736311"/>
              <a:ext cx="548029" cy="81127"/>
            </a:xfrm>
            <a:custGeom>
              <a:avLst/>
              <a:gdLst/>
              <a:ahLst/>
              <a:cxnLst/>
              <a:rect l="l" t="t" r="r" b="b"/>
              <a:pathLst>
                <a:path w="548029" h="81127" extrusionOk="0">
                  <a:moveTo>
                    <a:pt x="122347" y="11587"/>
                  </a:moveTo>
                  <a:cubicBezTo>
                    <a:pt x="122347" y="12874"/>
                    <a:pt x="122347" y="14162"/>
                    <a:pt x="121099" y="15449"/>
                  </a:cubicBezTo>
                  <a:cubicBezTo>
                    <a:pt x="119850" y="16736"/>
                    <a:pt x="119850" y="18024"/>
                    <a:pt x="119850" y="19311"/>
                  </a:cubicBezTo>
                  <a:lnTo>
                    <a:pt x="107366" y="51497"/>
                  </a:lnTo>
                  <a:lnTo>
                    <a:pt x="137328" y="51497"/>
                  </a:lnTo>
                  <a:lnTo>
                    <a:pt x="124844" y="19311"/>
                  </a:lnTo>
                  <a:cubicBezTo>
                    <a:pt x="124844" y="16736"/>
                    <a:pt x="123595" y="14162"/>
                    <a:pt x="122347" y="11587"/>
                  </a:cubicBezTo>
                  <a:close/>
                  <a:moveTo>
                    <a:pt x="494376" y="0"/>
                  </a:moveTo>
                  <a:lnTo>
                    <a:pt x="548029" y="0"/>
                  </a:lnTo>
                  <a:lnTo>
                    <a:pt x="548029" y="10299"/>
                  </a:lnTo>
                  <a:lnTo>
                    <a:pt x="507150" y="10299"/>
                  </a:lnTo>
                  <a:lnTo>
                    <a:pt x="507150" y="34760"/>
                  </a:lnTo>
                  <a:lnTo>
                    <a:pt x="540364" y="34760"/>
                  </a:lnTo>
                  <a:lnTo>
                    <a:pt x="540364" y="45060"/>
                  </a:lnTo>
                  <a:lnTo>
                    <a:pt x="507150" y="45060"/>
                  </a:lnTo>
                  <a:lnTo>
                    <a:pt x="507150" y="72096"/>
                  </a:lnTo>
                  <a:lnTo>
                    <a:pt x="548029" y="72096"/>
                  </a:lnTo>
                  <a:lnTo>
                    <a:pt x="548029" y="81108"/>
                  </a:lnTo>
                  <a:lnTo>
                    <a:pt x="494376" y="81108"/>
                  </a:lnTo>
                  <a:close/>
                  <a:moveTo>
                    <a:pt x="395502" y="0"/>
                  </a:moveTo>
                  <a:lnTo>
                    <a:pt x="401766" y="0"/>
                  </a:lnTo>
                  <a:cubicBezTo>
                    <a:pt x="404271" y="0"/>
                    <a:pt x="404271" y="0"/>
                    <a:pt x="405524" y="0"/>
                  </a:cubicBezTo>
                  <a:lnTo>
                    <a:pt x="406777" y="1287"/>
                  </a:lnTo>
                  <a:lnTo>
                    <a:pt x="455635" y="60509"/>
                  </a:lnTo>
                  <a:cubicBezTo>
                    <a:pt x="455635" y="60509"/>
                    <a:pt x="455635" y="59221"/>
                    <a:pt x="455635" y="57934"/>
                  </a:cubicBezTo>
                  <a:lnTo>
                    <a:pt x="455635" y="55359"/>
                  </a:lnTo>
                  <a:lnTo>
                    <a:pt x="455635" y="0"/>
                  </a:lnTo>
                  <a:lnTo>
                    <a:pt x="465657" y="0"/>
                  </a:lnTo>
                  <a:lnTo>
                    <a:pt x="465657" y="81108"/>
                  </a:lnTo>
                  <a:lnTo>
                    <a:pt x="459393" y="81108"/>
                  </a:lnTo>
                  <a:cubicBezTo>
                    <a:pt x="459393" y="81108"/>
                    <a:pt x="458141" y="81108"/>
                    <a:pt x="458141" y="79820"/>
                  </a:cubicBezTo>
                  <a:cubicBezTo>
                    <a:pt x="456888" y="79820"/>
                    <a:pt x="455635" y="79820"/>
                    <a:pt x="455635" y="78533"/>
                  </a:cubicBezTo>
                  <a:lnTo>
                    <a:pt x="406777" y="19311"/>
                  </a:lnTo>
                  <a:cubicBezTo>
                    <a:pt x="406777" y="20599"/>
                    <a:pt x="406777" y="21886"/>
                    <a:pt x="406777" y="21886"/>
                  </a:cubicBezTo>
                  <a:cubicBezTo>
                    <a:pt x="406777" y="23174"/>
                    <a:pt x="406777" y="24461"/>
                    <a:pt x="406777" y="25748"/>
                  </a:cubicBezTo>
                  <a:lnTo>
                    <a:pt x="406777" y="81108"/>
                  </a:lnTo>
                  <a:lnTo>
                    <a:pt x="395502" y="81108"/>
                  </a:lnTo>
                  <a:close/>
                  <a:moveTo>
                    <a:pt x="357047" y="0"/>
                  </a:moveTo>
                  <a:lnTo>
                    <a:pt x="367035" y="0"/>
                  </a:lnTo>
                  <a:lnTo>
                    <a:pt x="367035" y="81108"/>
                  </a:lnTo>
                  <a:lnTo>
                    <a:pt x="357047" y="81108"/>
                  </a:lnTo>
                  <a:close/>
                  <a:moveTo>
                    <a:pt x="304818" y="0"/>
                  </a:moveTo>
                  <a:cubicBezTo>
                    <a:pt x="310870" y="0"/>
                    <a:pt x="315711" y="1268"/>
                    <a:pt x="320552" y="2535"/>
                  </a:cubicBezTo>
                  <a:cubicBezTo>
                    <a:pt x="325394" y="5070"/>
                    <a:pt x="329024" y="7606"/>
                    <a:pt x="332655" y="10141"/>
                  </a:cubicBezTo>
                  <a:lnTo>
                    <a:pt x="329024" y="15211"/>
                  </a:lnTo>
                  <a:cubicBezTo>
                    <a:pt x="329024" y="16479"/>
                    <a:pt x="327814" y="16479"/>
                    <a:pt x="327814" y="17747"/>
                  </a:cubicBezTo>
                  <a:cubicBezTo>
                    <a:pt x="326604" y="17747"/>
                    <a:pt x="326604" y="17747"/>
                    <a:pt x="326604" y="17747"/>
                  </a:cubicBezTo>
                  <a:cubicBezTo>
                    <a:pt x="325394" y="17747"/>
                    <a:pt x="324183" y="17747"/>
                    <a:pt x="322973" y="16479"/>
                  </a:cubicBezTo>
                  <a:cubicBezTo>
                    <a:pt x="322973" y="15211"/>
                    <a:pt x="321763" y="15211"/>
                    <a:pt x="319342" y="13944"/>
                  </a:cubicBezTo>
                  <a:cubicBezTo>
                    <a:pt x="318132" y="13944"/>
                    <a:pt x="315711" y="12676"/>
                    <a:pt x="313291" y="11409"/>
                  </a:cubicBezTo>
                  <a:cubicBezTo>
                    <a:pt x="310870" y="11409"/>
                    <a:pt x="308449" y="11409"/>
                    <a:pt x="304818" y="11409"/>
                  </a:cubicBezTo>
                  <a:cubicBezTo>
                    <a:pt x="299977" y="11409"/>
                    <a:pt x="296346" y="11409"/>
                    <a:pt x="293926" y="12676"/>
                  </a:cubicBezTo>
                  <a:cubicBezTo>
                    <a:pt x="290295" y="13944"/>
                    <a:pt x="286664" y="16479"/>
                    <a:pt x="284243" y="19014"/>
                  </a:cubicBezTo>
                  <a:cubicBezTo>
                    <a:pt x="281823" y="21549"/>
                    <a:pt x="280612" y="24085"/>
                    <a:pt x="279402" y="27888"/>
                  </a:cubicBezTo>
                  <a:cubicBezTo>
                    <a:pt x="276981" y="31690"/>
                    <a:pt x="276981" y="36761"/>
                    <a:pt x="276981" y="41831"/>
                  </a:cubicBezTo>
                  <a:cubicBezTo>
                    <a:pt x="276981" y="45634"/>
                    <a:pt x="276981" y="49437"/>
                    <a:pt x="279402" y="53240"/>
                  </a:cubicBezTo>
                  <a:cubicBezTo>
                    <a:pt x="280612" y="58310"/>
                    <a:pt x="283033" y="60846"/>
                    <a:pt x="284243" y="63381"/>
                  </a:cubicBezTo>
                  <a:cubicBezTo>
                    <a:pt x="286664" y="65916"/>
                    <a:pt x="290295" y="68451"/>
                    <a:pt x="293926" y="68451"/>
                  </a:cubicBezTo>
                  <a:cubicBezTo>
                    <a:pt x="297557" y="70986"/>
                    <a:pt x="299977" y="72254"/>
                    <a:pt x="304818" y="72254"/>
                  </a:cubicBezTo>
                  <a:cubicBezTo>
                    <a:pt x="307239" y="72254"/>
                    <a:pt x="309660" y="72254"/>
                    <a:pt x="310870" y="70986"/>
                  </a:cubicBezTo>
                  <a:cubicBezTo>
                    <a:pt x="313291" y="70986"/>
                    <a:pt x="314501" y="70986"/>
                    <a:pt x="316921" y="69719"/>
                  </a:cubicBezTo>
                  <a:cubicBezTo>
                    <a:pt x="318132" y="68451"/>
                    <a:pt x="319342" y="68451"/>
                    <a:pt x="321763" y="67184"/>
                  </a:cubicBezTo>
                  <a:cubicBezTo>
                    <a:pt x="322973" y="67184"/>
                    <a:pt x="324183" y="65916"/>
                    <a:pt x="324183" y="64648"/>
                  </a:cubicBezTo>
                  <a:cubicBezTo>
                    <a:pt x="325394" y="64648"/>
                    <a:pt x="325394" y="63381"/>
                    <a:pt x="326604" y="63381"/>
                  </a:cubicBezTo>
                  <a:cubicBezTo>
                    <a:pt x="327814" y="63381"/>
                    <a:pt x="329024" y="63381"/>
                    <a:pt x="329024" y="64648"/>
                  </a:cubicBezTo>
                  <a:lnTo>
                    <a:pt x="333866" y="68451"/>
                  </a:lnTo>
                  <a:cubicBezTo>
                    <a:pt x="330235" y="73522"/>
                    <a:pt x="326604" y="76057"/>
                    <a:pt x="321763" y="78592"/>
                  </a:cubicBezTo>
                  <a:cubicBezTo>
                    <a:pt x="316921" y="81127"/>
                    <a:pt x="310870" y="81127"/>
                    <a:pt x="303608" y="81127"/>
                  </a:cubicBezTo>
                  <a:cubicBezTo>
                    <a:pt x="297557" y="81127"/>
                    <a:pt x="292715" y="81127"/>
                    <a:pt x="287874" y="78592"/>
                  </a:cubicBezTo>
                  <a:cubicBezTo>
                    <a:pt x="283033" y="77325"/>
                    <a:pt x="278192" y="73522"/>
                    <a:pt x="274561" y="69719"/>
                  </a:cubicBezTo>
                  <a:cubicBezTo>
                    <a:pt x="272140" y="67184"/>
                    <a:pt x="269720" y="62113"/>
                    <a:pt x="267299" y="58310"/>
                  </a:cubicBezTo>
                  <a:cubicBezTo>
                    <a:pt x="264878" y="51972"/>
                    <a:pt x="263668" y="46902"/>
                    <a:pt x="263668" y="41831"/>
                  </a:cubicBezTo>
                  <a:cubicBezTo>
                    <a:pt x="263668" y="35493"/>
                    <a:pt x="266089" y="29155"/>
                    <a:pt x="267299" y="25352"/>
                  </a:cubicBezTo>
                  <a:cubicBezTo>
                    <a:pt x="269720" y="19014"/>
                    <a:pt x="272140" y="15211"/>
                    <a:pt x="274561" y="11409"/>
                  </a:cubicBezTo>
                  <a:cubicBezTo>
                    <a:pt x="279402" y="7606"/>
                    <a:pt x="283033" y="6338"/>
                    <a:pt x="289084" y="2535"/>
                  </a:cubicBezTo>
                  <a:cubicBezTo>
                    <a:pt x="293926" y="1268"/>
                    <a:pt x="298767" y="0"/>
                    <a:pt x="304818" y="0"/>
                  </a:cubicBezTo>
                  <a:close/>
                  <a:moveTo>
                    <a:pt x="216408" y="0"/>
                  </a:moveTo>
                  <a:cubicBezTo>
                    <a:pt x="222564" y="0"/>
                    <a:pt x="228719" y="1268"/>
                    <a:pt x="232413" y="2535"/>
                  </a:cubicBezTo>
                  <a:cubicBezTo>
                    <a:pt x="237338" y="5070"/>
                    <a:pt x="241031" y="7606"/>
                    <a:pt x="244725" y="10141"/>
                  </a:cubicBezTo>
                  <a:lnTo>
                    <a:pt x="241031" y="15211"/>
                  </a:lnTo>
                  <a:cubicBezTo>
                    <a:pt x="241031" y="16479"/>
                    <a:pt x="241031" y="16479"/>
                    <a:pt x="239800" y="17747"/>
                  </a:cubicBezTo>
                  <a:lnTo>
                    <a:pt x="238569" y="17747"/>
                  </a:lnTo>
                  <a:cubicBezTo>
                    <a:pt x="237338" y="17747"/>
                    <a:pt x="236106" y="17747"/>
                    <a:pt x="236106" y="16479"/>
                  </a:cubicBezTo>
                  <a:cubicBezTo>
                    <a:pt x="234875" y="15211"/>
                    <a:pt x="233644" y="15211"/>
                    <a:pt x="231182" y="13944"/>
                  </a:cubicBezTo>
                  <a:cubicBezTo>
                    <a:pt x="229951" y="13944"/>
                    <a:pt x="228719" y="12676"/>
                    <a:pt x="225026" y="11409"/>
                  </a:cubicBezTo>
                  <a:cubicBezTo>
                    <a:pt x="222564" y="11409"/>
                    <a:pt x="220101" y="11409"/>
                    <a:pt x="216408" y="11409"/>
                  </a:cubicBezTo>
                  <a:cubicBezTo>
                    <a:pt x="212714" y="11409"/>
                    <a:pt x="209021" y="11409"/>
                    <a:pt x="205327" y="12676"/>
                  </a:cubicBezTo>
                  <a:cubicBezTo>
                    <a:pt x="201634" y="13944"/>
                    <a:pt x="199171" y="16479"/>
                    <a:pt x="195478" y="19014"/>
                  </a:cubicBezTo>
                  <a:cubicBezTo>
                    <a:pt x="193015" y="21549"/>
                    <a:pt x="191784" y="24085"/>
                    <a:pt x="190553" y="27888"/>
                  </a:cubicBezTo>
                  <a:cubicBezTo>
                    <a:pt x="189322" y="31690"/>
                    <a:pt x="188091" y="36761"/>
                    <a:pt x="188091" y="41831"/>
                  </a:cubicBezTo>
                  <a:cubicBezTo>
                    <a:pt x="188091" y="45634"/>
                    <a:pt x="189322" y="49437"/>
                    <a:pt x="190553" y="53240"/>
                  </a:cubicBezTo>
                  <a:cubicBezTo>
                    <a:pt x="191784" y="58310"/>
                    <a:pt x="193015" y="60846"/>
                    <a:pt x="196709" y="63381"/>
                  </a:cubicBezTo>
                  <a:cubicBezTo>
                    <a:pt x="199171" y="65916"/>
                    <a:pt x="201634" y="68451"/>
                    <a:pt x="205327" y="68451"/>
                  </a:cubicBezTo>
                  <a:cubicBezTo>
                    <a:pt x="209021" y="70986"/>
                    <a:pt x="212714" y="72254"/>
                    <a:pt x="216408" y="72254"/>
                  </a:cubicBezTo>
                  <a:cubicBezTo>
                    <a:pt x="218870" y="72254"/>
                    <a:pt x="221332" y="72254"/>
                    <a:pt x="222564" y="70986"/>
                  </a:cubicBezTo>
                  <a:cubicBezTo>
                    <a:pt x="225026" y="70986"/>
                    <a:pt x="227488" y="70986"/>
                    <a:pt x="228719" y="69719"/>
                  </a:cubicBezTo>
                  <a:cubicBezTo>
                    <a:pt x="229951" y="68451"/>
                    <a:pt x="231182" y="68451"/>
                    <a:pt x="232413" y="67184"/>
                  </a:cubicBezTo>
                  <a:cubicBezTo>
                    <a:pt x="234875" y="67184"/>
                    <a:pt x="236106" y="65916"/>
                    <a:pt x="237338" y="64648"/>
                  </a:cubicBezTo>
                  <a:lnTo>
                    <a:pt x="238569" y="63381"/>
                  </a:lnTo>
                  <a:cubicBezTo>
                    <a:pt x="238569" y="63381"/>
                    <a:pt x="238569" y="63381"/>
                    <a:pt x="239800" y="63381"/>
                  </a:cubicBezTo>
                  <a:cubicBezTo>
                    <a:pt x="241031" y="63381"/>
                    <a:pt x="241031" y="63381"/>
                    <a:pt x="241031" y="64648"/>
                  </a:cubicBezTo>
                  <a:lnTo>
                    <a:pt x="245956" y="68451"/>
                  </a:lnTo>
                  <a:cubicBezTo>
                    <a:pt x="242262" y="73522"/>
                    <a:pt x="238569" y="76057"/>
                    <a:pt x="233644" y="78592"/>
                  </a:cubicBezTo>
                  <a:cubicBezTo>
                    <a:pt x="228719" y="81127"/>
                    <a:pt x="222564" y="81127"/>
                    <a:pt x="215177" y="81127"/>
                  </a:cubicBezTo>
                  <a:cubicBezTo>
                    <a:pt x="209021" y="81127"/>
                    <a:pt x="204096" y="81127"/>
                    <a:pt x="199171" y="78592"/>
                  </a:cubicBezTo>
                  <a:cubicBezTo>
                    <a:pt x="194247" y="77325"/>
                    <a:pt x="190553" y="73522"/>
                    <a:pt x="185628" y="69719"/>
                  </a:cubicBezTo>
                  <a:cubicBezTo>
                    <a:pt x="183166" y="67184"/>
                    <a:pt x="179473" y="62113"/>
                    <a:pt x="178241" y="58310"/>
                  </a:cubicBezTo>
                  <a:cubicBezTo>
                    <a:pt x="177010" y="51972"/>
                    <a:pt x="175779" y="46902"/>
                    <a:pt x="175779" y="41831"/>
                  </a:cubicBezTo>
                  <a:cubicBezTo>
                    <a:pt x="175779" y="35493"/>
                    <a:pt x="177010" y="29155"/>
                    <a:pt x="178241" y="25352"/>
                  </a:cubicBezTo>
                  <a:cubicBezTo>
                    <a:pt x="179473" y="19014"/>
                    <a:pt x="183166" y="15211"/>
                    <a:pt x="186860" y="11409"/>
                  </a:cubicBezTo>
                  <a:cubicBezTo>
                    <a:pt x="190553" y="7606"/>
                    <a:pt x="195478" y="6338"/>
                    <a:pt x="199171" y="2535"/>
                  </a:cubicBezTo>
                  <a:cubicBezTo>
                    <a:pt x="205327" y="1268"/>
                    <a:pt x="211483" y="0"/>
                    <a:pt x="216408" y="0"/>
                  </a:cubicBezTo>
                  <a:close/>
                  <a:moveTo>
                    <a:pt x="116105" y="0"/>
                  </a:moveTo>
                  <a:lnTo>
                    <a:pt x="128589" y="0"/>
                  </a:lnTo>
                  <a:lnTo>
                    <a:pt x="163546" y="81108"/>
                  </a:lnTo>
                  <a:lnTo>
                    <a:pt x="153558" y="81108"/>
                  </a:lnTo>
                  <a:cubicBezTo>
                    <a:pt x="152310" y="81108"/>
                    <a:pt x="151061" y="81108"/>
                    <a:pt x="149813" y="79820"/>
                  </a:cubicBezTo>
                  <a:cubicBezTo>
                    <a:pt x="149813" y="79820"/>
                    <a:pt x="149813" y="78533"/>
                    <a:pt x="148564" y="77245"/>
                  </a:cubicBezTo>
                  <a:lnTo>
                    <a:pt x="141074" y="59221"/>
                  </a:lnTo>
                  <a:lnTo>
                    <a:pt x="103620" y="59221"/>
                  </a:lnTo>
                  <a:lnTo>
                    <a:pt x="96130" y="77245"/>
                  </a:lnTo>
                  <a:cubicBezTo>
                    <a:pt x="96130" y="78533"/>
                    <a:pt x="94881" y="79820"/>
                    <a:pt x="94881" y="79820"/>
                  </a:cubicBezTo>
                  <a:cubicBezTo>
                    <a:pt x="93633" y="79820"/>
                    <a:pt x="92385" y="81108"/>
                    <a:pt x="92385" y="81108"/>
                  </a:cubicBezTo>
                  <a:lnTo>
                    <a:pt x="82397" y="81108"/>
                  </a:lnTo>
                  <a:close/>
                  <a:moveTo>
                    <a:pt x="0" y="0"/>
                  </a:moveTo>
                  <a:lnTo>
                    <a:pt x="11236" y="0"/>
                  </a:lnTo>
                  <a:cubicBezTo>
                    <a:pt x="11236" y="0"/>
                    <a:pt x="12484" y="0"/>
                    <a:pt x="13733" y="1287"/>
                  </a:cubicBezTo>
                  <a:cubicBezTo>
                    <a:pt x="13733" y="1287"/>
                    <a:pt x="14981" y="1287"/>
                    <a:pt x="14981" y="2575"/>
                  </a:cubicBezTo>
                  <a:lnTo>
                    <a:pt x="38701" y="57934"/>
                  </a:lnTo>
                  <a:cubicBezTo>
                    <a:pt x="38701" y="59221"/>
                    <a:pt x="38701" y="60509"/>
                    <a:pt x="39949" y="61796"/>
                  </a:cubicBezTo>
                  <a:cubicBezTo>
                    <a:pt x="39949" y="63084"/>
                    <a:pt x="41197" y="65659"/>
                    <a:pt x="41197" y="66946"/>
                  </a:cubicBezTo>
                  <a:cubicBezTo>
                    <a:pt x="41197" y="65659"/>
                    <a:pt x="42446" y="63084"/>
                    <a:pt x="42446" y="61796"/>
                  </a:cubicBezTo>
                  <a:cubicBezTo>
                    <a:pt x="42446" y="60509"/>
                    <a:pt x="43694" y="59221"/>
                    <a:pt x="43694" y="57934"/>
                  </a:cubicBezTo>
                  <a:lnTo>
                    <a:pt x="66166" y="2575"/>
                  </a:lnTo>
                  <a:cubicBezTo>
                    <a:pt x="67414" y="1287"/>
                    <a:pt x="68663" y="1287"/>
                    <a:pt x="68663" y="1287"/>
                  </a:cubicBezTo>
                  <a:cubicBezTo>
                    <a:pt x="68663" y="0"/>
                    <a:pt x="71159" y="0"/>
                    <a:pt x="71159" y="0"/>
                  </a:cubicBezTo>
                  <a:lnTo>
                    <a:pt x="81147" y="0"/>
                  </a:lnTo>
                  <a:lnTo>
                    <a:pt x="47440" y="81108"/>
                  </a:lnTo>
                  <a:lnTo>
                    <a:pt x="34955" y="81108"/>
                  </a:lnTo>
                  <a:close/>
                </a:path>
              </a:pathLst>
            </a:custGeom>
            <a:solidFill>
              <a:srgbClr val="035E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55" name="Google Shape;55;p4"/>
            <p:cNvSpPr/>
            <p:nvPr/>
          </p:nvSpPr>
          <p:spPr>
            <a:xfrm>
              <a:off x="11760364" y="8967287"/>
              <a:ext cx="1433687" cy="159297"/>
            </a:xfrm>
            <a:custGeom>
              <a:avLst/>
              <a:gdLst/>
              <a:ahLst/>
              <a:cxnLst/>
              <a:rect l="l" t="t" r="r" b="b"/>
              <a:pathLst>
                <a:path w="1149" h="127" extrusionOk="0">
                  <a:moveTo>
                    <a:pt x="1088" y="126"/>
                  </a:moveTo>
                  <a:lnTo>
                    <a:pt x="60" y="126"/>
                  </a:lnTo>
                  <a:lnTo>
                    <a:pt x="60" y="126"/>
                  </a:lnTo>
                  <a:cubicBezTo>
                    <a:pt x="27" y="126"/>
                    <a:pt x="0" y="99"/>
                    <a:pt x="0" y="66"/>
                  </a:cubicBezTo>
                  <a:lnTo>
                    <a:pt x="0" y="0"/>
                  </a:lnTo>
                  <a:lnTo>
                    <a:pt x="1148" y="0"/>
                  </a:lnTo>
                  <a:lnTo>
                    <a:pt x="1148" y="66"/>
                  </a:lnTo>
                  <a:lnTo>
                    <a:pt x="1148" y="66"/>
                  </a:lnTo>
                  <a:cubicBezTo>
                    <a:pt x="1148" y="99"/>
                    <a:pt x="1121" y="126"/>
                    <a:pt x="1088" y="126"/>
                  </a:cubicBezTo>
                </a:path>
              </a:pathLst>
            </a:custGeom>
            <a:solidFill>
              <a:srgbClr val="E22A1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56" name="Google Shape;56;p4"/>
            <p:cNvSpPr/>
            <p:nvPr/>
          </p:nvSpPr>
          <p:spPr>
            <a:xfrm>
              <a:off x="6492538" y="9110106"/>
              <a:ext cx="1131567" cy="252680"/>
            </a:xfrm>
            <a:custGeom>
              <a:avLst/>
              <a:gdLst/>
              <a:ahLst/>
              <a:cxnLst/>
              <a:rect l="l" t="t" r="r" b="b"/>
              <a:pathLst>
                <a:path w="907" h="203" extrusionOk="0">
                  <a:moveTo>
                    <a:pt x="906" y="202"/>
                  </a:moveTo>
                  <a:lnTo>
                    <a:pt x="0" y="202"/>
                  </a:lnTo>
                  <a:lnTo>
                    <a:pt x="10" y="189"/>
                  </a:lnTo>
                  <a:lnTo>
                    <a:pt x="10" y="189"/>
                  </a:lnTo>
                  <a:cubicBezTo>
                    <a:pt x="50" y="135"/>
                    <a:pt x="50" y="65"/>
                    <a:pt x="9" y="11"/>
                  </a:cubicBezTo>
                  <a:lnTo>
                    <a:pt x="0" y="0"/>
                  </a:lnTo>
                  <a:lnTo>
                    <a:pt x="906" y="0"/>
                  </a:lnTo>
                  <a:lnTo>
                    <a:pt x="906" y="0"/>
                  </a:lnTo>
                  <a:cubicBezTo>
                    <a:pt x="854" y="55"/>
                    <a:pt x="851" y="135"/>
                    <a:pt x="900" y="193"/>
                  </a:cubicBezTo>
                  <a:lnTo>
                    <a:pt x="906" y="202"/>
                  </a:lnTo>
                </a:path>
              </a:pathLst>
            </a:custGeom>
            <a:solidFill>
              <a:srgbClr val="035E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57" name="Google Shape;57;p4"/>
            <p:cNvSpPr/>
            <p:nvPr/>
          </p:nvSpPr>
          <p:spPr>
            <a:xfrm>
              <a:off x="6327746" y="10472380"/>
              <a:ext cx="1433683" cy="373528"/>
            </a:xfrm>
            <a:custGeom>
              <a:avLst/>
              <a:gdLst/>
              <a:ahLst/>
              <a:cxnLst/>
              <a:rect l="l" t="t" r="r" b="b"/>
              <a:pathLst>
                <a:path w="1151" h="298" extrusionOk="0">
                  <a:moveTo>
                    <a:pt x="1150" y="0"/>
                  </a:moveTo>
                  <a:lnTo>
                    <a:pt x="0" y="0"/>
                  </a:lnTo>
                  <a:lnTo>
                    <a:pt x="0" y="297"/>
                  </a:lnTo>
                  <a:lnTo>
                    <a:pt x="1150" y="297"/>
                  </a:lnTo>
                  <a:lnTo>
                    <a:pt x="1150" y="0"/>
                  </a:lnTo>
                </a:path>
              </a:pathLst>
            </a:custGeom>
            <a:solidFill>
              <a:srgbClr val="00B37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58" name="Google Shape;58;p4"/>
            <p:cNvSpPr/>
            <p:nvPr/>
          </p:nvSpPr>
          <p:spPr>
            <a:xfrm>
              <a:off x="6327746" y="9346303"/>
              <a:ext cx="1433683" cy="1126076"/>
            </a:xfrm>
            <a:custGeom>
              <a:avLst/>
              <a:gdLst/>
              <a:ahLst/>
              <a:cxnLst/>
              <a:rect l="l" t="t" r="r" b="b"/>
              <a:pathLst>
                <a:path w="1151" h="906" extrusionOk="0">
                  <a:moveTo>
                    <a:pt x="1035" y="0"/>
                  </a:moveTo>
                  <a:lnTo>
                    <a:pt x="116" y="0"/>
                  </a:lnTo>
                  <a:lnTo>
                    <a:pt x="116" y="0"/>
                  </a:lnTo>
                  <a:cubicBezTo>
                    <a:pt x="52" y="0"/>
                    <a:pt x="0" y="48"/>
                    <a:pt x="0" y="106"/>
                  </a:cubicBezTo>
                  <a:lnTo>
                    <a:pt x="0" y="905"/>
                  </a:lnTo>
                  <a:lnTo>
                    <a:pt x="1150" y="905"/>
                  </a:lnTo>
                  <a:lnTo>
                    <a:pt x="1150" y="106"/>
                  </a:lnTo>
                  <a:lnTo>
                    <a:pt x="1150" y="106"/>
                  </a:lnTo>
                  <a:cubicBezTo>
                    <a:pt x="1150" y="48"/>
                    <a:pt x="1098" y="0"/>
                    <a:pt x="1035" y="0"/>
                  </a:cubicBezTo>
                </a:path>
              </a:pathLst>
            </a:custGeom>
            <a:solidFill>
              <a:srgbClr val="20D6A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59" name="Google Shape;59;p4"/>
            <p:cNvSpPr/>
            <p:nvPr/>
          </p:nvSpPr>
          <p:spPr>
            <a:xfrm>
              <a:off x="6327746" y="10845908"/>
              <a:ext cx="1433683" cy="148310"/>
            </a:xfrm>
            <a:custGeom>
              <a:avLst/>
              <a:gdLst/>
              <a:ahLst/>
              <a:cxnLst/>
              <a:rect l="l" t="t" r="r" b="b"/>
              <a:pathLst>
                <a:path w="1151" h="117" extrusionOk="0">
                  <a:moveTo>
                    <a:pt x="0" y="0"/>
                  </a:moveTo>
                  <a:lnTo>
                    <a:pt x="0" y="0"/>
                  </a:lnTo>
                  <a:lnTo>
                    <a:pt x="0" y="0"/>
                  </a:lnTo>
                  <a:cubicBezTo>
                    <a:pt x="0" y="64"/>
                    <a:pt x="57" y="116"/>
                    <a:pt x="127" y="116"/>
                  </a:cubicBezTo>
                  <a:lnTo>
                    <a:pt x="1024" y="116"/>
                  </a:lnTo>
                  <a:lnTo>
                    <a:pt x="1024" y="116"/>
                  </a:lnTo>
                  <a:cubicBezTo>
                    <a:pt x="1093" y="116"/>
                    <a:pt x="1150" y="64"/>
                    <a:pt x="1150" y="0"/>
                  </a:cubicBezTo>
                  <a:lnTo>
                    <a:pt x="0" y="0"/>
                  </a:lnTo>
                </a:path>
              </a:pathLst>
            </a:custGeom>
            <a:solidFill>
              <a:srgbClr val="035E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60" name="Google Shape;60;p4"/>
            <p:cNvSpPr/>
            <p:nvPr/>
          </p:nvSpPr>
          <p:spPr>
            <a:xfrm>
              <a:off x="6327746" y="9670395"/>
              <a:ext cx="1433683" cy="197750"/>
            </a:xfrm>
            <a:custGeom>
              <a:avLst/>
              <a:gdLst/>
              <a:ahLst/>
              <a:cxnLst/>
              <a:rect l="l" t="t" r="r" b="b"/>
              <a:pathLst>
                <a:path w="1149" h="159" extrusionOk="0">
                  <a:moveTo>
                    <a:pt x="1148" y="158"/>
                  </a:moveTo>
                  <a:lnTo>
                    <a:pt x="0" y="158"/>
                  </a:lnTo>
                  <a:lnTo>
                    <a:pt x="0" y="0"/>
                  </a:lnTo>
                  <a:lnTo>
                    <a:pt x="1148" y="0"/>
                  </a:lnTo>
                  <a:lnTo>
                    <a:pt x="1148" y="158"/>
                  </a:lnTo>
                </a:path>
              </a:pathLst>
            </a:custGeom>
            <a:solidFill>
              <a:srgbClr val="00B37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61" name="Google Shape;61;p4"/>
            <p:cNvSpPr/>
            <p:nvPr/>
          </p:nvSpPr>
          <p:spPr>
            <a:xfrm>
              <a:off x="6778172" y="9736311"/>
              <a:ext cx="548030" cy="81127"/>
            </a:xfrm>
            <a:custGeom>
              <a:avLst/>
              <a:gdLst/>
              <a:ahLst/>
              <a:cxnLst/>
              <a:rect l="l" t="t" r="r" b="b"/>
              <a:pathLst>
                <a:path w="548030" h="81127" extrusionOk="0">
                  <a:moveTo>
                    <a:pt x="122346" y="11587"/>
                  </a:moveTo>
                  <a:cubicBezTo>
                    <a:pt x="122346" y="12874"/>
                    <a:pt x="122346" y="14162"/>
                    <a:pt x="121098" y="15449"/>
                  </a:cubicBezTo>
                  <a:cubicBezTo>
                    <a:pt x="119849" y="16736"/>
                    <a:pt x="119849" y="18024"/>
                    <a:pt x="119849" y="19311"/>
                  </a:cubicBezTo>
                  <a:lnTo>
                    <a:pt x="107365" y="51497"/>
                  </a:lnTo>
                  <a:lnTo>
                    <a:pt x="138576" y="51497"/>
                  </a:lnTo>
                  <a:lnTo>
                    <a:pt x="124843" y="19311"/>
                  </a:lnTo>
                  <a:cubicBezTo>
                    <a:pt x="124843" y="16736"/>
                    <a:pt x="123595" y="14162"/>
                    <a:pt x="122346" y="11587"/>
                  </a:cubicBezTo>
                  <a:close/>
                  <a:moveTo>
                    <a:pt x="494377" y="0"/>
                  </a:moveTo>
                  <a:lnTo>
                    <a:pt x="548030" y="0"/>
                  </a:lnTo>
                  <a:lnTo>
                    <a:pt x="548030" y="10299"/>
                  </a:lnTo>
                  <a:lnTo>
                    <a:pt x="507152" y="10299"/>
                  </a:lnTo>
                  <a:lnTo>
                    <a:pt x="507152" y="34760"/>
                  </a:lnTo>
                  <a:lnTo>
                    <a:pt x="540365" y="34760"/>
                  </a:lnTo>
                  <a:lnTo>
                    <a:pt x="540365" y="45060"/>
                  </a:lnTo>
                  <a:lnTo>
                    <a:pt x="507152" y="45060"/>
                  </a:lnTo>
                  <a:lnTo>
                    <a:pt x="507152" y="72096"/>
                  </a:lnTo>
                  <a:lnTo>
                    <a:pt x="548030" y="72096"/>
                  </a:lnTo>
                  <a:lnTo>
                    <a:pt x="548030" y="81108"/>
                  </a:lnTo>
                  <a:lnTo>
                    <a:pt x="494377" y="81108"/>
                  </a:lnTo>
                  <a:close/>
                  <a:moveTo>
                    <a:pt x="395501" y="0"/>
                  </a:moveTo>
                  <a:lnTo>
                    <a:pt x="400602" y="0"/>
                  </a:lnTo>
                  <a:cubicBezTo>
                    <a:pt x="403152" y="0"/>
                    <a:pt x="403152" y="0"/>
                    <a:pt x="404427" y="0"/>
                  </a:cubicBezTo>
                  <a:lnTo>
                    <a:pt x="405702" y="1287"/>
                  </a:lnTo>
                  <a:lnTo>
                    <a:pt x="455433" y="60509"/>
                  </a:lnTo>
                  <a:cubicBezTo>
                    <a:pt x="455433" y="60509"/>
                    <a:pt x="455433" y="59221"/>
                    <a:pt x="455433" y="57934"/>
                  </a:cubicBezTo>
                  <a:lnTo>
                    <a:pt x="455433" y="55359"/>
                  </a:lnTo>
                  <a:lnTo>
                    <a:pt x="455433" y="0"/>
                  </a:lnTo>
                  <a:lnTo>
                    <a:pt x="465634" y="0"/>
                  </a:lnTo>
                  <a:lnTo>
                    <a:pt x="465634" y="81108"/>
                  </a:lnTo>
                  <a:lnTo>
                    <a:pt x="459258" y="81108"/>
                  </a:lnTo>
                  <a:cubicBezTo>
                    <a:pt x="459258" y="81108"/>
                    <a:pt x="457983" y="81108"/>
                    <a:pt x="456708" y="79820"/>
                  </a:cubicBezTo>
                  <a:cubicBezTo>
                    <a:pt x="456708" y="79820"/>
                    <a:pt x="455433" y="79820"/>
                    <a:pt x="455433" y="78533"/>
                  </a:cubicBezTo>
                  <a:lnTo>
                    <a:pt x="405702" y="19311"/>
                  </a:lnTo>
                  <a:cubicBezTo>
                    <a:pt x="405702" y="20599"/>
                    <a:pt x="405702" y="21886"/>
                    <a:pt x="405702" y="21886"/>
                  </a:cubicBezTo>
                  <a:cubicBezTo>
                    <a:pt x="405702" y="23174"/>
                    <a:pt x="405702" y="24461"/>
                    <a:pt x="405702" y="25748"/>
                  </a:cubicBezTo>
                  <a:lnTo>
                    <a:pt x="405702" y="81108"/>
                  </a:lnTo>
                  <a:lnTo>
                    <a:pt x="395501" y="81108"/>
                  </a:lnTo>
                  <a:close/>
                  <a:moveTo>
                    <a:pt x="351558" y="0"/>
                  </a:moveTo>
                  <a:lnTo>
                    <a:pt x="361546" y="0"/>
                  </a:lnTo>
                  <a:lnTo>
                    <a:pt x="361546" y="81108"/>
                  </a:lnTo>
                  <a:lnTo>
                    <a:pt x="351558" y="81108"/>
                  </a:lnTo>
                  <a:close/>
                  <a:moveTo>
                    <a:pt x="299325" y="0"/>
                  </a:moveTo>
                  <a:cubicBezTo>
                    <a:pt x="305377" y="0"/>
                    <a:pt x="310218" y="1268"/>
                    <a:pt x="315060" y="2535"/>
                  </a:cubicBezTo>
                  <a:cubicBezTo>
                    <a:pt x="319901" y="5070"/>
                    <a:pt x="323532" y="7606"/>
                    <a:pt x="327164" y="10141"/>
                  </a:cubicBezTo>
                  <a:lnTo>
                    <a:pt x="323532" y="15211"/>
                  </a:lnTo>
                  <a:cubicBezTo>
                    <a:pt x="323532" y="16479"/>
                    <a:pt x="322322" y="16479"/>
                    <a:pt x="322322" y="17747"/>
                  </a:cubicBezTo>
                  <a:cubicBezTo>
                    <a:pt x="321112" y="17747"/>
                    <a:pt x="321112" y="17747"/>
                    <a:pt x="321112" y="17747"/>
                  </a:cubicBezTo>
                  <a:cubicBezTo>
                    <a:pt x="319901" y="17747"/>
                    <a:pt x="318691" y="17747"/>
                    <a:pt x="317481" y="16479"/>
                  </a:cubicBezTo>
                  <a:cubicBezTo>
                    <a:pt x="317481" y="15211"/>
                    <a:pt x="315060" y="15211"/>
                    <a:pt x="313849" y="13944"/>
                  </a:cubicBezTo>
                  <a:cubicBezTo>
                    <a:pt x="312639" y="13944"/>
                    <a:pt x="310218" y="12676"/>
                    <a:pt x="307798" y="11409"/>
                  </a:cubicBezTo>
                  <a:cubicBezTo>
                    <a:pt x="305377" y="11409"/>
                    <a:pt x="302956" y="11409"/>
                    <a:pt x="299325" y="11409"/>
                  </a:cubicBezTo>
                  <a:cubicBezTo>
                    <a:pt x="295694" y="11409"/>
                    <a:pt x="290852" y="11409"/>
                    <a:pt x="288432" y="12676"/>
                  </a:cubicBezTo>
                  <a:cubicBezTo>
                    <a:pt x="284800" y="13944"/>
                    <a:pt x="281169" y="16479"/>
                    <a:pt x="279959" y="19014"/>
                  </a:cubicBezTo>
                  <a:cubicBezTo>
                    <a:pt x="276328" y="21549"/>
                    <a:pt x="275117" y="24085"/>
                    <a:pt x="273907" y="27888"/>
                  </a:cubicBezTo>
                  <a:cubicBezTo>
                    <a:pt x="271486" y="31690"/>
                    <a:pt x="271486" y="36761"/>
                    <a:pt x="271486" y="41831"/>
                  </a:cubicBezTo>
                  <a:cubicBezTo>
                    <a:pt x="271486" y="45634"/>
                    <a:pt x="271486" y="49437"/>
                    <a:pt x="273907" y="53240"/>
                  </a:cubicBezTo>
                  <a:cubicBezTo>
                    <a:pt x="275117" y="58310"/>
                    <a:pt x="276328" y="60846"/>
                    <a:pt x="279959" y="63381"/>
                  </a:cubicBezTo>
                  <a:cubicBezTo>
                    <a:pt x="281169" y="65916"/>
                    <a:pt x="284800" y="68451"/>
                    <a:pt x="288432" y="68451"/>
                  </a:cubicBezTo>
                  <a:cubicBezTo>
                    <a:pt x="292063" y="70986"/>
                    <a:pt x="295694" y="72254"/>
                    <a:pt x="299325" y="72254"/>
                  </a:cubicBezTo>
                  <a:cubicBezTo>
                    <a:pt x="301746" y="72254"/>
                    <a:pt x="302956" y="72254"/>
                    <a:pt x="305377" y="70986"/>
                  </a:cubicBezTo>
                  <a:cubicBezTo>
                    <a:pt x="307798" y="70986"/>
                    <a:pt x="309008" y="70986"/>
                    <a:pt x="311429" y="69719"/>
                  </a:cubicBezTo>
                  <a:cubicBezTo>
                    <a:pt x="312639" y="68451"/>
                    <a:pt x="313849" y="68451"/>
                    <a:pt x="315060" y="67184"/>
                  </a:cubicBezTo>
                  <a:cubicBezTo>
                    <a:pt x="317481" y="67184"/>
                    <a:pt x="318691" y="65916"/>
                    <a:pt x="318691" y="64648"/>
                  </a:cubicBezTo>
                  <a:cubicBezTo>
                    <a:pt x="319901" y="64648"/>
                    <a:pt x="319901" y="63381"/>
                    <a:pt x="321112" y="63381"/>
                  </a:cubicBezTo>
                  <a:cubicBezTo>
                    <a:pt x="322322" y="63381"/>
                    <a:pt x="323532" y="63381"/>
                    <a:pt x="323532" y="64648"/>
                  </a:cubicBezTo>
                  <a:lnTo>
                    <a:pt x="328374" y="68451"/>
                  </a:lnTo>
                  <a:cubicBezTo>
                    <a:pt x="324743" y="73522"/>
                    <a:pt x="321112" y="76057"/>
                    <a:pt x="316270" y="78592"/>
                  </a:cubicBezTo>
                  <a:cubicBezTo>
                    <a:pt x="311429" y="81127"/>
                    <a:pt x="305377" y="81127"/>
                    <a:pt x="298115" y="81127"/>
                  </a:cubicBezTo>
                  <a:cubicBezTo>
                    <a:pt x="292063" y="81127"/>
                    <a:pt x="287221" y="81127"/>
                    <a:pt x="282380" y="78592"/>
                  </a:cubicBezTo>
                  <a:cubicBezTo>
                    <a:pt x="276328" y="77325"/>
                    <a:pt x="273907" y="73522"/>
                    <a:pt x="269066" y="69719"/>
                  </a:cubicBezTo>
                  <a:cubicBezTo>
                    <a:pt x="266645" y="67184"/>
                    <a:pt x="264224" y="62113"/>
                    <a:pt x="261803" y="58310"/>
                  </a:cubicBezTo>
                  <a:cubicBezTo>
                    <a:pt x="260593" y="51972"/>
                    <a:pt x="258172" y="46902"/>
                    <a:pt x="258172" y="41831"/>
                  </a:cubicBezTo>
                  <a:cubicBezTo>
                    <a:pt x="258172" y="35493"/>
                    <a:pt x="260593" y="29155"/>
                    <a:pt x="261803" y="25352"/>
                  </a:cubicBezTo>
                  <a:cubicBezTo>
                    <a:pt x="264224" y="19014"/>
                    <a:pt x="266645" y="15211"/>
                    <a:pt x="270276" y="11409"/>
                  </a:cubicBezTo>
                  <a:cubicBezTo>
                    <a:pt x="273907" y="7606"/>
                    <a:pt x="277538" y="6338"/>
                    <a:pt x="282380" y="2535"/>
                  </a:cubicBezTo>
                  <a:cubicBezTo>
                    <a:pt x="288432" y="1268"/>
                    <a:pt x="293273" y="0"/>
                    <a:pt x="299325" y="0"/>
                  </a:cubicBezTo>
                  <a:close/>
                  <a:moveTo>
                    <a:pt x="217640" y="0"/>
                  </a:moveTo>
                  <a:cubicBezTo>
                    <a:pt x="222565" y="0"/>
                    <a:pt x="227489" y="1268"/>
                    <a:pt x="232414" y="2535"/>
                  </a:cubicBezTo>
                  <a:cubicBezTo>
                    <a:pt x="237339" y="5070"/>
                    <a:pt x="241032" y="7606"/>
                    <a:pt x="244726" y="10141"/>
                  </a:cubicBezTo>
                  <a:lnTo>
                    <a:pt x="241032" y="15211"/>
                  </a:lnTo>
                  <a:cubicBezTo>
                    <a:pt x="239801" y="16479"/>
                    <a:pt x="239801" y="16479"/>
                    <a:pt x="239801" y="17747"/>
                  </a:cubicBezTo>
                  <a:lnTo>
                    <a:pt x="238570" y="17747"/>
                  </a:lnTo>
                  <a:cubicBezTo>
                    <a:pt x="237339" y="17747"/>
                    <a:pt x="236108" y="17747"/>
                    <a:pt x="236108" y="16479"/>
                  </a:cubicBezTo>
                  <a:cubicBezTo>
                    <a:pt x="233645" y="15211"/>
                    <a:pt x="233645" y="15211"/>
                    <a:pt x="231183" y="13944"/>
                  </a:cubicBezTo>
                  <a:cubicBezTo>
                    <a:pt x="229952" y="13944"/>
                    <a:pt x="227489" y="12676"/>
                    <a:pt x="225027" y="11409"/>
                  </a:cubicBezTo>
                  <a:cubicBezTo>
                    <a:pt x="222565" y="11409"/>
                    <a:pt x="220102" y="11409"/>
                    <a:pt x="217640" y="11409"/>
                  </a:cubicBezTo>
                  <a:cubicBezTo>
                    <a:pt x="212715" y="11409"/>
                    <a:pt x="209022" y="11409"/>
                    <a:pt x="205328" y="12676"/>
                  </a:cubicBezTo>
                  <a:cubicBezTo>
                    <a:pt x="201635" y="13944"/>
                    <a:pt x="199173" y="16479"/>
                    <a:pt x="195479" y="19014"/>
                  </a:cubicBezTo>
                  <a:cubicBezTo>
                    <a:pt x="193017" y="21549"/>
                    <a:pt x="191785" y="24085"/>
                    <a:pt x="190554" y="27888"/>
                  </a:cubicBezTo>
                  <a:cubicBezTo>
                    <a:pt x="189323" y="31690"/>
                    <a:pt x="188092" y="36761"/>
                    <a:pt x="188092" y="41831"/>
                  </a:cubicBezTo>
                  <a:cubicBezTo>
                    <a:pt x="188092" y="45634"/>
                    <a:pt x="189323" y="49437"/>
                    <a:pt x="190554" y="53240"/>
                  </a:cubicBezTo>
                  <a:cubicBezTo>
                    <a:pt x="191785" y="58310"/>
                    <a:pt x="193017" y="60846"/>
                    <a:pt x="196710" y="63381"/>
                  </a:cubicBezTo>
                  <a:cubicBezTo>
                    <a:pt x="199173" y="65916"/>
                    <a:pt x="201635" y="68451"/>
                    <a:pt x="205328" y="68451"/>
                  </a:cubicBezTo>
                  <a:cubicBezTo>
                    <a:pt x="209022" y="70986"/>
                    <a:pt x="212715" y="72254"/>
                    <a:pt x="216409" y="72254"/>
                  </a:cubicBezTo>
                  <a:cubicBezTo>
                    <a:pt x="218871" y="72254"/>
                    <a:pt x="220102" y="72254"/>
                    <a:pt x="222565" y="70986"/>
                  </a:cubicBezTo>
                  <a:cubicBezTo>
                    <a:pt x="225027" y="70986"/>
                    <a:pt x="226258" y="70986"/>
                    <a:pt x="227489" y="69719"/>
                  </a:cubicBezTo>
                  <a:cubicBezTo>
                    <a:pt x="229952" y="68451"/>
                    <a:pt x="231183" y="68451"/>
                    <a:pt x="232414" y="67184"/>
                  </a:cubicBezTo>
                  <a:cubicBezTo>
                    <a:pt x="233645" y="67184"/>
                    <a:pt x="236108" y="65916"/>
                    <a:pt x="237339" y="64648"/>
                  </a:cubicBezTo>
                  <a:lnTo>
                    <a:pt x="238570" y="63381"/>
                  </a:lnTo>
                  <a:cubicBezTo>
                    <a:pt x="238570" y="63381"/>
                    <a:pt x="238570" y="63381"/>
                    <a:pt x="239801" y="63381"/>
                  </a:cubicBezTo>
                  <a:cubicBezTo>
                    <a:pt x="239801" y="63381"/>
                    <a:pt x="239801" y="63381"/>
                    <a:pt x="241032" y="64648"/>
                  </a:cubicBezTo>
                  <a:lnTo>
                    <a:pt x="245957" y="68451"/>
                  </a:lnTo>
                  <a:cubicBezTo>
                    <a:pt x="242264" y="73522"/>
                    <a:pt x="238570" y="76057"/>
                    <a:pt x="233645" y="78592"/>
                  </a:cubicBezTo>
                  <a:cubicBezTo>
                    <a:pt x="227489" y="81127"/>
                    <a:pt x="222565" y="81127"/>
                    <a:pt x="215178" y="81127"/>
                  </a:cubicBezTo>
                  <a:cubicBezTo>
                    <a:pt x="209022" y="81127"/>
                    <a:pt x="204097" y="81127"/>
                    <a:pt x="199173" y="78592"/>
                  </a:cubicBezTo>
                  <a:cubicBezTo>
                    <a:pt x="194248" y="77325"/>
                    <a:pt x="190554" y="73522"/>
                    <a:pt x="185630" y="69719"/>
                  </a:cubicBezTo>
                  <a:cubicBezTo>
                    <a:pt x="183167" y="67184"/>
                    <a:pt x="179474" y="62113"/>
                    <a:pt x="178243" y="58310"/>
                  </a:cubicBezTo>
                  <a:cubicBezTo>
                    <a:pt x="175780" y="51972"/>
                    <a:pt x="175780" y="46902"/>
                    <a:pt x="175780" y="41831"/>
                  </a:cubicBezTo>
                  <a:cubicBezTo>
                    <a:pt x="175780" y="35493"/>
                    <a:pt x="175780" y="29155"/>
                    <a:pt x="178243" y="25352"/>
                  </a:cubicBezTo>
                  <a:cubicBezTo>
                    <a:pt x="179474" y="19014"/>
                    <a:pt x="183167" y="15211"/>
                    <a:pt x="186861" y="11409"/>
                  </a:cubicBezTo>
                  <a:cubicBezTo>
                    <a:pt x="190554" y="7606"/>
                    <a:pt x="195479" y="6338"/>
                    <a:pt x="199173" y="2535"/>
                  </a:cubicBezTo>
                  <a:cubicBezTo>
                    <a:pt x="205328" y="1268"/>
                    <a:pt x="211484" y="0"/>
                    <a:pt x="217640" y="0"/>
                  </a:cubicBezTo>
                  <a:close/>
                  <a:moveTo>
                    <a:pt x="116104" y="0"/>
                  </a:moveTo>
                  <a:lnTo>
                    <a:pt x="128589" y="0"/>
                  </a:lnTo>
                  <a:lnTo>
                    <a:pt x="163545" y="81108"/>
                  </a:lnTo>
                  <a:lnTo>
                    <a:pt x="153557" y="81108"/>
                  </a:lnTo>
                  <a:cubicBezTo>
                    <a:pt x="152309" y="81108"/>
                    <a:pt x="151060" y="81108"/>
                    <a:pt x="149812" y="79820"/>
                  </a:cubicBezTo>
                  <a:cubicBezTo>
                    <a:pt x="149812" y="79820"/>
                    <a:pt x="148564" y="78533"/>
                    <a:pt x="148564" y="77245"/>
                  </a:cubicBezTo>
                  <a:lnTo>
                    <a:pt x="141073" y="59221"/>
                  </a:lnTo>
                  <a:lnTo>
                    <a:pt x="103620" y="59221"/>
                  </a:lnTo>
                  <a:lnTo>
                    <a:pt x="96129" y="77245"/>
                  </a:lnTo>
                  <a:cubicBezTo>
                    <a:pt x="96129" y="78533"/>
                    <a:pt x="94881" y="79820"/>
                    <a:pt x="94881" y="79820"/>
                  </a:cubicBezTo>
                  <a:cubicBezTo>
                    <a:pt x="93632" y="79820"/>
                    <a:pt x="92384" y="81108"/>
                    <a:pt x="92384" y="81108"/>
                  </a:cubicBezTo>
                  <a:lnTo>
                    <a:pt x="82396" y="81108"/>
                  </a:lnTo>
                  <a:close/>
                  <a:moveTo>
                    <a:pt x="0" y="0"/>
                  </a:moveTo>
                  <a:lnTo>
                    <a:pt x="11236" y="0"/>
                  </a:lnTo>
                  <a:cubicBezTo>
                    <a:pt x="11236" y="0"/>
                    <a:pt x="12484" y="0"/>
                    <a:pt x="12484" y="1287"/>
                  </a:cubicBezTo>
                  <a:cubicBezTo>
                    <a:pt x="13733" y="1287"/>
                    <a:pt x="14981" y="1287"/>
                    <a:pt x="14981" y="2575"/>
                  </a:cubicBezTo>
                  <a:lnTo>
                    <a:pt x="38701" y="57934"/>
                  </a:lnTo>
                  <a:cubicBezTo>
                    <a:pt x="38701" y="59221"/>
                    <a:pt x="38701" y="60509"/>
                    <a:pt x="39949" y="61796"/>
                  </a:cubicBezTo>
                  <a:cubicBezTo>
                    <a:pt x="39949" y="63084"/>
                    <a:pt x="41198" y="65659"/>
                    <a:pt x="41198" y="66946"/>
                  </a:cubicBezTo>
                  <a:cubicBezTo>
                    <a:pt x="41198" y="65659"/>
                    <a:pt x="42446" y="63084"/>
                    <a:pt x="42446" y="61796"/>
                  </a:cubicBezTo>
                  <a:cubicBezTo>
                    <a:pt x="42446" y="60509"/>
                    <a:pt x="43695" y="59221"/>
                    <a:pt x="43695" y="57934"/>
                  </a:cubicBezTo>
                  <a:lnTo>
                    <a:pt x="67414" y="2575"/>
                  </a:lnTo>
                  <a:cubicBezTo>
                    <a:pt x="67414" y="1287"/>
                    <a:pt x="68663" y="1287"/>
                    <a:pt x="68663" y="1287"/>
                  </a:cubicBezTo>
                  <a:cubicBezTo>
                    <a:pt x="68663" y="0"/>
                    <a:pt x="69911" y="0"/>
                    <a:pt x="71160" y="0"/>
                  </a:cubicBezTo>
                  <a:lnTo>
                    <a:pt x="81147" y="0"/>
                  </a:lnTo>
                  <a:lnTo>
                    <a:pt x="47440" y="81108"/>
                  </a:lnTo>
                  <a:lnTo>
                    <a:pt x="34956" y="81108"/>
                  </a:lnTo>
                  <a:close/>
                </a:path>
              </a:pathLst>
            </a:custGeom>
            <a:solidFill>
              <a:srgbClr val="035E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62" name="Google Shape;62;p4"/>
            <p:cNvSpPr/>
            <p:nvPr/>
          </p:nvSpPr>
          <p:spPr>
            <a:xfrm>
              <a:off x="6327746" y="8967287"/>
              <a:ext cx="1433683" cy="159297"/>
            </a:xfrm>
            <a:custGeom>
              <a:avLst/>
              <a:gdLst/>
              <a:ahLst/>
              <a:cxnLst/>
              <a:rect l="l" t="t" r="r" b="b"/>
              <a:pathLst>
                <a:path w="1151" h="127" extrusionOk="0">
                  <a:moveTo>
                    <a:pt x="1089" y="126"/>
                  </a:moveTo>
                  <a:lnTo>
                    <a:pt x="61" y="126"/>
                  </a:lnTo>
                  <a:lnTo>
                    <a:pt x="61" y="126"/>
                  </a:lnTo>
                  <a:cubicBezTo>
                    <a:pt x="28" y="126"/>
                    <a:pt x="0" y="99"/>
                    <a:pt x="0" y="66"/>
                  </a:cubicBezTo>
                  <a:lnTo>
                    <a:pt x="0" y="0"/>
                  </a:lnTo>
                  <a:lnTo>
                    <a:pt x="1150" y="0"/>
                  </a:lnTo>
                  <a:lnTo>
                    <a:pt x="1150" y="66"/>
                  </a:lnTo>
                  <a:lnTo>
                    <a:pt x="1150" y="66"/>
                  </a:lnTo>
                  <a:cubicBezTo>
                    <a:pt x="1150" y="99"/>
                    <a:pt x="1123" y="126"/>
                    <a:pt x="1089" y="126"/>
                  </a:cubicBezTo>
                </a:path>
              </a:pathLst>
            </a:custGeom>
            <a:solidFill>
              <a:srgbClr val="00B37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63" name="Google Shape;63;p4"/>
            <p:cNvSpPr/>
            <p:nvPr/>
          </p:nvSpPr>
          <p:spPr>
            <a:xfrm>
              <a:off x="13545607" y="8967287"/>
              <a:ext cx="1433683" cy="159297"/>
            </a:xfrm>
            <a:custGeom>
              <a:avLst/>
              <a:gdLst/>
              <a:ahLst/>
              <a:cxnLst/>
              <a:rect l="l" t="t" r="r" b="b"/>
              <a:pathLst>
                <a:path w="1150" h="127" extrusionOk="0">
                  <a:moveTo>
                    <a:pt x="1089" y="126"/>
                  </a:moveTo>
                  <a:lnTo>
                    <a:pt x="61" y="126"/>
                  </a:lnTo>
                  <a:lnTo>
                    <a:pt x="61" y="126"/>
                  </a:lnTo>
                  <a:cubicBezTo>
                    <a:pt x="28" y="126"/>
                    <a:pt x="0" y="99"/>
                    <a:pt x="0" y="66"/>
                  </a:cubicBezTo>
                  <a:lnTo>
                    <a:pt x="0" y="0"/>
                  </a:lnTo>
                  <a:lnTo>
                    <a:pt x="1149" y="0"/>
                  </a:lnTo>
                  <a:lnTo>
                    <a:pt x="1149" y="66"/>
                  </a:lnTo>
                  <a:lnTo>
                    <a:pt x="1149" y="66"/>
                  </a:lnTo>
                  <a:cubicBezTo>
                    <a:pt x="1149" y="99"/>
                    <a:pt x="1123" y="126"/>
                    <a:pt x="1089" y="126"/>
                  </a:cubicBezTo>
                </a:path>
              </a:pathLst>
            </a:custGeom>
            <a:solidFill>
              <a:srgbClr val="00B37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64" name="Google Shape;64;p4"/>
            <p:cNvSpPr/>
            <p:nvPr/>
          </p:nvSpPr>
          <p:spPr>
            <a:xfrm>
              <a:off x="6734229" y="10845908"/>
              <a:ext cx="43944" cy="43944"/>
            </a:xfrm>
            <a:custGeom>
              <a:avLst/>
              <a:gdLst/>
              <a:ahLst/>
              <a:cxnLst/>
              <a:rect l="l" t="t" r="r" b="b"/>
              <a:pathLst>
                <a:path w="37" h="34" extrusionOk="0">
                  <a:moveTo>
                    <a:pt x="36" y="16"/>
                  </a:moveTo>
                  <a:lnTo>
                    <a:pt x="36" y="16"/>
                  </a:lnTo>
                  <a:cubicBezTo>
                    <a:pt x="36" y="25"/>
                    <a:pt x="28" y="33"/>
                    <a:pt x="18" y="33"/>
                  </a:cubicBezTo>
                  <a:lnTo>
                    <a:pt x="18" y="33"/>
                  </a:lnTo>
                  <a:cubicBezTo>
                    <a:pt x="8" y="33"/>
                    <a:pt x="0" y="25"/>
                    <a:pt x="0" y="16"/>
                  </a:cubicBezTo>
                  <a:lnTo>
                    <a:pt x="0" y="16"/>
                  </a:lnTo>
                  <a:cubicBezTo>
                    <a:pt x="0" y="7"/>
                    <a:pt x="8" y="0"/>
                    <a:pt x="18" y="0"/>
                  </a:cubicBezTo>
                  <a:lnTo>
                    <a:pt x="18" y="0"/>
                  </a:lnTo>
                  <a:cubicBezTo>
                    <a:pt x="28" y="0"/>
                    <a:pt x="36" y="7"/>
                    <a:pt x="36" y="16"/>
                  </a:cubicBezTo>
                </a:path>
              </a:pathLst>
            </a:custGeom>
            <a:solidFill>
              <a:srgbClr val="122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65" name="Google Shape;65;p4"/>
            <p:cNvSpPr/>
            <p:nvPr/>
          </p:nvSpPr>
          <p:spPr>
            <a:xfrm>
              <a:off x="7146208" y="11450142"/>
              <a:ext cx="104370" cy="148310"/>
            </a:xfrm>
            <a:custGeom>
              <a:avLst/>
              <a:gdLst/>
              <a:ahLst/>
              <a:cxnLst/>
              <a:rect l="l" t="t" r="r" b="b"/>
              <a:pathLst>
                <a:path w="83" h="121" extrusionOk="0">
                  <a:moveTo>
                    <a:pt x="9" y="0"/>
                  </a:moveTo>
                  <a:lnTo>
                    <a:pt x="82" y="0"/>
                  </a:lnTo>
                  <a:lnTo>
                    <a:pt x="43" y="120"/>
                  </a:lnTo>
                  <a:lnTo>
                    <a:pt x="0" y="120"/>
                  </a:lnTo>
                  <a:lnTo>
                    <a:pt x="9" y="0"/>
                  </a:lnTo>
                </a:path>
              </a:pathLst>
            </a:custGeom>
            <a:solidFill>
              <a:srgbClr val="EF583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66" name="Google Shape;66;p4"/>
            <p:cNvSpPr/>
            <p:nvPr/>
          </p:nvSpPr>
          <p:spPr>
            <a:xfrm>
              <a:off x="7052827" y="10752526"/>
              <a:ext cx="214227" cy="697618"/>
            </a:xfrm>
            <a:custGeom>
              <a:avLst/>
              <a:gdLst/>
              <a:ahLst/>
              <a:cxnLst/>
              <a:rect l="l" t="t" r="r" b="b"/>
              <a:pathLst>
                <a:path w="173" h="561" extrusionOk="0">
                  <a:moveTo>
                    <a:pt x="12" y="0"/>
                  </a:moveTo>
                  <a:lnTo>
                    <a:pt x="28" y="262"/>
                  </a:lnTo>
                  <a:lnTo>
                    <a:pt x="28" y="262"/>
                  </a:lnTo>
                  <a:cubicBezTo>
                    <a:pt x="10" y="282"/>
                    <a:pt x="0" y="308"/>
                    <a:pt x="1" y="335"/>
                  </a:cubicBezTo>
                  <a:lnTo>
                    <a:pt x="6" y="560"/>
                  </a:lnTo>
                  <a:lnTo>
                    <a:pt x="111" y="560"/>
                  </a:lnTo>
                  <a:lnTo>
                    <a:pt x="161" y="269"/>
                  </a:lnTo>
                  <a:lnTo>
                    <a:pt x="172" y="3"/>
                  </a:lnTo>
                  <a:lnTo>
                    <a:pt x="12" y="0"/>
                  </a:lnTo>
                </a:path>
              </a:pathLst>
            </a:custGeom>
            <a:solidFill>
              <a:srgbClr val="FFBF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67" name="Google Shape;67;p4"/>
            <p:cNvSpPr/>
            <p:nvPr/>
          </p:nvSpPr>
          <p:spPr>
            <a:xfrm>
              <a:off x="7069304" y="10752526"/>
              <a:ext cx="203244" cy="296624"/>
            </a:xfrm>
            <a:custGeom>
              <a:avLst/>
              <a:gdLst/>
              <a:ahLst/>
              <a:cxnLst/>
              <a:rect l="l" t="t" r="r" b="b"/>
              <a:pathLst>
                <a:path w="161" h="237" extrusionOk="0">
                  <a:moveTo>
                    <a:pt x="160" y="3"/>
                  </a:moveTo>
                  <a:lnTo>
                    <a:pt x="0" y="0"/>
                  </a:lnTo>
                  <a:lnTo>
                    <a:pt x="13" y="199"/>
                  </a:lnTo>
                  <a:lnTo>
                    <a:pt x="150" y="236"/>
                  </a:lnTo>
                  <a:lnTo>
                    <a:pt x="160" y="3"/>
                  </a:lnTo>
                </a:path>
              </a:pathLst>
            </a:custGeom>
            <a:solidFill>
              <a:srgbClr val="FC787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68" name="Google Shape;68;p4"/>
            <p:cNvSpPr/>
            <p:nvPr/>
          </p:nvSpPr>
          <p:spPr>
            <a:xfrm>
              <a:off x="7376915" y="9862653"/>
              <a:ext cx="681137" cy="258175"/>
            </a:xfrm>
            <a:custGeom>
              <a:avLst/>
              <a:gdLst/>
              <a:ahLst/>
              <a:cxnLst/>
              <a:rect l="l" t="t" r="r" b="b"/>
              <a:pathLst>
                <a:path w="545" h="208" extrusionOk="0">
                  <a:moveTo>
                    <a:pt x="12" y="186"/>
                  </a:moveTo>
                  <a:lnTo>
                    <a:pt x="265" y="207"/>
                  </a:lnTo>
                  <a:lnTo>
                    <a:pt x="454" y="85"/>
                  </a:lnTo>
                  <a:lnTo>
                    <a:pt x="544" y="72"/>
                  </a:lnTo>
                  <a:lnTo>
                    <a:pt x="467" y="0"/>
                  </a:lnTo>
                  <a:lnTo>
                    <a:pt x="419" y="56"/>
                  </a:lnTo>
                  <a:lnTo>
                    <a:pt x="218" y="119"/>
                  </a:lnTo>
                  <a:lnTo>
                    <a:pt x="0" y="82"/>
                  </a:lnTo>
                  <a:lnTo>
                    <a:pt x="12" y="186"/>
                  </a:lnTo>
                </a:path>
              </a:pathLst>
            </a:custGeom>
            <a:solidFill>
              <a:srgbClr val="FFBF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69" name="Google Shape;69;p4"/>
            <p:cNvSpPr/>
            <p:nvPr/>
          </p:nvSpPr>
          <p:spPr>
            <a:xfrm>
              <a:off x="7107759" y="10779992"/>
              <a:ext cx="516345" cy="642684"/>
            </a:xfrm>
            <a:custGeom>
              <a:avLst/>
              <a:gdLst/>
              <a:ahLst/>
              <a:cxnLst/>
              <a:rect l="l" t="t" r="r" b="b"/>
              <a:pathLst>
                <a:path w="416" h="515" extrusionOk="0">
                  <a:moveTo>
                    <a:pt x="0" y="84"/>
                  </a:moveTo>
                  <a:lnTo>
                    <a:pt x="199" y="268"/>
                  </a:lnTo>
                  <a:lnTo>
                    <a:pt x="199" y="268"/>
                  </a:lnTo>
                  <a:cubicBezTo>
                    <a:pt x="198" y="305"/>
                    <a:pt x="211" y="341"/>
                    <a:pt x="234" y="372"/>
                  </a:cubicBezTo>
                  <a:lnTo>
                    <a:pt x="345" y="514"/>
                  </a:lnTo>
                  <a:lnTo>
                    <a:pt x="415" y="471"/>
                  </a:lnTo>
                  <a:lnTo>
                    <a:pt x="300" y="210"/>
                  </a:lnTo>
                  <a:lnTo>
                    <a:pt x="133" y="0"/>
                  </a:lnTo>
                  <a:lnTo>
                    <a:pt x="0" y="84"/>
                  </a:lnTo>
                </a:path>
              </a:pathLst>
            </a:custGeom>
            <a:solidFill>
              <a:srgbClr val="FFBF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70" name="Google Shape;70;p4"/>
            <p:cNvSpPr/>
            <p:nvPr/>
          </p:nvSpPr>
          <p:spPr>
            <a:xfrm>
              <a:off x="7052827" y="10439423"/>
              <a:ext cx="247186" cy="318598"/>
            </a:xfrm>
            <a:custGeom>
              <a:avLst/>
              <a:gdLst/>
              <a:ahLst/>
              <a:cxnLst/>
              <a:rect l="l" t="t" r="r" b="b"/>
              <a:pathLst>
                <a:path w="200" h="255" extrusionOk="0">
                  <a:moveTo>
                    <a:pt x="199" y="5"/>
                  </a:moveTo>
                  <a:lnTo>
                    <a:pt x="178" y="254"/>
                  </a:lnTo>
                  <a:lnTo>
                    <a:pt x="0" y="254"/>
                  </a:lnTo>
                  <a:lnTo>
                    <a:pt x="8" y="0"/>
                  </a:lnTo>
                  <a:lnTo>
                    <a:pt x="199" y="5"/>
                  </a:lnTo>
                </a:path>
              </a:pathLst>
            </a:custGeom>
            <a:solidFill>
              <a:srgbClr val="D6D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71" name="Google Shape;71;p4"/>
            <p:cNvSpPr/>
            <p:nvPr/>
          </p:nvSpPr>
          <p:spPr>
            <a:xfrm>
              <a:off x="7580159" y="11334787"/>
              <a:ext cx="104366" cy="159301"/>
            </a:xfrm>
            <a:custGeom>
              <a:avLst/>
              <a:gdLst/>
              <a:ahLst/>
              <a:cxnLst/>
              <a:rect l="l" t="t" r="r" b="b"/>
              <a:pathLst>
                <a:path w="85" h="126" extrusionOk="0">
                  <a:moveTo>
                    <a:pt x="0" y="28"/>
                  </a:moveTo>
                  <a:lnTo>
                    <a:pt x="49" y="0"/>
                  </a:lnTo>
                  <a:lnTo>
                    <a:pt x="84" y="109"/>
                  </a:lnTo>
                  <a:lnTo>
                    <a:pt x="56" y="125"/>
                  </a:lnTo>
                  <a:lnTo>
                    <a:pt x="0" y="28"/>
                  </a:lnTo>
                </a:path>
              </a:pathLst>
            </a:custGeom>
            <a:solidFill>
              <a:srgbClr val="EF583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72" name="Google Shape;72;p4"/>
            <p:cNvSpPr/>
            <p:nvPr/>
          </p:nvSpPr>
          <p:spPr>
            <a:xfrm>
              <a:off x="6745216" y="9939553"/>
              <a:ext cx="664657" cy="510855"/>
            </a:xfrm>
            <a:custGeom>
              <a:avLst/>
              <a:gdLst/>
              <a:ahLst/>
              <a:cxnLst/>
              <a:rect l="l" t="t" r="r" b="b"/>
              <a:pathLst>
                <a:path w="534" h="408" extrusionOk="0">
                  <a:moveTo>
                    <a:pt x="330" y="0"/>
                  </a:moveTo>
                  <a:lnTo>
                    <a:pt x="247" y="2"/>
                  </a:lnTo>
                  <a:lnTo>
                    <a:pt x="101" y="35"/>
                  </a:lnTo>
                  <a:lnTo>
                    <a:pt x="101" y="35"/>
                  </a:lnTo>
                  <a:cubicBezTo>
                    <a:pt x="72" y="42"/>
                    <a:pt x="49" y="62"/>
                    <a:pt x="39" y="88"/>
                  </a:cubicBezTo>
                  <a:lnTo>
                    <a:pt x="0" y="195"/>
                  </a:lnTo>
                  <a:lnTo>
                    <a:pt x="96" y="251"/>
                  </a:lnTo>
                  <a:lnTo>
                    <a:pt x="137" y="147"/>
                  </a:lnTo>
                  <a:lnTo>
                    <a:pt x="151" y="241"/>
                  </a:lnTo>
                  <a:lnTo>
                    <a:pt x="135" y="398"/>
                  </a:lnTo>
                  <a:lnTo>
                    <a:pt x="449" y="407"/>
                  </a:lnTo>
                  <a:lnTo>
                    <a:pt x="450" y="256"/>
                  </a:lnTo>
                  <a:lnTo>
                    <a:pt x="449" y="128"/>
                  </a:lnTo>
                  <a:lnTo>
                    <a:pt x="533" y="130"/>
                  </a:lnTo>
                  <a:lnTo>
                    <a:pt x="519" y="13"/>
                  </a:lnTo>
                  <a:lnTo>
                    <a:pt x="330" y="0"/>
                  </a:lnTo>
                </a:path>
              </a:pathLst>
            </a:custGeom>
            <a:solidFill>
              <a:srgbClr val="FCA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73" name="Google Shape;73;p4"/>
            <p:cNvSpPr/>
            <p:nvPr/>
          </p:nvSpPr>
          <p:spPr>
            <a:xfrm>
              <a:off x="6926485" y="10137305"/>
              <a:ext cx="379022" cy="258175"/>
            </a:xfrm>
            <a:custGeom>
              <a:avLst/>
              <a:gdLst/>
              <a:ahLst/>
              <a:cxnLst/>
              <a:rect l="l" t="t" r="r" b="b"/>
              <a:pathLst>
                <a:path w="306" h="208" extrusionOk="0">
                  <a:moveTo>
                    <a:pt x="305" y="52"/>
                  </a:moveTo>
                  <a:lnTo>
                    <a:pt x="247" y="110"/>
                  </a:lnTo>
                  <a:lnTo>
                    <a:pt x="228" y="0"/>
                  </a:lnTo>
                  <a:lnTo>
                    <a:pt x="108" y="105"/>
                  </a:lnTo>
                  <a:lnTo>
                    <a:pt x="85" y="0"/>
                  </a:lnTo>
                  <a:lnTo>
                    <a:pt x="6" y="73"/>
                  </a:lnTo>
                  <a:lnTo>
                    <a:pt x="6" y="80"/>
                  </a:lnTo>
                  <a:lnTo>
                    <a:pt x="0" y="139"/>
                  </a:lnTo>
                  <a:lnTo>
                    <a:pt x="56" y="88"/>
                  </a:lnTo>
                  <a:lnTo>
                    <a:pt x="79" y="190"/>
                  </a:lnTo>
                  <a:lnTo>
                    <a:pt x="195" y="88"/>
                  </a:lnTo>
                  <a:lnTo>
                    <a:pt x="216" y="207"/>
                  </a:lnTo>
                  <a:lnTo>
                    <a:pt x="305" y="116"/>
                  </a:lnTo>
                  <a:lnTo>
                    <a:pt x="305" y="95"/>
                  </a:lnTo>
                  <a:lnTo>
                    <a:pt x="305" y="52"/>
                  </a:lnTo>
                </a:path>
              </a:pathLst>
            </a:custGeom>
            <a:solidFill>
              <a:srgbClr val="000D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74" name="Google Shape;74;p4"/>
            <p:cNvSpPr/>
            <p:nvPr/>
          </p:nvSpPr>
          <p:spPr>
            <a:xfrm>
              <a:off x="6877049" y="10433929"/>
              <a:ext cx="417471" cy="472402"/>
            </a:xfrm>
            <a:custGeom>
              <a:avLst/>
              <a:gdLst/>
              <a:ahLst/>
              <a:cxnLst/>
              <a:rect l="l" t="t" r="r" b="b"/>
              <a:pathLst>
                <a:path w="333" h="381" extrusionOk="0">
                  <a:moveTo>
                    <a:pt x="29" y="0"/>
                  </a:moveTo>
                  <a:lnTo>
                    <a:pt x="10" y="107"/>
                  </a:lnTo>
                  <a:lnTo>
                    <a:pt x="10" y="107"/>
                  </a:lnTo>
                  <a:cubicBezTo>
                    <a:pt x="0" y="159"/>
                    <a:pt x="15" y="213"/>
                    <a:pt x="51" y="254"/>
                  </a:cubicBezTo>
                  <a:lnTo>
                    <a:pt x="161" y="380"/>
                  </a:lnTo>
                  <a:lnTo>
                    <a:pt x="332" y="273"/>
                  </a:lnTo>
                  <a:lnTo>
                    <a:pt x="211" y="87"/>
                  </a:lnTo>
                  <a:lnTo>
                    <a:pt x="219" y="5"/>
                  </a:lnTo>
                  <a:lnTo>
                    <a:pt x="29" y="0"/>
                  </a:lnTo>
                </a:path>
              </a:pathLst>
            </a:custGeom>
            <a:solidFill>
              <a:srgbClr val="F2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75" name="Google Shape;75;p4"/>
            <p:cNvSpPr/>
            <p:nvPr/>
          </p:nvSpPr>
          <p:spPr>
            <a:xfrm>
              <a:off x="7475789" y="11362253"/>
              <a:ext cx="313105" cy="241693"/>
            </a:xfrm>
            <a:custGeom>
              <a:avLst/>
              <a:gdLst/>
              <a:ahLst/>
              <a:cxnLst/>
              <a:rect l="l" t="t" r="r" b="b"/>
              <a:pathLst>
                <a:path w="253" h="196" extrusionOk="0">
                  <a:moveTo>
                    <a:pt x="0" y="58"/>
                  </a:moveTo>
                  <a:lnTo>
                    <a:pt x="96" y="0"/>
                  </a:lnTo>
                  <a:lnTo>
                    <a:pt x="148" y="95"/>
                  </a:lnTo>
                  <a:lnTo>
                    <a:pt x="208" y="67"/>
                  </a:lnTo>
                  <a:lnTo>
                    <a:pt x="208" y="67"/>
                  </a:lnTo>
                  <a:cubicBezTo>
                    <a:pt x="224" y="58"/>
                    <a:pt x="244" y="65"/>
                    <a:pt x="252" y="80"/>
                  </a:cubicBezTo>
                  <a:lnTo>
                    <a:pt x="72" y="195"/>
                  </a:lnTo>
                  <a:lnTo>
                    <a:pt x="48" y="115"/>
                  </a:lnTo>
                  <a:lnTo>
                    <a:pt x="0" y="58"/>
                  </a:lnTo>
                </a:path>
              </a:pathLst>
            </a:custGeom>
            <a:solidFill>
              <a:srgbClr val="E22A1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76" name="Google Shape;76;p4"/>
            <p:cNvSpPr/>
            <p:nvPr/>
          </p:nvSpPr>
          <p:spPr>
            <a:xfrm>
              <a:off x="7558187" y="11450142"/>
              <a:ext cx="43944" cy="43944"/>
            </a:xfrm>
            <a:custGeom>
              <a:avLst/>
              <a:gdLst/>
              <a:ahLst/>
              <a:cxnLst/>
              <a:rect l="l" t="t" r="r" b="b"/>
              <a:pathLst>
                <a:path w="37" h="35" extrusionOk="0">
                  <a:moveTo>
                    <a:pt x="36" y="17"/>
                  </a:moveTo>
                  <a:lnTo>
                    <a:pt x="36" y="17"/>
                  </a:lnTo>
                  <a:cubicBezTo>
                    <a:pt x="36" y="27"/>
                    <a:pt x="28" y="34"/>
                    <a:pt x="18" y="34"/>
                  </a:cubicBezTo>
                  <a:lnTo>
                    <a:pt x="18" y="34"/>
                  </a:lnTo>
                  <a:cubicBezTo>
                    <a:pt x="8" y="34"/>
                    <a:pt x="0" y="27"/>
                    <a:pt x="0" y="17"/>
                  </a:cubicBezTo>
                  <a:lnTo>
                    <a:pt x="0" y="17"/>
                  </a:lnTo>
                  <a:cubicBezTo>
                    <a:pt x="0" y="8"/>
                    <a:pt x="8" y="0"/>
                    <a:pt x="18" y="0"/>
                  </a:cubicBezTo>
                  <a:lnTo>
                    <a:pt x="18" y="0"/>
                  </a:lnTo>
                  <a:cubicBezTo>
                    <a:pt x="28" y="0"/>
                    <a:pt x="36" y="8"/>
                    <a:pt x="36" y="17"/>
                  </a:cubicBezTo>
                </a:path>
              </a:pathLst>
            </a:custGeom>
            <a:solidFill>
              <a:srgbClr val="FCA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77" name="Google Shape;77;p4"/>
            <p:cNvSpPr/>
            <p:nvPr/>
          </p:nvSpPr>
          <p:spPr>
            <a:xfrm>
              <a:off x="7008883" y="11450144"/>
              <a:ext cx="296624" cy="203240"/>
            </a:xfrm>
            <a:custGeom>
              <a:avLst/>
              <a:gdLst/>
              <a:ahLst/>
              <a:cxnLst/>
              <a:rect l="l" t="t" r="r" b="b"/>
              <a:pathLst>
                <a:path w="238" h="164" extrusionOk="0">
                  <a:moveTo>
                    <a:pt x="11" y="0"/>
                  </a:moveTo>
                  <a:lnTo>
                    <a:pt x="150" y="0"/>
                  </a:lnTo>
                  <a:lnTo>
                    <a:pt x="131" y="111"/>
                  </a:lnTo>
                  <a:lnTo>
                    <a:pt x="131" y="111"/>
                  </a:lnTo>
                  <a:cubicBezTo>
                    <a:pt x="131" y="111"/>
                    <a:pt x="188" y="116"/>
                    <a:pt x="206" y="122"/>
                  </a:cubicBezTo>
                  <a:lnTo>
                    <a:pt x="206" y="122"/>
                  </a:lnTo>
                  <a:cubicBezTo>
                    <a:pt x="237" y="132"/>
                    <a:pt x="235" y="163"/>
                    <a:pt x="235" y="163"/>
                  </a:cubicBezTo>
                  <a:lnTo>
                    <a:pt x="0" y="163"/>
                  </a:lnTo>
                  <a:lnTo>
                    <a:pt x="21" y="77"/>
                  </a:lnTo>
                  <a:lnTo>
                    <a:pt x="11" y="0"/>
                  </a:lnTo>
                </a:path>
              </a:pathLst>
            </a:custGeom>
            <a:solidFill>
              <a:srgbClr val="E22A1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78" name="Google Shape;78;p4"/>
            <p:cNvSpPr/>
            <p:nvPr/>
          </p:nvSpPr>
          <p:spPr>
            <a:xfrm>
              <a:off x="7069306" y="11505075"/>
              <a:ext cx="60425" cy="54930"/>
            </a:xfrm>
            <a:custGeom>
              <a:avLst/>
              <a:gdLst/>
              <a:ahLst/>
              <a:cxnLst/>
              <a:rect l="l" t="t" r="r" b="b"/>
              <a:pathLst>
                <a:path w="47" h="43" extrusionOk="0">
                  <a:moveTo>
                    <a:pt x="40" y="32"/>
                  </a:moveTo>
                  <a:lnTo>
                    <a:pt x="40" y="32"/>
                  </a:lnTo>
                  <a:cubicBezTo>
                    <a:pt x="33" y="41"/>
                    <a:pt x="21" y="42"/>
                    <a:pt x="11" y="36"/>
                  </a:cubicBezTo>
                  <a:lnTo>
                    <a:pt x="11" y="36"/>
                  </a:lnTo>
                  <a:cubicBezTo>
                    <a:pt x="2" y="30"/>
                    <a:pt x="0" y="19"/>
                    <a:pt x="7" y="10"/>
                  </a:cubicBezTo>
                  <a:lnTo>
                    <a:pt x="7" y="10"/>
                  </a:lnTo>
                  <a:cubicBezTo>
                    <a:pt x="14" y="2"/>
                    <a:pt x="26" y="0"/>
                    <a:pt x="35" y="6"/>
                  </a:cubicBezTo>
                  <a:lnTo>
                    <a:pt x="35" y="6"/>
                  </a:lnTo>
                  <a:cubicBezTo>
                    <a:pt x="45" y="13"/>
                    <a:pt x="46" y="24"/>
                    <a:pt x="40" y="32"/>
                  </a:cubicBezTo>
                </a:path>
              </a:pathLst>
            </a:custGeom>
            <a:solidFill>
              <a:srgbClr val="FCA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79" name="Google Shape;79;p4"/>
            <p:cNvSpPr/>
            <p:nvPr/>
          </p:nvSpPr>
          <p:spPr>
            <a:xfrm>
              <a:off x="7618608" y="11395212"/>
              <a:ext cx="65917" cy="82395"/>
            </a:xfrm>
            <a:custGeom>
              <a:avLst/>
              <a:gdLst/>
              <a:ahLst/>
              <a:cxnLst/>
              <a:rect l="l" t="t" r="r" b="b"/>
              <a:pathLst>
                <a:path w="52" h="66" extrusionOk="0">
                  <a:moveTo>
                    <a:pt x="19" y="65"/>
                  </a:moveTo>
                  <a:lnTo>
                    <a:pt x="19" y="65"/>
                  </a:lnTo>
                  <a:cubicBezTo>
                    <a:pt x="17" y="65"/>
                    <a:pt x="17" y="64"/>
                    <a:pt x="16" y="64"/>
                  </a:cubicBezTo>
                  <a:lnTo>
                    <a:pt x="16" y="64"/>
                  </a:lnTo>
                  <a:cubicBezTo>
                    <a:pt x="14" y="62"/>
                    <a:pt x="14" y="60"/>
                    <a:pt x="16" y="58"/>
                  </a:cubicBezTo>
                  <a:lnTo>
                    <a:pt x="40" y="39"/>
                  </a:lnTo>
                  <a:lnTo>
                    <a:pt x="3" y="27"/>
                  </a:lnTo>
                  <a:lnTo>
                    <a:pt x="3" y="27"/>
                  </a:lnTo>
                  <a:cubicBezTo>
                    <a:pt x="2" y="26"/>
                    <a:pt x="1" y="25"/>
                    <a:pt x="1" y="24"/>
                  </a:cubicBezTo>
                  <a:lnTo>
                    <a:pt x="1" y="24"/>
                  </a:lnTo>
                  <a:cubicBezTo>
                    <a:pt x="0" y="23"/>
                    <a:pt x="1" y="22"/>
                    <a:pt x="2" y="21"/>
                  </a:cubicBezTo>
                  <a:lnTo>
                    <a:pt x="28" y="1"/>
                  </a:lnTo>
                  <a:lnTo>
                    <a:pt x="28" y="1"/>
                  </a:lnTo>
                  <a:cubicBezTo>
                    <a:pt x="30" y="0"/>
                    <a:pt x="32" y="0"/>
                    <a:pt x="33" y="2"/>
                  </a:cubicBezTo>
                  <a:lnTo>
                    <a:pt x="33" y="2"/>
                  </a:lnTo>
                  <a:cubicBezTo>
                    <a:pt x="35" y="3"/>
                    <a:pt x="35" y="5"/>
                    <a:pt x="33" y="7"/>
                  </a:cubicBezTo>
                  <a:lnTo>
                    <a:pt x="13" y="22"/>
                  </a:lnTo>
                  <a:lnTo>
                    <a:pt x="48" y="34"/>
                  </a:lnTo>
                  <a:lnTo>
                    <a:pt x="48" y="34"/>
                  </a:lnTo>
                  <a:cubicBezTo>
                    <a:pt x="49" y="34"/>
                    <a:pt x="51" y="35"/>
                    <a:pt x="51" y="36"/>
                  </a:cubicBezTo>
                  <a:lnTo>
                    <a:pt x="51" y="36"/>
                  </a:lnTo>
                  <a:cubicBezTo>
                    <a:pt x="51" y="37"/>
                    <a:pt x="51" y="39"/>
                    <a:pt x="50" y="39"/>
                  </a:cubicBezTo>
                  <a:lnTo>
                    <a:pt x="22" y="64"/>
                  </a:lnTo>
                  <a:lnTo>
                    <a:pt x="22" y="64"/>
                  </a:lnTo>
                  <a:cubicBezTo>
                    <a:pt x="20" y="64"/>
                    <a:pt x="20" y="65"/>
                    <a:pt x="19" y="65"/>
                  </a:cubicBezTo>
                </a:path>
              </a:pathLst>
            </a:custGeom>
            <a:solidFill>
              <a:srgbClr val="122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80" name="Google Shape;80;p4"/>
            <p:cNvSpPr/>
            <p:nvPr/>
          </p:nvSpPr>
          <p:spPr>
            <a:xfrm>
              <a:off x="7157193" y="11510563"/>
              <a:ext cx="54930" cy="65917"/>
            </a:xfrm>
            <a:custGeom>
              <a:avLst/>
              <a:gdLst/>
              <a:ahLst/>
              <a:cxnLst/>
              <a:rect l="l" t="t" r="r" b="b"/>
              <a:pathLst>
                <a:path w="45" h="53" extrusionOk="0">
                  <a:moveTo>
                    <a:pt x="4" y="52"/>
                  </a:moveTo>
                  <a:lnTo>
                    <a:pt x="4" y="52"/>
                  </a:lnTo>
                  <a:cubicBezTo>
                    <a:pt x="3" y="52"/>
                    <a:pt x="1" y="52"/>
                    <a:pt x="0" y="50"/>
                  </a:cubicBezTo>
                  <a:lnTo>
                    <a:pt x="0" y="50"/>
                  </a:lnTo>
                  <a:cubicBezTo>
                    <a:pt x="0" y="48"/>
                    <a:pt x="1" y="46"/>
                    <a:pt x="3" y="46"/>
                  </a:cubicBezTo>
                  <a:lnTo>
                    <a:pt x="32" y="37"/>
                  </a:lnTo>
                  <a:lnTo>
                    <a:pt x="6" y="13"/>
                  </a:lnTo>
                  <a:lnTo>
                    <a:pt x="6" y="13"/>
                  </a:lnTo>
                  <a:cubicBezTo>
                    <a:pt x="5" y="12"/>
                    <a:pt x="4" y="11"/>
                    <a:pt x="5" y="10"/>
                  </a:cubicBezTo>
                  <a:lnTo>
                    <a:pt x="5" y="10"/>
                  </a:lnTo>
                  <a:cubicBezTo>
                    <a:pt x="5" y="9"/>
                    <a:pt x="6" y="7"/>
                    <a:pt x="8" y="7"/>
                  </a:cubicBezTo>
                  <a:lnTo>
                    <a:pt x="39" y="0"/>
                  </a:lnTo>
                  <a:lnTo>
                    <a:pt x="39" y="0"/>
                  </a:lnTo>
                  <a:cubicBezTo>
                    <a:pt x="41" y="0"/>
                    <a:pt x="44" y="1"/>
                    <a:pt x="44" y="3"/>
                  </a:cubicBezTo>
                  <a:lnTo>
                    <a:pt x="44" y="3"/>
                  </a:lnTo>
                  <a:cubicBezTo>
                    <a:pt x="44" y="5"/>
                    <a:pt x="43" y="7"/>
                    <a:pt x="41" y="7"/>
                  </a:cubicBezTo>
                  <a:lnTo>
                    <a:pt x="17" y="13"/>
                  </a:lnTo>
                  <a:lnTo>
                    <a:pt x="43" y="36"/>
                  </a:lnTo>
                  <a:lnTo>
                    <a:pt x="43" y="36"/>
                  </a:lnTo>
                  <a:cubicBezTo>
                    <a:pt x="44" y="37"/>
                    <a:pt x="44" y="39"/>
                    <a:pt x="44" y="40"/>
                  </a:cubicBezTo>
                  <a:lnTo>
                    <a:pt x="44" y="40"/>
                  </a:lnTo>
                  <a:cubicBezTo>
                    <a:pt x="43" y="41"/>
                    <a:pt x="43" y="41"/>
                    <a:pt x="41" y="42"/>
                  </a:cubicBezTo>
                  <a:lnTo>
                    <a:pt x="5" y="52"/>
                  </a:lnTo>
                  <a:lnTo>
                    <a:pt x="5" y="52"/>
                  </a:lnTo>
                  <a:lnTo>
                    <a:pt x="4" y="52"/>
                  </a:lnTo>
                </a:path>
              </a:pathLst>
            </a:custGeom>
            <a:solidFill>
              <a:srgbClr val="122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81" name="Google Shape;81;p4"/>
            <p:cNvSpPr/>
            <p:nvPr/>
          </p:nvSpPr>
          <p:spPr>
            <a:xfrm>
              <a:off x="7008883" y="11653385"/>
              <a:ext cx="296624" cy="38453"/>
            </a:xfrm>
            <a:custGeom>
              <a:avLst/>
              <a:gdLst/>
              <a:ahLst/>
              <a:cxnLst/>
              <a:rect l="l" t="t" r="r" b="b"/>
              <a:pathLst>
                <a:path w="236" h="30" extrusionOk="0">
                  <a:moveTo>
                    <a:pt x="235" y="29"/>
                  </a:moveTo>
                  <a:lnTo>
                    <a:pt x="0" y="29"/>
                  </a:lnTo>
                  <a:lnTo>
                    <a:pt x="0" y="0"/>
                  </a:lnTo>
                  <a:lnTo>
                    <a:pt x="235" y="0"/>
                  </a:lnTo>
                  <a:lnTo>
                    <a:pt x="235" y="29"/>
                  </a:lnTo>
                </a:path>
              </a:pathLst>
            </a:custGeom>
            <a:solidFill>
              <a:srgbClr val="122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82" name="Google Shape;82;p4"/>
            <p:cNvSpPr/>
            <p:nvPr/>
          </p:nvSpPr>
          <p:spPr>
            <a:xfrm>
              <a:off x="6602398" y="10812951"/>
              <a:ext cx="203240" cy="54930"/>
            </a:xfrm>
            <a:custGeom>
              <a:avLst/>
              <a:gdLst/>
              <a:ahLst/>
              <a:cxnLst/>
              <a:rect l="l" t="t" r="r" b="b"/>
              <a:pathLst>
                <a:path w="161" h="42" extrusionOk="0">
                  <a:moveTo>
                    <a:pt x="0" y="0"/>
                  </a:moveTo>
                  <a:lnTo>
                    <a:pt x="160" y="11"/>
                  </a:lnTo>
                  <a:lnTo>
                    <a:pt x="159" y="41"/>
                  </a:lnTo>
                  <a:lnTo>
                    <a:pt x="5" y="25"/>
                  </a:lnTo>
                  <a:lnTo>
                    <a:pt x="0" y="0"/>
                  </a:lnTo>
                </a:path>
              </a:pathLst>
            </a:custGeom>
            <a:solidFill>
              <a:srgbClr val="3148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83" name="Google Shape;83;p4"/>
            <p:cNvSpPr/>
            <p:nvPr/>
          </p:nvSpPr>
          <p:spPr>
            <a:xfrm>
              <a:off x="6800148" y="10785485"/>
              <a:ext cx="93380" cy="82397"/>
            </a:xfrm>
            <a:custGeom>
              <a:avLst/>
              <a:gdLst/>
              <a:ahLst/>
              <a:cxnLst/>
              <a:rect l="l" t="t" r="r" b="b"/>
              <a:pathLst>
                <a:path w="74" h="65" extrusionOk="0">
                  <a:moveTo>
                    <a:pt x="0" y="64"/>
                  </a:moveTo>
                  <a:lnTo>
                    <a:pt x="72" y="27"/>
                  </a:lnTo>
                  <a:lnTo>
                    <a:pt x="73" y="0"/>
                  </a:lnTo>
                  <a:lnTo>
                    <a:pt x="1" y="34"/>
                  </a:lnTo>
                  <a:lnTo>
                    <a:pt x="0" y="64"/>
                  </a:lnTo>
                </a:path>
              </a:pathLst>
            </a:custGeom>
            <a:solidFill>
              <a:srgbClr val="B1C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84" name="Google Shape;84;p4"/>
            <p:cNvSpPr/>
            <p:nvPr/>
          </p:nvSpPr>
          <p:spPr>
            <a:xfrm>
              <a:off x="6602397" y="10763511"/>
              <a:ext cx="214227" cy="60425"/>
            </a:xfrm>
            <a:custGeom>
              <a:avLst/>
              <a:gdLst/>
              <a:ahLst/>
              <a:cxnLst/>
              <a:rect l="l" t="t" r="r" b="b"/>
              <a:pathLst>
                <a:path w="170" h="49" extrusionOk="0">
                  <a:moveTo>
                    <a:pt x="133" y="0"/>
                  </a:moveTo>
                  <a:lnTo>
                    <a:pt x="74" y="6"/>
                  </a:lnTo>
                  <a:lnTo>
                    <a:pt x="0" y="40"/>
                  </a:lnTo>
                  <a:lnTo>
                    <a:pt x="110" y="48"/>
                  </a:lnTo>
                  <a:lnTo>
                    <a:pt x="169" y="13"/>
                  </a:lnTo>
                  <a:lnTo>
                    <a:pt x="133" y="0"/>
                  </a:lnTo>
                </a:path>
              </a:pathLst>
            </a:custGeom>
            <a:solidFill>
              <a:srgbClr val="E9E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85" name="Google Shape;85;p4"/>
            <p:cNvSpPr/>
            <p:nvPr/>
          </p:nvSpPr>
          <p:spPr>
            <a:xfrm>
              <a:off x="6739722" y="10779992"/>
              <a:ext cx="153804" cy="49436"/>
            </a:xfrm>
            <a:custGeom>
              <a:avLst/>
              <a:gdLst/>
              <a:ahLst/>
              <a:cxnLst/>
              <a:rect l="l" t="t" r="r" b="b"/>
              <a:pathLst>
                <a:path w="123" h="39" extrusionOk="0">
                  <a:moveTo>
                    <a:pt x="122" y="4"/>
                  </a:moveTo>
                  <a:lnTo>
                    <a:pt x="59" y="0"/>
                  </a:lnTo>
                  <a:lnTo>
                    <a:pt x="59" y="0"/>
                  </a:lnTo>
                  <a:lnTo>
                    <a:pt x="0" y="35"/>
                  </a:lnTo>
                  <a:lnTo>
                    <a:pt x="50" y="38"/>
                  </a:lnTo>
                  <a:lnTo>
                    <a:pt x="122" y="4"/>
                  </a:lnTo>
                </a:path>
              </a:pathLst>
            </a:custGeom>
            <a:solidFill>
              <a:srgbClr val="122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86" name="Google Shape;86;p4"/>
            <p:cNvSpPr/>
            <p:nvPr/>
          </p:nvSpPr>
          <p:spPr>
            <a:xfrm>
              <a:off x="6816625" y="10807456"/>
              <a:ext cx="64736" cy="37184"/>
            </a:xfrm>
            <a:custGeom>
              <a:avLst/>
              <a:gdLst/>
              <a:ahLst/>
              <a:cxnLst/>
              <a:rect l="l" t="t" r="r" b="b"/>
              <a:pathLst>
                <a:path w="64736" h="37184" extrusionOk="0">
                  <a:moveTo>
                    <a:pt x="7691" y="21971"/>
                  </a:moveTo>
                  <a:cubicBezTo>
                    <a:pt x="10988" y="21971"/>
                    <a:pt x="15383" y="24507"/>
                    <a:pt x="15383" y="29578"/>
                  </a:cubicBezTo>
                  <a:cubicBezTo>
                    <a:pt x="15383" y="33381"/>
                    <a:pt x="10988" y="37184"/>
                    <a:pt x="7691" y="37184"/>
                  </a:cubicBezTo>
                  <a:cubicBezTo>
                    <a:pt x="3296" y="37184"/>
                    <a:pt x="0" y="33381"/>
                    <a:pt x="0" y="29578"/>
                  </a:cubicBezTo>
                  <a:cubicBezTo>
                    <a:pt x="0" y="24507"/>
                    <a:pt x="3296" y="21971"/>
                    <a:pt x="7691" y="21971"/>
                  </a:cubicBezTo>
                  <a:close/>
                  <a:moveTo>
                    <a:pt x="41077" y="8239"/>
                  </a:moveTo>
                  <a:cubicBezTo>
                    <a:pt x="43465" y="5492"/>
                    <a:pt x="45854" y="6865"/>
                    <a:pt x="47048" y="9612"/>
                  </a:cubicBezTo>
                  <a:cubicBezTo>
                    <a:pt x="48242" y="12358"/>
                    <a:pt x="48242" y="15105"/>
                    <a:pt x="45854" y="16478"/>
                  </a:cubicBezTo>
                  <a:lnTo>
                    <a:pt x="29135" y="24717"/>
                  </a:lnTo>
                  <a:cubicBezTo>
                    <a:pt x="27941" y="26091"/>
                    <a:pt x="26747" y="26091"/>
                    <a:pt x="26747" y="26091"/>
                  </a:cubicBezTo>
                  <a:cubicBezTo>
                    <a:pt x="25553" y="26091"/>
                    <a:pt x="24359" y="24717"/>
                    <a:pt x="23164" y="23344"/>
                  </a:cubicBezTo>
                  <a:cubicBezTo>
                    <a:pt x="21970" y="20598"/>
                    <a:pt x="21970" y="17851"/>
                    <a:pt x="24359" y="16478"/>
                  </a:cubicBezTo>
                  <a:close/>
                  <a:moveTo>
                    <a:pt x="57675" y="0"/>
                  </a:moveTo>
                  <a:cubicBezTo>
                    <a:pt x="61206" y="0"/>
                    <a:pt x="64736" y="3532"/>
                    <a:pt x="64736" y="7063"/>
                  </a:cubicBezTo>
                  <a:cubicBezTo>
                    <a:pt x="64736" y="11772"/>
                    <a:pt x="61206" y="15304"/>
                    <a:pt x="57675" y="15304"/>
                  </a:cubicBezTo>
                  <a:cubicBezTo>
                    <a:pt x="52967" y="15304"/>
                    <a:pt x="49436" y="11772"/>
                    <a:pt x="49436" y="7063"/>
                  </a:cubicBezTo>
                  <a:cubicBezTo>
                    <a:pt x="49436" y="3532"/>
                    <a:pt x="52967" y="0"/>
                    <a:pt x="57675" y="0"/>
                  </a:cubicBezTo>
                  <a:close/>
                </a:path>
              </a:pathLst>
            </a:custGeom>
            <a:solidFill>
              <a:srgbClr val="122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87" name="Google Shape;87;p4"/>
            <p:cNvSpPr/>
            <p:nvPr/>
          </p:nvSpPr>
          <p:spPr>
            <a:xfrm>
              <a:off x="7030855" y="9857158"/>
              <a:ext cx="148310" cy="148310"/>
            </a:xfrm>
            <a:custGeom>
              <a:avLst/>
              <a:gdLst/>
              <a:ahLst/>
              <a:cxnLst/>
              <a:rect l="l" t="t" r="r" b="b"/>
              <a:pathLst>
                <a:path w="120" h="121" extrusionOk="0">
                  <a:moveTo>
                    <a:pt x="119" y="97"/>
                  </a:moveTo>
                  <a:lnTo>
                    <a:pt x="108" y="104"/>
                  </a:lnTo>
                  <a:lnTo>
                    <a:pt x="108" y="104"/>
                  </a:lnTo>
                  <a:cubicBezTo>
                    <a:pt x="79" y="120"/>
                    <a:pt x="43" y="120"/>
                    <a:pt x="13" y="104"/>
                  </a:cubicBezTo>
                  <a:lnTo>
                    <a:pt x="0" y="97"/>
                  </a:lnTo>
                  <a:lnTo>
                    <a:pt x="17" y="66"/>
                  </a:lnTo>
                  <a:lnTo>
                    <a:pt x="17" y="0"/>
                  </a:lnTo>
                  <a:lnTo>
                    <a:pt x="98" y="0"/>
                  </a:lnTo>
                  <a:lnTo>
                    <a:pt x="98" y="66"/>
                  </a:lnTo>
                  <a:lnTo>
                    <a:pt x="119" y="97"/>
                  </a:lnTo>
                </a:path>
              </a:pathLst>
            </a:custGeom>
            <a:solidFill>
              <a:srgbClr val="FFBF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88" name="Google Shape;88;p4"/>
            <p:cNvSpPr/>
            <p:nvPr/>
          </p:nvSpPr>
          <p:spPr>
            <a:xfrm>
              <a:off x="7052827" y="9857160"/>
              <a:ext cx="104366" cy="71408"/>
            </a:xfrm>
            <a:custGeom>
              <a:avLst/>
              <a:gdLst/>
              <a:ahLst/>
              <a:cxnLst/>
              <a:rect l="l" t="t" r="r" b="b"/>
              <a:pathLst>
                <a:path w="82" h="58" extrusionOk="0">
                  <a:moveTo>
                    <a:pt x="81" y="0"/>
                  </a:moveTo>
                  <a:lnTo>
                    <a:pt x="0" y="0"/>
                  </a:lnTo>
                  <a:lnTo>
                    <a:pt x="0" y="7"/>
                  </a:lnTo>
                  <a:lnTo>
                    <a:pt x="81" y="57"/>
                  </a:lnTo>
                  <a:lnTo>
                    <a:pt x="81" y="0"/>
                  </a:lnTo>
                </a:path>
              </a:pathLst>
            </a:custGeom>
            <a:solidFill>
              <a:srgbClr val="FC787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89" name="Google Shape;89;p4"/>
            <p:cNvSpPr/>
            <p:nvPr/>
          </p:nvSpPr>
          <p:spPr>
            <a:xfrm>
              <a:off x="6941640" y="9631945"/>
              <a:ext cx="274732" cy="251447"/>
            </a:xfrm>
            <a:custGeom>
              <a:avLst/>
              <a:gdLst/>
              <a:ahLst/>
              <a:cxnLst/>
              <a:rect l="l" t="t" r="r" b="b"/>
              <a:pathLst>
                <a:path w="274732" h="251447" extrusionOk="0">
                  <a:moveTo>
                    <a:pt x="156246" y="0"/>
                  </a:moveTo>
                  <a:cubicBezTo>
                    <a:pt x="233574" y="0"/>
                    <a:pt x="274732" y="56699"/>
                    <a:pt x="274732" y="125724"/>
                  </a:cubicBezTo>
                  <a:cubicBezTo>
                    <a:pt x="274732" y="194748"/>
                    <a:pt x="233574" y="251447"/>
                    <a:pt x="156246" y="251447"/>
                  </a:cubicBezTo>
                  <a:cubicBezTo>
                    <a:pt x="118206" y="251447"/>
                    <a:pt x="83595" y="237272"/>
                    <a:pt x="58495" y="214470"/>
                  </a:cubicBezTo>
                  <a:lnTo>
                    <a:pt x="40004" y="189626"/>
                  </a:lnTo>
                  <a:lnTo>
                    <a:pt x="34630" y="192713"/>
                  </a:lnTo>
                  <a:cubicBezTo>
                    <a:pt x="27589" y="193657"/>
                    <a:pt x="19799" y="192083"/>
                    <a:pt x="12608" y="187678"/>
                  </a:cubicBezTo>
                  <a:cubicBezTo>
                    <a:pt x="-576" y="177608"/>
                    <a:pt x="-4171" y="162502"/>
                    <a:pt x="5417" y="149915"/>
                  </a:cubicBezTo>
                  <a:lnTo>
                    <a:pt x="21248" y="141086"/>
                  </a:lnTo>
                  <a:lnTo>
                    <a:pt x="17804" y="125724"/>
                  </a:lnTo>
                  <a:cubicBezTo>
                    <a:pt x="17804" y="56699"/>
                    <a:pt x="80165" y="0"/>
                    <a:pt x="156246" y="0"/>
                  </a:cubicBezTo>
                  <a:close/>
                </a:path>
              </a:pathLst>
            </a:custGeom>
            <a:solidFill>
              <a:srgbClr val="FFBF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90" name="Google Shape;90;p4"/>
            <p:cNvSpPr/>
            <p:nvPr/>
          </p:nvSpPr>
          <p:spPr>
            <a:xfrm>
              <a:off x="6866064" y="9560536"/>
              <a:ext cx="340569" cy="208735"/>
            </a:xfrm>
            <a:custGeom>
              <a:avLst/>
              <a:gdLst/>
              <a:ahLst/>
              <a:cxnLst/>
              <a:rect l="l" t="t" r="r" b="b"/>
              <a:pathLst>
                <a:path w="273" h="169" extrusionOk="0">
                  <a:moveTo>
                    <a:pt x="78" y="168"/>
                  </a:moveTo>
                  <a:lnTo>
                    <a:pt x="78" y="168"/>
                  </a:lnTo>
                  <a:cubicBezTo>
                    <a:pt x="78" y="168"/>
                    <a:pt x="120" y="154"/>
                    <a:pt x="120" y="115"/>
                  </a:cubicBezTo>
                  <a:lnTo>
                    <a:pt x="120" y="115"/>
                  </a:lnTo>
                  <a:cubicBezTo>
                    <a:pt x="120" y="115"/>
                    <a:pt x="272" y="136"/>
                    <a:pt x="272" y="45"/>
                  </a:cubicBezTo>
                  <a:lnTo>
                    <a:pt x="241" y="45"/>
                  </a:lnTo>
                  <a:lnTo>
                    <a:pt x="267" y="17"/>
                  </a:lnTo>
                  <a:lnTo>
                    <a:pt x="267" y="17"/>
                  </a:lnTo>
                  <a:cubicBezTo>
                    <a:pt x="267" y="17"/>
                    <a:pt x="72" y="0"/>
                    <a:pt x="72" y="76"/>
                  </a:cubicBezTo>
                  <a:lnTo>
                    <a:pt x="72" y="76"/>
                  </a:lnTo>
                  <a:cubicBezTo>
                    <a:pt x="72" y="76"/>
                    <a:pt x="0" y="101"/>
                    <a:pt x="78" y="168"/>
                  </a:cubicBezTo>
                </a:path>
              </a:pathLst>
            </a:custGeom>
            <a:solidFill>
              <a:srgbClr val="122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91" name="Google Shape;91;p4"/>
            <p:cNvSpPr/>
            <p:nvPr/>
          </p:nvSpPr>
          <p:spPr>
            <a:xfrm>
              <a:off x="7563678" y="11461129"/>
              <a:ext cx="241693" cy="170282"/>
            </a:xfrm>
            <a:custGeom>
              <a:avLst/>
              <a:gdLst/>
              <a:ahLst/>
              <a:cxnLst/>
              <a:rect l="l" t="t" r="r" b="b"/>
              <a:pathLst>
                <a:path w="193" h="137" extrusionOk="0">
                  <a:moveTo>
                    <a:pt x="0" y="115"/>
                  </a:moveTo>
                  <a:lnTo>
                    <a:pt x="16" y="136"/>
                  </a:lnTo>
                  <a:lnTo>
                    <a:pt x="192" y="20"/>
                  </a:lnTo>
                  <a:lnTo>
                    <a:pt x="180" y="0"/>
                  </a:lnTo>
                  <a:lnTo>
                    <a:pt x="0" y="115"/>
                  </a:lnTo>
                </a:path>
              </a:pathLst>
            </a:custGeom>
            <a:solidFill>
              <a:srgbClr val="122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92" name="Google Shape;92;p4"/>
            <p:cNvSpPr/>
            <p:nvPr/>
          </p:nvSpPr>
          <p:spPr>
            <a:xfrm>
              <a:off x="7898756" y="9857158"/>
              <a:ext cx="159297" cy="109861"/>
            </a:xfrm>
            <a:custGeom>
              <a:avLst/>
              <a:gdLst/>
              <a:ahLst/>
              <a:cxnLst/>
              <a:rect l="l" t="t" r="r" b="b"/>
              <a:pathLst>
                <a:path w="126" h="86" extrusionOk="0">
                  <a:moveTo>
                    <a:pt x="50" y="0"/>
                  </a:moveTo>
                  <a:lnTo>
                    <a:pt x="0" y="59"/>
                  </a:lnTo>
                  <a:lnTo>
                    <a:pt x="52" y="85"/>
                  </a:lnTo>
                  <a:lnTo>
                    <a:pt x="125" y="75"/>
                  </a:lnTo>
                  <a:lnTo>
                    <a:pt x="50" y="0"/>
                  </a:lnTo>
                </a:path>
              </a:pathLst>
            </a:custGeom>
            <a:solidFill>
              <a:srgbClr val="FC787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93" name="Google Shape;93;p4"/>
            <p:cNvSpPr/>
            <p:nvPr/>
          </p:nvSpPr>
          <p:spPr>
            <a:xfrm>
              <a:off x="6618874" y="10186743"/>
              <a:ext cx="247190" cy="686629"/>
            </a:xfrm>
            <a:custGeom>
              <a:avLst/>
              <a:gdLst/>
              <a:ahLst/>
              <a:cxnLst/>
              <a:rect l="l" t="t" r="r" b="b"/>
              <a:pathLst>
                <a:path w="197" h="551" extrusionOk="0">
                  <a:moveTo>
                    <a:pt x="196" y="52"/>
                  </a:moveTo>
                  <a:lnTo>
                    <a:pt x="135" y="204"/>
                  </a:lnTo>
                  <a:lnTo>
                    <a:pt x="114" y="426"/>
                  </a:lnTo>
                  <a:lnTo>
                    <a:pt x="156" y="478"/>
                  </a:lnTo>
                  <a:lnTo>
                    <a:pt x="120" y="465"/>
                  </a:lnTo>
                  <a:lnTo>
                    <a:pt x="90" y="492"/>
                  </a:lnTo>
                  <a:lnTo>
                    <a:pt x="78" y="545"/>
                  </a:lnTo>
                  <a:lnTo>
                    <a:pt x="75" y="546"/>
                  </a:lnTo>
                  <a:lnTo>
                    <a:pt x="75" y="546"/>
                  </a:lnTo>
                  <a:cubicBezTo>
                    <a:pt x="70" y="549"/>
                    <a:pt x="62" y="550"/>
                    <a:pt x="56" y="547"/>
                  </a:cubicBezTo>
                  <a:lnTo>
                    <a:pt x="51" y="545"/>
                  </a:lnTo>
                  <a:lnTo>
                    <a:pt x="51" y="545"/>
                  </a:lnTo>
                  <a:cubicBezTo>
                    <a:pt x="45" y="550"/>
                    <a:pt x="35" y="549"/>
                    <a:pt x="30" y="543"/>
                  </a:cubicBezTo>
                  <a:lnTo>
                    <a:pt x="29" y="541"/>
                  </a:lnTo>
                  <a:lnTo>
                    <a:pt x="26" y="543"/>
                  </a:lnTo>
                  <a:lnTo>
                    <a:pt x="26" y="543"/>
                  </a:lnTo>
                  <a:cubicBezTo>
                    <a:pt x="22" y="545"/>
                    <a:pt x="17" y="545"/>
                    <a:pt x="15" y="541"/>
                  </a:cubicBezTo>
                  <a:lnTo>
                    <a:pt x="7" y="532"/>
                  </a:lnTo>
                  <a:lnTo>
                    <a:pt x="0" y="478"/>
                  </a:lnTo>
                  <a:lnTo>
                    <a:pt x="52" y="422"/>
                  </a:lnTo>
                  <a:lnTo>
                    <a:pt x="38" y="168"/>
                  </a:lnTo>
                  <a:lnTo>
                    <a:pt x="107" y="0"/>
                  </a:lnTo>
                  <a:lnTo>
                    <a:pt x="196" y="52"/>
                  </a:lnTo>
                </a:path>
              </a:pathLst>
            </a:custGeom>
            <a:solidFill>
              <a:srgbClr val="FFBF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94" name="Google Shape;94;p4"/>
            <p:cNvSpPr/>
            <p:nvPr/>
          </p:nvSpPr>
          <p:spPr>
            <a:xfrm>
              <a:off x="6745216" y="10186745"/>
              <a:ext cx="120848" cy="115351"/>
            </a:xfrm>
            <a:custGeom>
              <a:avLst/>
              <a:gdLst/>
              <a:ahLst/>
              <a:cxnLst/>
              <a:rect l="l" t="t" r="r" b="b"/>
              <a:pathLst>
                <a:path w="95" h="94" extrusionOk="0">
                  <a:moveTo>
                    <a:pt x="94" y="52"/>
                  </a:moveTo>
                  <a:lnTo>
                    <a:pt x="5" y="0"/>
                  </a:lnTo>
                  <a:lnTo>
                    <a:pt x="0" y="11"/>
                  </a:lnTo>
                  <a:lnTo>
                    <a:pt x="77" y="93"/>
                  </a:lnTo>
                  <a:lnTo>
                    <a:pt x="94" y="52"/>
                  </a:lnTo>
                </a:path>
              </a:pathLst>
            </a:custGeom>
            <a:solidFill>
              <a:srgbClr val="FC787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95" name="Google Shape;95;p4"/>
            <p:cNvSpPr/>
            <p:nvPr/>
          </p:nvSpPr>
          <p:spPr>
            <a:xfrm>
              <a:off x="8409606" y="11175490"/>
              <a:ext cx="247190" cy="241693"/>
            </a:xfrm>
            <a:custGeom>
              <a:avLst/>
              <a:gdLst/>
              <a:ahLst/>
              <a:cxnLst/>
              <a:rect l="l" t="t" r="r" b="b"/>
              <a:pathLst>
                <a:path w="198" h="195" extrusionOk="0">
                  <a:moveTo>
                    <a:pt x="112" y="194"/>
                  </a:moveTo>
                  <a:lnTo>
                    <a:pt x="0" y="125"/>
                  </a:lnTo>
                  <a:lnTo>
                    <a:pt x="92" y="0"/>
                  </a:lnTo>
                  <a:lnTo>
                    <a:pt x="197" y="77"/>
                  </a:lnTo>
                  <a:lnTo>
                    <a:pt x="112" y="194"/>
                  </a:lnTo>
                </a:path>
              </a:pathLst>
            </a:custGeom>
            <a:solidFill>
              <a:srgbClr val="D6D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96" name="Google Shape;96;p4"/>
            <p:cNvSpPr/>
            <p:nvPr/>
          </p:nvSpPr>
          <p:spPr>
            <a:xfrm>
              <a:off x="8997365" y="11345774"/>
              <a:ext cx="241693" cy="214231"/>
            </a:xfrm>
            <a:custGeom>
              <a:avLst/>
              <a:gdLst/>
              <a:ahLst/>
              <a:cxnLst/>
              <a:rect l="l" t="t" r="r" b="b"/>
              <a:pathLst>
                <a:path w="194" h="171" extrusionOk="0">
                  <a:moveTo>
                    <a:pt x="193" y="129"/>
                  </a:moveTo>
                  <a:lnTo>
                    <a:pt x="49" y="170"/>
                  </a:lnTo>
                  <a:lnTo>
                    <a:pt x="0" y="32"/>
                  </a:lnTo>
                  <a:lnTo>
                    <a:pt x="145" y="0"/>
                  </a:lnTo>
                  <a:lnTo>
                    <a:pt x="193" y="129"/>
                  </a:lnTo>
                </a:path>
              </a:pathLst>
            </a:custGeom>
            <a:solidFill>
              <a:srgbClr val="D6D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97" name="Google Shape;97;p4"/>
            <p:cNvSpPr/>
            <p:nvPr/>
          </p:nvSpPr>
          <p:spPr>
            <a:xfrm>
              <a:off x="8492006" y="9379264"/>
              <a:ext cx="801984" cy="1944538"/>
            </a:xfrm>
            <a:custGeom>
              <a:avLst/>
              <a:gdLst/>
              <a:ahLst/>
              <a:cxnLst/>
              <a:rect l="l" t="t" r="r" b="b"/>
              <a:pathLst>
                <a:path w="645" h="1559" extrusionOk="0">
                  <a:moveTo>
                    <a:pt x="567" y="0"/>
                  </a:moveTo>
                  <a:lnTo>
                    <a:pt x="567" y="0"/>
                  </a:lnTo>
                  <a:cubicBezTo>
                    <a:pt x="567" y="0"/>
                    <a:pt x="644" y="741"/>
                    <a:pt x="624" y="925"/>
                  </a:cubicBezTo>
                  <a:lnTo>
                    <a:pt x="134" y="1558"/>
                  </a:lnTo>
                  <a:lnTo>
                    <a:pt x="0" y="1456"/>
                  </a:lnTo>
                  <a:lnTo>
                    <a:pt x="367" y="759"/>
                  </a:lnTo>
                  <a:lnTo>
                    <a:pt x="195" y="35"/>
                  </a:lnTo>
                  <a:lnTo>
                    <a:pt x="567" y="0"/>
                  </a:lnTo>
                </a:path>
              </a:pathLst>
            </a:custGeom>
            <a:solidFill>
              <a:srgbClr val="000D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98" name="Google Shape;98;p4"/>
            <p:cNvSpPr/>
            <p:nvPr/>
          </p:nvSpPr>
          <p:spPr>
            <a:xfrm>
              <a:off x="8470032" y="9423208"/>
              <a:ext cx="736069" cy="2015950"/>
            </a:xfrm>
            <a:custGeom>
              <a:avLst/>
              <a:gdLst/>
              <a:ahLst/>
              <a:cxnLst/>
              <a:rect l="l" t="t" r="r" b="b"/>
              <a:pathLst>
                <a:path w="591" h="1618" extrusionOk="0">
                  <a:moveTo>
                    <a:pt x="0" y="0"/>
                  </a:moveTo>
                  <a:lnTo>
                    <a:pt x="0" y="0"/>
                  </a:lnTo>
                  <a:cubicBezTo>
                    <a:pt x="0" y="0"/>
                    <a:pt x="36" y="338"/>
                    <a:pt x="202" y="880"/>
                  </a:cubicBezTo>
                  <a:lnTo>
                    <a:pt x="202" y="880"/>
                  </a:lnTo>
                  <a:cubicBezTo>
                    <a:pt x="202" y="880"/>
                    <a:pt x="329" y="1381"/>
                    <a:pt x="417" y="1617"/>
                  </a:cubicBezTo>
                  <a:lnTo>
                    <a:pt x="590" y="1562"/>
                  </a:lnTo>
                  <a:lnTo>
                    <a:pt x="529" y="815"/>
                  </a:lnTo>
                  <a:lnTo>
                    <a:pt x="358" y="5"/>
                  </a:lnTo>
                  <a:lnTo>
                    <a:pt x="0" y="0"/>
                  </a:lnTo>
                </a:path>
              </a:pathLst>
            </a:custGeom>
            <a:solidFill>
              <a:srgbClr val="122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99" name="Google Shape;99;p4"/>
            <p:cNvSpPr/>
            <p:nvPr/>
          </p:nvSpPr>
          <p:spPr>
            <a:xfrm>
              <a:off x="7931713" y="9263911"/>
              <a:ext cx="368032" cy="725082"/>
            </a:xfrm>
            <a:custGeom>
              <a:avLst/>
              <a:gdLst/>
              <a:ahLst/>
              <a:cxnLst/>
              <a:rect l="l" t="t" r="r" b="b"/>
              <a:pathLst>
                <a:path w="297" h="582" extrusionOk="0">
                  <a:moveTo>
                    <a:pt x="162" y="0"/>
                  </a:moveTo>
                  <a:lnTo>
                    <a:pt x="76" y="410"/>
                  </a:lnTo>
                  <a:lnTo>
                    <a:pt x="5" y="502"/>
                  </a:lnTo>
                  <a:lnTo>
                    <a:pt x="5" y="502"/>
                  </a:lnTo>
                  <a:cubicBezTo>
                    <a:pt x="0" y="507"/>
                    <a:pt x="2" y="515"/>
                    <a:pt x="8" y="518"/>
                  </a:cubicBezTo>
                  <a:lnTo>
                    <a:pt x="22" y="525"/>
                  </a:lnTo>
                  <a:lnTo>
                    <a:pt x="24" y="541"/>
                  </a:lnTo>
                  <a:lnTo>
                    <a:pt x="24" y="541"/>
                  </a:lnTo>
                  <a:cubicBezTo>
                    <a:pt x="26" y="549"/>
                    <a:pt x="35" y="555"/>
                    <a:pt x="43" y="553"/>
                  </a:cubicBezTo>
                  <a:lnTo>
                    <a:pt x="51" y="552"/>
                  </a:lnTo>
                  <a:lnTo>
                    <a:pt x="57" y="562"/>
                  </a:lnTo>
                  <a:lnTo>
                    <a:pt x="57" y="562"/>
                  </a:lnTo>
                  <a:cubicBezTo>
                    <a:pt x="63" y="572"/>
                    <a:pt x="76" y="576"/>
                    <a:pt x="87" y="572"/>
                  </a:cubicBezTo>
                  <a:lnTo>
                    <a:pt x="97" y="569"/>
                  </a:lnTo>
                  <a:lnTo>
                    <a:pt x="99" y="570"/>
                  </a:lnTo>
                  <a:lnTo>
                    <a:pt x="99" y="570"/>
                  </a:lnTo>
                  <a:cubicBezTo>
                    <a:pt x="109" y="581"/>
                    <a:pt x="128" y="579"/>
                    <a:pt x="134" y="566"/>
                  </a:cubicBezTo>
                  <a:lnTo>
                    <a:pt x="143" y="551"/>
                  </a:lnTo>
                  <a:lnTo>
                    <a:pt x="172" y="537"/>
                  </a:lnTo>
                  <a:lnTo>
                    <a:pt x="172" y="537"/>
                  </a:lnTo>
                  <a:cubicBezTo>
                    <a:pt x="182" y="533"/>
                    <a:pt x="187" y="523"/>
                    <a:pt x="187" y="513"/>
                  </a:cubicBezTo>
                  <a:lnTo>
                    <a:pt x="183" y="470"/>
                  </a:lnTo>
                  <a:lnTo>
                    <a:pt x="168" y="434"/>
                  </a:lnTo>
                  <a:lnTo>
                    <a:pt x="296" y="35"/>
                  </a:lnTo>
                  <a:lnTo>
                    <a:pt x="162" y="0"/>
                  </a:lnTo>
                </a:path>
              </a:pathLst>
            </a:custGeom>
            <a:solidFill>
              <a:srgbClr val="FFBF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00" name="Google Shape;100;p4"/>
            <p:cNvSpPr/>
            <p:nvPr/>
          </p:nvSpPr>
          <p:spPr>
            <a:xfrm>
              <a:off x="8118478" y="9263913"/>
              <a:ext cx="181269" cy="186763"/>
            </a:xfrm>
            <a:custGeom>
              <a:avLst/>
              <a:gdLst/>
              <a:ahLst/>
              <a:cxnLst/>
              <a:rect l="l" t="t" r="r" b="b"/>
              <a:pathLst>
                <a:path w="146" h="148" extrusionOk="0">
                  <a:moveTo>
                    <a:pt x="145" y="35"/>
                  </a:moveTo>
                  <a:lnTo>
                    <a:pt x="11" y="0"/>
                  </a:lnTo>
                  <a:lnTo>
                    <a:pt x="0" y="51"/>
                  </a:lnTo>
                  <a:lnTo>
                    <a:pt x="109" y="147"/>
                  </a:lnTo>
                  <a:lnTo>
                    <a:pt x="145" y="35"/>
                  </a:lnTo>
                </a:path>
              </a:pathLst>
            </a:custGeom>
            <a:solidFill>
              <a:srgbClr val="FC787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01" name="Google Shape;101;p4"/>
            <p:cNvSpPr/>
            <p:nvPr/>
          </p:nvSpPr>
          <p:spPr>
            <a:xfrm>
              <a:off x="8145940" y="8302628"/>
              <a:ext cx="1054665" cy="1219456"/>
            </a:xfrm>
            <a:custGeom>
              <a:avLst/>
              <a:gdLst/>
              <a:ahLst/>
              <a:cxnLst/>
              <a:rect l="l" t="t" r="r" b="b"/>
              <a:pathLst>
                <a:path w="848" h="980" extrusionOk="0">
                  <a:moveTo>
                    <a:pt x="847" y="863"/>
                  </a:moveTo>
                  <a:lnTo>
                    <a:pt x="678" y="976"/>
                  </a:lnTo>
                  <a:lnTo>
                    <a:pt x="621" y="903"/>
                  </a:lnTo>
                  <a:lnTo>
                    <a:pt x="572" y="979"/>
                  </a:lnTo>
                  <a:lnTo>
                    <a:pt x="263" y="899"/>
                  </a:lnTo>
                  <a:lnTo>
                    <a:pt x="371" y="648"/>
                  </a:lnTo>
                  <a:lnTo>
                    <a:pt x="257" y="363"/>
                  </a:lnTo>
                  <a:lnTo>
                    <a:pt x="131" y="775"/>
                  </a:lnTo>
                  <a:lnTo>
                    <a:pt x="0" y="746"/>
                  </a:lnTo>
                  <a:lnTo>
                    <a:pt x="151" y="100"/>
                  </a:lnTo>
                  <a:lnTo>
                    <a:pt x="449" y="0"/>
                  </a:lnTo>
                  <a:lnTo>
                    <a:pt x="611" y="0"/>
                  </a:lnTo>
                  <a:lnTo>
                    <a:pt x="833" y="99"/>
                  </a:lnTo>
                  <a:lnTo>
                    <a:pt x="749" y="611"/>
                  </a:lnTo>
                  <a:lnTo>
                    <a:pt x="847" y="863"/>
                  </a:lnTo>
                </a:path>
              </a:pathLst>
            </a:custGeom>
            <a:solidFill>
              <a:srgbClr val="E22A1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02" name="Google Shape;102;p4"/>
            <p:cNvSpPr/>
            <p:nvPr/>
          </p:nvSpPr>
          <p:spPr>
            <a:xfrm>
              <a:off x="8805105" y="8302628"/>
              <a:ext cx="681137" cy="1219456"/>
            </a:xfrm>
            <a:custGeom>
              <a:avLst/>
              <a:gdLst/>
              <a:ahLst/>
              <a:cxnLst/>
              <a:rect l="l" t="t" r="r" b="b"/>
              <a:pathLst>
                <a:path w="546" h="977" extrusionOk="0">
                  <a:moveTo>
                    <a:pt x="316" y="863"/>
                  </a:moveTo>
                  <a:lnTo>
                    <a:pt x="218" y="611"/>
                  </a:lnTo>
                  <a:lnTo>
                    <a:pt x="259" y="364"/>
                  </a:lnTo>
                  <a:lnTo>
                    <a:pt x="393" y="609"/>
                  </a:lnTo>
                  <a:lnTo>
                    <a:pt x="395" y="610"/>
                  </a:lnTo>
                  <a:lnTo>
                    <a:pt x="395" y="610"/>
                  </a:lnTo>
                  <a:cubicBezTo>
                    <a:pt x="442" y="633"/>
                    <a:pt x="500" y="617"/>
                    <a:pt x="527" y="574"/>
                  </a:cubicBezTo>
                  <a:lnTo>
                    <a:pt x="545" y="373"/>
                  </a:lnTo>
                  <a:lnTo>
                    <a:pt x="407" y="364"/>
                  </a:lnTo>
                  <a:lnTo>
                    <a:pt x="411" y="289"/>
                  </a:lnTo>
                  <a:lnTo>
                    <a:pt x="302" y="99"/>
                  </a:lnTo>
                  <a:lnTo>
                    <a:pt x="80" y="0"/>
                  </a:lnTo>
                  <a:lnTo>
                    <a:pt x="0" y="0"/>
                  </a:lnTo>
                  <a:lnTo>
                    <a:pt x="0" y="0"/>
                  </a:lnTo>
                  <a:cubicBezTo>
                    <a:pt x="15" y="119"/>
                    <a:pt x="71" y="564"/>
                    <a:pt x="90" y="904"/>
                  </a:cubicBezTo>
                  <a:lnTo>
                    <a:pt x="147" y="976"/>
                  </a:lnTo>
                  <a:lnTo>
                    <a:pt x="316" y="863"/>
                  </a:lnTo>
                </a:path>
              </a:pathLst>
            </a:custGeom>
            <a:solidFill>
              <a:srgbClr val="EF583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03" name="Google Shape;103;p4"/>
            <p:cNvSpPr/>
            <p:nvPr/>
          </p:nvSpPr>
          <p:spPr>
            <a:xfrm>
              <a:off x="8612854" y="8214738"/>
              <a:ext cx="384513" cy="384513"/>
            </a:xfrm>
            <a:custGeom>
              <a:avLst/>
              <a:gdLst/>
              <a:ahLst/>
              <a:cxnLst/>
              <a:rect l="l" t="t" r="r" b="b"/>
              <a:pathLst>
                <a:path w="310" h="308" extrusionOk="0">
                  <a:moveTo>
                    <a:pt x="17" y="120"/>
                  </a:moveTo>
                  <a:lnTo>
                    <a:pt x="132" y="303"/>
                  </a:lnTo>
                  <a:lnTo>
                    <a:pt x="171" y="212"/>
                  </a:lnTo>
                  <a:lnTo>
                    <a:pt x="229" y="307"/>
                  </a:lnTo>
                  <a:lnTo>
                    <a:pt x="293" y="132"/>
                  </a:lnTo>
                  <a:lnTo>
                    <a:pt x="293" y="132"/>
                  </a:lnTo>
                  <a:cubicBezTo>
                    <a:pt x="309" y="89"/>
                    <a:pt x="286" y="42"/>
                    <a:pt x="240" y="25"/>
                  </a:cubicBezTo>
                  <a:lnTo>
                    <a:pt x="240" y="25"/>
                  </a:lnTo>
                  <a:cubicBezTo>
                    <a:pt x="192" y="8"/>
                    <a:pt x="123" y="0"/>
                    <a:pt x="42" y="40"/>
                  </a:cubicBezTo>
                  <a:lnTo>
                    <a:pt x="42" y="40"/>
                  </a:lnTo>
                  <a:cubicBezTo>
                    <a:pt x="11" y="55"/>
                    <a:pt x="0" y="91"/>
                    <a:pt x="17" y="120"/>
                  </a:cubicBezTo>
                </a:path>
              </a:pathLst>
            </a:custGeom>
            <a:solidFill>
              <a:srgbClr val="122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04" name="Google Shape;104;p4"/>
            <p:cNvSpPr/>
            <p:nvPr/>
          </p:nvSpPr>
          <p:spPr>
            <a:xfrm>
              <a:off x="8700741" y="8088398"/>
              <a:ext cx="203240" cy="390005"/>
            </a:xfrm>
            <a:custGeom>
              <a:avLst/>
              <a:gdLst/>
              <a:ahLst/>
              <a:cxnLst/>
              <a:rect l="l" t="t" r="r" b="b"/>
              <a:pathLst>
                <a:path w="163" h="313" extrusionOk="0">
                  <a:moveTo>
                    <a:pt x="162" y="172"/>
                  </a:moveTo>
                  <a:lnTo>
                    <a:pt x="100" y="312"/>
                  </a:lnTo>
                  <a:lnTo>
                    <a:pt x="0" y="172"/>
                  </a:lnTo>
                  <a:lnTo>
                    <a:pt x="0" y="0"/>
                  </a:lnTo>
                  <a:lnTo>
                    <a:pt x="162" y="0"/>
                  </a:lnTo>
                  <a:lnTo>
                    <a:pt x="162" y="172"/>
                  </a:lnTo>
                </a:path>
              </a:pathLst>
            </a:custGeom>
            <a:solidFill>
              <a:srgbClr val="FFBF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05" name="Google Shape;105;p4"/>
            <p:cNvSpPr/>
            <p:nvPr/>
          </p:nvSpPr>
          <p:spPr>
            <a:xfrm>
              <a:off x="9288496" y="7874169"/>
              <a:ext cx="324092" cy="845930"/>
            </a:xfrm>
            <a:custGeom>
              <a:avLst/>
              <a:gdLst/>
              <a:ahLst/>
              <a:cxnLst/>
              <a:rect l="l" t="t" r="r" b="b"/>
              <a:pathLst>
                <a:path w="259" h="679" extrusionOk="0">
                  <a:moveTo>
                    <a:pt x="22" y="662"/>
                  </a:moveTo>
                  <a:lnTo>
                    <a:pt x="81" y="324"/>
                  </a:lnTo>
                  <a:lnTo>
                    <a:pt x="30" y="253"/>
                  </a:lnTo>
                  <a:lnTo>
                    <a:pt x="19" y="184"/>
                  </a:lnTo>
                  <a:lnTo>
                    <a:pt x="4" y="161"/>
                  </a:lnTo>
                  <a:lnTo>
                    <a:pt x="4" y="161"/>
                  </a:lnTo>
                  <a:cubicBezTo>
                    <a:pt x="0" y="156"/>
                    <a:pt x="5" y="149"/>
                    <a:pt x="11" y="149"/>
                  </a:cubicBezTo>
                  <a:lnTo>
                    <a:pt x="11" y="149"/>
                  </a:lnTo>
                  <a:cubicBezTo>
                    <a:pt x="30" y="149"/>
                    <a:pt x="60" y="156"/>
                    <a:pt x="63" y="189"/>
                  </a:cubicBezTo>
                  <a:lnTo>
                    <a:pt x="84" y="212"/>
                  </a:lnTo>
                  <a:lnTo>
                    <a:pt x="97" y="139"/>
                  </a:lnTo>
                  <a:lnTo>
                    <a:pt x="116" y="28"/>
                  </a:lnTo>
                  <a:lnTo>
                    <a:pt x="116" y="28"/>
                  </a:lnTo>
                  <a:cubicBezTo>
                    <a:pt x="117" y="23"/>
                    <a:pt x="124" y="23"/>
                    <a:pt x="126" y="28"/>
                  </a:cubicBezTo>
                  <a:lnTo>
                    <a:pt x="126" y="28"/>
                  </a:lnTo>
                  <a:cubicBezTo>
                    <a:pt x="131" y="40"/>
                    <a:pt x="135" y="56"/>
                    <a:pt x="132" y="65"/>
                  </a:cubicBezTo>
                  <a:lnTo>
                    <a:pt x="134" y="137"/>
                  </a:lnTo>
                  <a:lnTo>
                    <a:pt x="167" y="7"/>
                  </a:lnTo>
                  <a:lnTo>
                    <a:pt x="167" y="7"/>
                  </a:lnTo>
                  <a:cubicBezTo>
                    <a:pt x="169" y="0"/>
                    <a:pt x="181" y="1"/>
                    <a:pt x="182" y="8"/>
                  </a:cubicBezTo>
                  <a:lnTo>
                    <a:pt x="182" y="8"/>
                  </a:lnTo>
                  <a:cubicBezTo>
                    <a:pt x="185" y="28"/>
                    <a:pt x="187" y="49"/>
                    <a:pt x="184" y="55"/>
                  </a:cubicBezTo>
                  <a:lnTo>
                    <a:pt x="174" y="140"/>
                  </a:lnTo>
                  <a:lnTo>
                    <a:pt x="218" y="37"/>
                  </a:lnTo>
                  <a:lnTo>
                    <a:pt x="218" y="37"/>
                  </a:lnTo>
                  <a:cubicBezTo>
                    <a:pt x="222" y="31"/>
                    <a:pt x="232" y="32"/>
                    <a:pt x="233" y="39"/>
                  </a:cubicBezTo>
                  <a:lnTo>
                    <a:pt x="233" y="39"/>
                  </a:lnTo>
                  <a:cubicBezTo>
                    <a:pt x="236" y="54"/>
                    <a:pt x="237" y="72"/>
                    <a:pt x="233" y="76"/>
                  </a:cubicBezTo>
                  <a:lnTo>
                    <a:pt x="208" y="151"/>
                  </a:lnTo>
                  <a:lnTo>
                    <a:pt x="241" y="113"/>
                  </a:lnTo>
                  <a:lnTo>
                    <a:pt x="241" y="113"/>
                  </a:lnTo>
                  <a:cubicBezTo>
                    <a:pt x="247" y="106"/>
                    <a:pt x="258" y="111"/>
                    <a:pt x="257" y="119"/>
                  </a:cubicBezTo>
                  <a:lnTo>
                    <a:pt x="257" y="119"/>
                  </a:lnTo>
                  <a:cubicBezTo>
                    <a:pt x="255" y="127"/>
                    <a:pt x="253" y="136"/>
                    <a:pt x="250" y="139"/>
                  </a:cubicBezTo>
                  <a:lnTo>
                    <a:pt x="214" y="216"/>
                  </a:lnTo>
                  <a:lnTo>
                    <a:pt x="201" y="301"/>
                  </a:lnTo>
                  <a:lnTo>
                    <a:pt x="201" y="301"/>
                  </a:lnTo>
                  <a:cubicBezTo>
                    <a:pt x="200" y="313"/>
                    <a:pt x="193" y="324"/>
                    <a:pt x="181" y="330"/>
                  </a:cubicBezTo>
                  <a:lnTo>
                    <a:pt x="165" y="338"/>
                  </a:lnTo>
                  <a:lnTo>
                    <a:pt x="159" y="678"/>
                  </a:lnTo>
                  <a:lnTo>
                    <a:pt x="22" y="662"/>
                  </a:lnTo>
                </a:path>
              </a:pathLst>
            </a:custGeom>
            <a:solidFill>
              <a:srgbClr val="FFBF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06" name="Google Shape;106;p4"/>
            <p:cNvSpPr/>
            <p:nvPr/>
          </p:nvSpPr>
          <p:spPr>
            <a:xfrm>
              <a:off x="9002855" y="11384227"/>
              <a:ext cx="549304" cy="247186"/>
            </a:xfrm>
            <a:custGeom>
              <a:avLst/>
              <a:gdLst/>
              <a:ahLst/>
              <a:cxnLst/>
              <a:rect l="l" t="t" r="r" b="b"/>
              <a:pathLst>
                <a:path w="441" h="200" extrusionOk="0">
                  <a:moveTo>
                    <a:pt x="408" y="18"/>
                  </a:moveTo>
                  <a:lnTo>
                    <a:pt x="390" y="21"/>
                  </a:lnTo>
                  <a:lnTo>
                    <a:pt x="390" y="21"/>
                  </a:lnTo>
                  <a:cubicBezTo>
                    <a:pt x="358" y="27"/>
                    <a:pt x="325" y="26"/>
                    <a:pt x="293" y="17"/>
                  </a:cubicBezTo>
                  <a:lnTo>
                    <a:pt x="235" y="0"/>
                  </a:lnTo>
                  <a:lnTo>
                    <a:pt x="145" y="39"/>
                  </a:lnTo>
                  <a:lnTo>
                    <a:pt x="159" y="65"/>
                  </a:lnTo>
                  <a:lnTo>
                    <a:pt x="159" y="65"/>
                  </a:lnTo>
                  <a:cubicBezTo>
                    <a:pt x="166" y="80"/>
                    <a:pt x="159" y="99"/>
                    <a:pt x="142" y="106"/>
                  </a:cubicBezTo>
                  <a:lnTo>
                    <a:pt x="142" y="106"/>
                  </a:lnTo>
                  <a:lnTo>
                    <a:pt x="142" y="106"/>
                  </a:lnTo>
                  <a:cubicBezTo>
                    <a:pt x="124" y="113"/>
                    <a:pt x="102" y="106"/>
                    <a:pt x="94" y="90"/>
                  </a:cubicBezTo>
                  <a:lnTo>
                    <a:pt x="94" y="90"/>
                  </a:lnTo>
                  <a:cubicBezTo>
                    <a:pt x="87" y="76"/>
                    <a:pt x="71" y="71"/>
                    <a:pt x="56" y="77"/>
                  </a:cubicBezTo>
                  <a:lnTo>
                    <a:pt x="32" y="87"/>
                  </a:lnTo>
                  <a:lnTo>
                    <a:pt x="32" y="87"/>
                  </a:lnTo>
                  <a:cubicBezTo>
                    <a:pt x="10" y="96"/>
                    <a:pt x="0" y="121"/>
                    <a:pt x="11" y="141"/>
                  </a:cubicBezTo>
                  <a:lnTo>
                    <a:pt x="40" y="199"/>
                  </a:lnTo>
                  <a:lnTo>
                    <a:pt x="440" y="28"/>
                  </a:lnTo>
                  <a:lnTo>
                    <a:pt x="440" y="28"/>
                  </a:lnTo>
                  <a:cubicBezTo>
                    <a:pt x="431" y="21"/>
                    <a:pt x="420" y="16"/>
                    <a:pt x="408" y="18"/>
                  </a:cubicBezTo>
                </a:path>
              </a:pathLst>
            </a:custGeom>
            <a:solidFill>
              <a:srgbClr val="B1C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07" name="Google Shape;107;p4"/>
            <p:cNvSpPr/>
            <p:nvPr/>
          </p:nvSpPr>
          <p:spPr>
            <a:xfrm>
              <a:off x="9052297" y="11422678"/>
              <a:ext cx="510851" cy="258175"/>
            </a:xfrm>
            <a:custGeom>
              <a:avLst/>
              <a:gdLst/>
              <a:ahLst/>
              <a:cxnLst/>
              <a:rect l="l" t="t" r="r" b="b"/>
              <a:pathLst>
                <a:path w="412" h="207" extrusionOk="0">
                  <a:moveTo>
                    <a:pt x="0" y="171"/>
                  </a:moveTo>
                  <a:lnTo>
                    <a:pt x="17" y="206"/>
                  </a:lnTo>
                  <a:lnTo>
                    <a:pt x="387" y="49"/>
                  </a:lnTo>
                  <a:lnTo>
                    <a:pt x="387" y="49"/>
                  </a:lnTo>
                  <a:cubicBezTo>
                    <a:pt x="402" y="42"/>
                    <a:pt x="411" y="27"/>
                    <a:pt x="406" y="13"/>
                  </a:cubicBezTo>
                  <a:lnTo>
                    <a:pt x="406" y="13"/>
                  </a:lnTo>
                  <a:cubicBezTo>
                    <a:pt x="405" y="8"/>
                    <a:pt x="402" y="4"/>
                    <a:pt x="400" y="0"/>
                  </a:cubicBezTo>
                  <a:lnTo>
                    <a:pt x="0" y="171"/>
                  </a:lnTo>
                </a:path>
              </a:pathLst>
            </a:custGeom>
            <a:solidFill>
              <a:srgbClr val="122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08" name="Google Shape;108;p4"/>
            <p:cNvSpPr/>
            <p:nvPr/>
          </p:nvSpPr>
          <p:spPr>
            <a:xfrm>
              <a:off x="8316226" y="11235911"/>
              <a:ext cx="433949" cy="357051"/>
            </a:xfrm>
            <a:custGeom>
              <a:avLst/>
              <a:gdLst/>
              <a:ahLst/>
              <a:cxnLst/>
              <a:rect l="l" t="t" r="r" b="b"/>
              <a:pathLst>
                <a:path w="350" h="288" extrusionOk="0">
                  <a:moveTo>
                    <a:pt x="311" y="246"/>
                  </a:moveTo>
                  <a:lnTo>
                    <a:pt x="311" y="246"/>
                  </a:lnTo>
                  <a:cubicBezTo>
                    <a:pt x="282" y="233"/>
                    <a:pt x="237" y="237"/>
                    <a:pt x="230" y="208"/>
                  </a:cubicBezTo>
                  <a:lnTo>
                    <a:pt x="277" y="132"/>
                  </a:lnTo>
                  <a:lnTo>
                    <a:pt x="199" y="79"/>
                  </a:lnTo>
                  <a:lnTo>
                    <a:pt x="180" y="102"/>
                  </a:lnTo>
                  <a:lnTo>
                    <a:pt x="180" y="102"/>
                  </a:lnTo>
                  <a:cubicBezTo>
                    <a:pt x="170" y="116"/>
                    <a:pt x="150" y="118"/>
                    <a:pt x="135" y="109"/>
                  </a:cubicBezTo>
                  <a:lnTo>
                    <a:pt x="135" y="109"/>
                  </a:lnTo>
                  <a:lnTo>
                    <a:pt x="135" y="109"/>
                  </a:lnTo>
                  <a:cubicBezTo>
                    <a:pt x="119" y="98"/>
                    <a:pt x="115" y="77"/>
                    <a:pt x="127" y="62"/>
                  </a:cubicBezTo>
                  <a:lnTo>
                    <a:pt x="127" y="62"/>
                  </a:lnTo>
                  <a:cubicBezTo>
                    <a:pt x="136" y="51"/>
                    <a:pt x="134" y="35"/>
                    <a:pt x="121" y="27"/>
                  </a:cubicBezTo>
                  <a:lnTo>
                    <a:pt x="100" y="13"/>
                  </a:lnTo>
                  <a:lnTo>
                    <a:pt x="100" y="13"/>
                  </a:lnTo>
                  <a:cubicBezTo>
                    <a:pt x="81" y="0"/>
                    <a:pt x="54" y="4"/>
                    <a:pt x="39" y="22"/>
                  </a:cubicBezTo>
                  <a:lnTo>
                    <a:pt x="0" y="72"/>
                  </a:lnTo>
                  <a:lnTo>
                    <a:pt x="148" y="287"/>
                  </a:lnTo>
                  <a:lnTo>
                    <a:pt x="345" y="287"/>
                  </a:lnTo>
                  <a:lnTo>
                    <a:pt x="345" y="287"/>
                  </a:lnTo>
                  <a:cubicBezTo>
                    <a:pt x="349" y="277"/>
                    <a:pt x="325" y="253"/>
                    <a:pt x="311" y="246"/>
                  </a:cubicBezTo>
                </a:path>
              </a:pathLst>
            </a:custGeom>
            <a:solidFill>
              <a:srgbClr val="B1C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09" name="Google Shape;109;p4"/>
            <p:cNvSpPr/>
            <p:nvPr/>
          </p:nvSpPr>
          <p:spPr>
            <a:xfrm>
              <a:off x="8272282" y="11323802"/>
              <a:ext cx="477892" cy="318598"/>
            </a:xfrm>
            <a:custGeom>
              <a:avLst/>
              <a:gdLst/>
              <a:ahLst/>
              <a:cxnLst/>
              <a:rect l="l" t="t" r="r" b="b"/>
              <a:pathLst>
                <a:path w="382" h="255" extrusionOk="0">
                  <a:moveTo>
                    <a:pt x="36" y="0"/>
                  </a:moveTo>
                  <a:lnTo>
                    <a:pt x="0" y="33"/>
                  </a:lnTo>
                  <a:lnTo>
                    <a:pt x="156" y="253"/>
                  </a:lnTo>
                  <a:lnTo>
                    <a:pt x="381" y="254"/>
                  </a:lnTo>
                  <a:lnTo>
                    <a:pt x="381" y="215"/>
                  </a:lnTo>
                  <a:lnTo>
                    <a:pt x="184" y="215"/>
                  </a:lnTo>
                  <a:lnTo>
                    <a:pt x="36" y="0"/>
                  </a:lnTo>
                </a:path>
              </a:pathLst>
            </a:custGeom>
            <a:solidFill>
              <a:srgbClr val="122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10" name="Google Shape;110;p4"/>
            <p:cNvSpPr/>
            <p:nvPr/>
          </p:nvSpPr>
          <p:spPr>
            <a:xfrm>
              <a:off x="8700741" y="8088400"/>
              <a:ext cx="203240" cy="142819"/>
            </a:xfrm>
            <a:custGeom>
              <a:avLst/>
              <a:gdLst/>
              <a:ahLst/>
              <a:cxnLst/>
              <a:rect l="l" t="t" r="r" b="b"/>
              <a:pathLst>
                <a:path w="163" h="114" extrusionOk="0">
                  <a:moveTo>
                    <a:pt x="162" y="0"/>
                  </a:moveTo>
                  <a:lnTo>
                    <a:pt x="0" y="0"/>
                  </a:lnTo>
                  <a:lnTo>
                    <a:pt x="0" y="48"/>
                  </a:lnTo>
                  <a:lnTo>
                    <a:pt x="162" y="113"/>
                  </a:lnTo>
                  <a:lnTo>
                    <a:pt x="162" y="0"/>
                  </a:lnTo>
                </a:path>
              </a:pathLst>
            </a:custGeom>
            <a:solidFill>
              <a:srgbClr val="FC787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11" name="Google Shape;111;p4"/>
            <p:cNvSpPr/>
            <p:nvPr/>
          </p:nvSpPr>
          <p:spPr>
            <a:xfrm>
              <a:off x="8524961" y="7659940"/>
              <a:ext cx="483389" cy="483389"/>
            </a:xfrm>
            <a:custGeom>
              <a:avLst/>
              <a:gdLst/>
              <a:ahLst/>
              <a:cxnLst/>
              <a:rect l="l" t="t" r="r" b="b"/>
              <a:pathLst>
                <a:path w="390" h="386" extrusionOk="0">
                  <a:moveTo>
                    <a:pt x="207" y="0"/>
                  </a:moveTo>
                  <a:lnTo>
                    <a:pt x="207" y="0"/>
                  </a:lnTo>
                  <a:cubicBezTo>
                    <a:pt x="106" y="0"/>
                    <a:pt x="25" y="86"/>
                    <a:pt x="25" y="193"/>
                  </a:cubicBezTo>
                  <a:lnTo>
                    <a:pt x="25" y="193"/>
                  </a:lnTo>
                  <a:cubicBezTo>
                    <a:pt x="25" y="206"/>
                    <a:pt x="26" y="219"/>
                    <a:pt x="28" y="232"/>
                  </a:cubicBezTo>
                  <a:lnTo>
                    <a:pt x="28" y="232"/>
                  </a:lnTo>
                  <a:cubicBezTo>
                    <a:pt x="20" y="230"/>
                    <a:pt x="11" y="230"/>
                    <a:pt x="6" y="236"/>
                  </a:cubicBezTo>
                  <a:lnTo>
                    <a:pt x="6" y="236"/>
                  </a:lnTo>
                  <a:cubicBezTo>
                    <a:pt x="0" y="247"/>
                    <a:pt x="23" y="289"/>
                    <a:pt x="47" y="284"/>
                  </a:cubicBezTo>
                  <a:lnTo>
                    <a:pt x="47" y="284"/>
                  </a:lnTo>
                  <a:cubicBezTo>
                    <a:pt x="77" y="345"/>
                    <a:pt x="138" y="385"/>
                    <a:pt x="207" y="385"/>
                  </a:cubicBezTo>
                  <a:lnTo>
                    <a:pt x="207" y="385"/>
                  </a:lnTo>
                  <a:cubicBezTo>
                    <a:pt x="308" y="385"/>
                    <a:pt x="389" y="299"/>
                    <a:pt x="389" y="193"/>
                  </a:cubicBezTo>
                  <a:lnTo>
                    <a:pt x="389" y="193"/>
                  </a:lnTo>
                  <a:cubicBezTo>
                    <a:pt x="389" y="86"/>
                    <a:pt x="308" y="0"/>
                    <a:pt x="207" y="0"/>
                  </a:cubicBezTo>
                </a:path>
              </a:pathLst>
            </a:custGeom>
            <a:solidFill>
              <a:srgbClr val="FFBF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12" name="Google Shape;112;p4"/>
            <p:cNvSpPr/>
            <p:nvPr/>
          </p:nvSpPr>
          <p:spPr>
            <a:xfrm>
              <a:off x="8783135" y="7659940"/>
              <a:ext cx="252680" cy="197750"/>
            </a:xfrm>
            <a:custGeom>
              <a:avLst/>
              <a:gdLst/>
              <a:ahLst/>
              <a:cxnLst/>
              <a:rect l="l" t="t" r="r" b="b"/>
              <a:pathLst>
                <a:path w="205" h="158" extrusionOk="0">
                  <a:moveTo>
                    <a:pt x="38" y="11"/>
                  </a:moveTo>
                  <a:lnTo>
                    <a:pt x="38" y="11"/>
                  </a:lnTo>
                  <a:cubicBezTo>
                    <a:pt x="38" y="11"/>
                    <a:pt x="0" y="115"/>
                    <a:pt x="168" y="155"/>
                  </a:cubicBezTo>
                  <a:lnTo>
                    <a:pt x="168" y="155"/>
                  </a:lnTo>
                  <a:cubicBezTo>
                    <a:pt x="174" y="157"/>
                    <a:pt x="180" y="154"/>
                    <a:pt x="184" y="150"/>
                  </a:cubicBezTo>
                  <a:lnTo>
                    <a:pt x="184" y="150"/>
                  </a:lnTo>
                  <a:cubicBezTo>
                    <a:pt x="193" y="136"/>
                    <a:pt x="204" y="103"/>
                    <a:pt x="148" y="44"/>
                  </a:cubicBezTo>
                  <a:lnTo>
                    <a:pt x="148" y="44"/>
                  </a:lnTo>
                  <a:cubicBezTo>
                    <a:pt x="111" y="5"/>
                    <a:pt x="46" y="0"/>
                    <a:pt x="38" y="11"/>
                  </a:cubicBezTo>
                </a:path>
              </a:pathLst>
            </a:custGeom>
            <a:solidFill>
              <a:srgbClr val="2B3E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13" name="Google Shape;113;p4"/>
            <p:cNvSpPr/>
            <p:nvPr/>
          </p:nvSpPr>
          <p:spPr>
            <a:xfrm>
              <a:off x="8470032" y="7610504"/>
              <a:ext cx="241693" cy="252680"/>
            </a:xfrm>
            <a:custGeom>
              <a:avLst/>
              <a:gdLst/>
              <a:ahLst/>
              <a:cxnLst/>
              <a:rect l="l" t="t" r="r" b="b"/>
              <a:pathLst>
                <a:path w="195" h="201" extrusionOk="0">
                  <a:moveTo>
                    <a:pt x="166" y="139"/>
                  </a:moveTo>
                  <a:lnTo>
                    <a:pt x="166" y="139"/>
                  </a:lnTo>
                  <a:cubicBezTo>
                    <a:pt x="137" y="182"/>
                    <a:pt x="84" y="200"/>
                    <a:pt x="45" y="179"/>
                  </a:cubicBezTo>
                  <a:lnTo>
                    <a:pt x="45" y="179"/>
                  </a:lnTo>
                  <a:cubicBezTo>
                    <a:pt x="7" y="158"/>
                    <a:pt x="0" y="105"/>
                    <a:pt x="28" y="62"/>
                  </a:cubicBezTo>
                  <a:lnTo>
                    <a:pt x="28" y="62"/>
                  </a:lnTo>
                  <a:cubicBezTo>
                    <a:pt x="57" y="18"/>
                    <a:pt x="111" y="0"/>
                    <a:pt x="149" y="21"/>
                  </a:cubicBezTo>
                  <a:lnTo>
                    <a:pt x="149" y="21"/>
                  </a:lnTo>
                  <a:cubicBezTo>
                    <a:pt x="187" y="42"/>
                    <a:pt x="194" y="94"/>
                    <a:pt x="166" y="139"/>
                  </a:cubicBezTo>
                </a:path>
              </a:pathLst>
            </a:custGeom>
            <a:solidFill>
              <a:srgbClr val="2B3E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14" name="Google Shape;114;p4"/>
            <p:cNvSpPr/>
            <p:nvPr/>
          </p:nvSpPr>
          <p:spPr>
            <a:xfrm>
              <a:off x="8530455" y="7615996"/>
              <a:ext cx="318598" cy="324088"/>
            </a:xfrm>
            <a:custGeom>
              <a:avLst/>
              <a:gdLst/>
              <a:ahLst/>
              <a:cxnLst/>
              <a:rect l="l" t="t" r="r" b="b"/>
              <a:pathLst>
                <a:path w="254" h="262" extrusionOk="0">
                  <a:moveTo>
                    <a:pt x="253" y="39"/>
                  </a:moveTo>
                  <a:lnTo>
                    <a:pt x="253" y="39"/>
                  </a:lnTo>
                  <a:cubicBezTo>
                    <a:pt x="253" y="39"/>
                    <a:pt x="213" y="223"/>
                    <a:pt x="43" y="258"/>
                  </a:cubicBezTo>
                  <a:lnTo>
                    <a:pt x="43" y="258"/>
                  </a:lnTo>
                  <a:cubicBezTo>
                    <a:pt x="27" y="261"/>
                    <a:pt x="10" y="251"/>
                    <a:pt x="7" y="235"/>
                  </a:cubicBezTo>
                  <a:lnTo>
                    <a:pt x="7" y="235"/>
                  </a:lnTo>
                  <a:cubicBezTo>
                    <a:pt x="1" y="202"/>
                    <a:pt x="0" y="145"/>
                    <a:pt x="46" y="92"/>
                  </a:cubicBezTo>
                  <a:lnTo>
                    <a:pt x="46" y="92"/>
                  </a:lnTo>
                  <a:cubicBezTo>
                    <a:pt x="112" y="16"/>
                    <a:pt x="231" y="0"/>
                    <a:pt x="253" y="39"/>
                  </a:cubicBezTo>
                </a:path>
              </a:pathLst>
            </a:custGeom>
            <a:solidFill>
              <a:srgbClr val="122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15" name="Google Shape;115;p4"/>
            <p:cNvSpPr/>
            <p:nvPr/>
          </p:nvSpPr>
          <p:spPr>
            <a:xfrm>
              <a:off x="8096504" y="9181514"/>
              <a:ext cx="258171" cy="164791"/>
            </a:xfrm>
            <a:custGeom>
              <a:avLst/>
              <a:gdLst/>
              <a:ahLst/>
              <a:cxnLst/>
              <a:rect l="l" t="t" r="r" b="b"/>
              <a:pathLst>
                <a:path w="209" h="133" extrusionOk="0">
                  <a:moveTo>
                    <a:pt x="150" y="127"/>
                  </a:moveTo>
                  <a:lnTo>
                    <a:pt x="24" y="95"/>
                  </a:lnTo>
                  <a:lnTo>
                    <a:pt x="24" y="95"/>
                  </a:lnTo>
                  <a:cubicBezTo>
                    <a:pt x="6" y="90"/>
                    <a:pt x="0" y="70"/>
                    <a:pt x="12" y="57"/>
                  </a:cubicBezTo>
                  <a:lnTo>
                    <a:pt x="15" y="53"/>
                  </a:lnTo>
                  <a:lnTo>
                    <a:pt x="17" y="0"/>
                  </a:lnTo>
                  <a:lnTo>
                    <a:pt x="208" y="45"/>
                  </a:lnTo>
                  <a:lnTo>
                    <a:pt x="181" y="95"/>
                  </a:lnTo>
                  <a:lnTo>
                    <a:pt x="182" y="101"/>
                  </a:lnTo>
                  <a:lnTo>
                    <a:pt x="182" y="101"/>
                  </a:lnTo>
                  <a:cubicBezTo>
                    <a:pt x="185" y="117"/>
                    <a:pt x="168" y="132"/>
                    <a:pt x="150" y="127"/>
                  </a:cubicBezTo>
                </a:path>
              </a:pathLst>
            </a:custGeom>
            <a:solidFill>
              <a:srgbClr val="122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16" name="Google Shape;116;p4"/>
            <p:cNvSpPr/>
            <p:nvPr/>
          </p:nvSpPr>
          <p:spPr>
            <a:xfrm>
              <a:off x="9315960" y="8615731"/>
              <a:ext cx="175778" cy="104366"/>
            </a:xfrm>
            <a:custGeom>
              <a:avLst/>
              <a:gdLst/>
              <a:ahLst/>
              <a:cxnLst/>
              <a:rect l="l" t="t" r="r" b="b"/>
              <a:pathLst>
                <a:path w="139" h="85" extrusionOk="0">
                  <a:moveTo>
                    <a:pt x="0" y="68"/>
                  </a:moveTo>
                  <a:lnTo>
                    <a:pt x="137" y="84"/>
                  </a:lnTo>
                  <a:lnTo>
                    <a:pt x="138" y="0"/>
                  </a:lnTo>
                  <a:lnTo>
                    <a:pt x="8" y="21"/>
                  </a:lnTo>
                  <a:lnTo>
                    <a:pt x="0" y="68"/>
                  </a:lnTo>
                </a:path>
              </a:pathLst>
            </a:custGeom>
            <a:solidFill>
              <a:srgbClr val="FC787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17" name="Google Shape;117;p4"/>
            <p:cNvSpPr/>
            <p:nvPr/>
          </p:nvSpPr>
          <p:spPr>
            <a:xfrm>
              <a:off x="9272019" y="8665167"/>
              <a:ext cx="252680" cy="131833"/>
            </a:xfrm>
            <a:custGeom>
              <a:avLst/>
              <a:gdLst/>
              <a:ahLst/>
              <a:cxnLst/>
              <a:rect l="l" t="t" r="r" b="b"/>
              <a:pathLst>
                <a:path w="201" h="106" extrusionOk="0">
                  <a:moveTo>
                    <a:pt x="41" y="1"/>
                  </a:moveTo>
                  <a:lnTo>
                    <a:pt x="171" y="13"/>
                  </a:lnTo>
                  <a:lnTo>
                    <a:pt x="171" y="13"/>
                  </a:lnTo>
                  <a:cubicBezTo>
                    <a:pt x="190" y="14"/>
                    <a:pt x="200" y="33"/>
                    <a:pt x="190" y="49"/>
                  </a:cubicBezTo>
                  <a:lnTo>
                    <a:pt x="187" y="53"/>
                  </a:lnTo>
                  <a:lnTo>
                    <a:pt x="195" y="105"/>
                  </a:lnTo>
                  <a:lnTo>
                    <a:pt x="0" y="91"/>
                  </a:lnTo>
                  <a:lnTo>
                    <a:pt x="17" y="38"/>
                  </a:lnTo>
                  <a:lnTo>
                    <a:pt x="15" y="33"/>
                  </a:lnTo>
                  <a:lnTo>
                    <a:pt x="15" y="33"/>
                  </a:lnTo>
                  <a:cubicBezTo>
                    <a:pt x="9" y="17"/>
                    <a:pt x="23" y="0"/>
                    <a:pt x="41" y="1"/>
                  </a:cubicBezTo>
                </a:path>
              </a:pathLst>
            </a:custGeom>
            <a:solidFill>
              <a:srgbClr val="122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18" name="Google Shape;118;p4"/>
            <p:cNvSpPr/>
            <p:nvPr/>
          </p:nvSpPr>
          <p:spPr>
            <a:xfrm>
              <a:off x="9273943" y="11363501"/>
              <a:ext cx="154505" cy="105875"/>
            </a:xfrm>
            <a:custGeom>
              <a:avLst/>
              <a:gdLst/>
              <a:ahLst/>
              <a:cxnLst/>
              <a:rect l="l" t="t" r="r" b="b"/>
              <a:pathLst>
                <a:path w="154505" h="105875" extrusionOk="0">
                  <a:moveTo>
                    <a:pt x="137552" y="28715"/>
                  </a:moveTo>
                  <a:cubicBezTo>
                    <a:pt x="142507" y="26218"/>
                    <a:pt x="149938" y="27466"/>
                    <a:pt x="152416" y="32460"/>
                  </a:cubicBezTo>
                  <a:cubicBezTo>
                    <a:pt x="156131" y="37454"/>
                    <a:pt x="154893" y="43696"/>
                    <a:pt x="148700" y="46193"/>
                  </a:cubicBezTo>
                  <a:lnTo>
                    <a:pt x="49611" y="103621"/>
                  </a:lnTo>
                  <a:lnTo>
                    <a:pt x="48373" y="104870"/>
                  </a:lnTo>
                  <a:cubicBezTo>
                    <a:pt x="43418" y="107367"/>
                    <a:pt x="37225" y="104870"/>
                    <a:pt x="33509" y="101124"/>
                  </a:cubicBezTo>
                  <a:cubicBezTo>
                    <a:pt x="31032" y="96131"/>
                    <a:pt x="32271" y="89888"/>
                    <a:pt x="37225" y="86143"/>
                  </a:cubicBezTo>
                  <a:close/>
                  <a:moveTo>
                    <a:pt x="104594" y="1249"/>
                  </a:moveTo>
                  <a:cubicBezTo>
                    <a:pt x="110787" y="-1248"/>
                    <a:pt x="116980" y="0"/>
                    <a:pt x="120696" y="4994"/>
                  </a:cubicBezTo>
                  <a:cubicBezTo>
                    <a:pt x="123173" y="9988"/>
                    <a:pt x="121935" y="16230"/>
                    <a:pt x="116980" y="18727"/>
                  </a:cubicBezTo>
                  <a:lnTo>
                    <a:pt x="17892" y="76153"/>
                  </a:lnTo>
                  <a:cubicBezTo>
                    <a:pt x="16653" y="77402"/>
                    <a:pt x="16653" y="77402"/>
                    <a:pt x="15415" y="77402"/>
                  </a:cubicBezTo>
                  <a:cubicBezTo>
                    <a:pt x="10460" y="79899"/>
                    <a:pt x="4267" y="77402"/>
                    <a:pt x="1790" y="73657"/>
                  </a:cubicBezTo>
                  <a:cubicBezTo>
                    <a:pt x="-1926" y="68663"/>
                    <a:pt x="551" y="62421"/>
                    <a:pt x="5506" y="59924"/>
                  </a:cubicBezTo>
                  <a:close/>
                </a:path>
              </a:pathLst>
            </a:custGeom>
            <a:solidFill>
              <a:srgbClr val="122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19" name="Google Shape;119;p4"/>
            <p:cNvSpPr/>
            <p:nvPr/>
          </p:nvSpPr>
          <p:spPr>
            <a:xfrm>
              <a:off x="8553628" y="11396033"/>
              <a:ext cx="138871" cy="111738"/>
            </a:xfrm>
            <a:custGeom>
              <a:avLst/>
              <a:gdLst/>
              <a:ahLst/>
              <a:cxnLst/>
              <a:rect l="l" t="t" r="r" b="b"/>
              <a:pathLst>
                <a:path w="138871" h="111738" extrusionOk="0">
                  <a:moveTo>
                    <a:pt x="16312" y="40151"/>
                  </a:moveTo>
                  <a:lnTo>
                    <a:pt x="116385" y="91840"/>
                  </a:lnTo>
                  <a:cubicBezTo>
                    <a:pt x="122639" y="95622"/>
                    <a:pt x="123890" y="101925"/>
                    <a:pt x="121388" y="105707"/>
                  </a:cubicBezTo>
                  <a:cubicBezTo>
                    <a:pt x="118886" y="110750"/>
                    <a:pt x="111381" y="113271"/>
                    <a:pt x="106377" y="110750"/>
                  </a:cubicBezTo>
                  <a:lnTo>
                    <a:pt x="5054" y="57801"/>
                  </a:lnTo>
                  <a:cubicBezTo>
                    <a:pt x="5054" y="57801"/>
                    <a:pt x="5054" y="56540"/>
                    <a:pt x="3803" y="56540"/>
                  </a:cubicBezTo>
                  <a:cubicBezTo>
                    <a:pt x="50" y="54019"/>
                    <a:pt x="-1201" y="48976"/>
                    <a:pt x="1301" y="43933"/>
                  </a:cubicBezTo>
                  <a:cubicBezTo>
                    <a:pt x="3803" y="38891"/>
                    <a:pt x="10057" y="37630"/>
                    <a:pt x="16312" y="40151"/>
                  </a:cubicBezTo>
                  <a:close/>
                  <a:moveTo>
                    <a:pt x="32619" y="463"/>
                  </a:moveTo>
                  <a:lnTo>
                    <a:pt x="132946" y="54294"/>
                  </a:lnTo>
                  <a:cubicBezTo>
                    <a:pt x="137900" y="56857"/>
                    <a:pt x="140377" y="63266"/>
                    <a:pt x="137900" y="68393"/>
                  </a:cubicBezTo>
                  <a:cubicBezTo>
                    <a:pt x="134184" y="73520"/>
                    <a:pt x="127991" y="74801"/>
                    <a:pt x="123037" y="73520"/>
                  </a:cubicBezTo>
                  <a:lnTo>
                    <a:pt x="22710" y="18407"/>
                  </a:lnTo>
                  <a:lnTo>
                    <a:pt x="21471" y="18407"/>
                  </a:lnTo>
                  <a:cubicBezTo>
                    <a:pt x="16517" y="15843"/>
                    <a:pt x="15278" y="9435"/>
                    <a:pt x="18994" y="5589"/>
                  </a:cubicBezTo>
                  <a:cubicBezTo>
                    <a:pt x="21471" y="463"/>
                    <a:pt x="27664" y="-819"/>
                    <a:pt x="32619" y="463"/>
                  </a:cubicBezTo>
                  <a:close/>
                </a:path>
              </a:pathLst>
            </a:custGeom>
            <a:solidFill>
              <a:srgbClr val="122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20" name="Google Shape;120;p4"/>
            <p:cNvSpPr/>
            <p:nvPr/>
          </p:nvSpPr>
          <p:spPr>
            <a:xfrm>
              <a:off x="16731573" y="11241406"/>
              <a:ext cx="510851" cy="324088"/>
            </a:xfrm>
            <a:custGeom>
              <a:avLst/>
              <a:gdLst/>
              <a:ahLst/>
              <a:cxnLst/>
              <a:rect l="l" t="t" r="r" b="b"/>
              <a:pathLst>
                <a:path w="408" h="259" extrusionOk="0">
                  <a:moveTo>
                    <a:pt x="154" y="258"/>
                  </a:moveTo>
                  <a:lnTo>
                    <a:pt x="0" y="258"/>
                  </a:lnTo>
                  <a:lnTo>
                    <a:pt x="0" y="258"/>
                  </a:lnTo>
                  <a:cubicBezTo>
                    <a:pt x="0" y="214"/>
                    <a:pt x="27" y="175"/>
                    <a:pt x="70" y="157"/>
                  </a:cubicBezTo>
                  <a:lnTo>
                    <a:pt x="101" y="144"/>
                  </a:lnTo>
                  <a:lnTo>
                    <a:pt x="184" y="3"/>
                  </a:lnTo>
                  <a:lnTo>
                    <a:pt x="407" y="0"/>
                  </a:lnTo>
                  <a:lnTo>
                    <a:pt x="403" y="258"/>
                  </a:lnTo>
                  <a:lnTo>
                    <a:pt x="387" y="258"/>
                  </a:lnTo>
                  <a:lnTo>
                    <a:pt x="387" y="258"/>
                  </a:lnTo>
                  <a:cubicBezTo>
                    <a:pt x="372" y="258"/>
                    <a:pt x="359" y="248"/>
                    <a:pt x="357" y="234"/>
                  </a:cubicBezTo>
                  <a:lnTo>
                    <a:pt x="332" y="90"/>
                  </a:lnTo>
                  <a:lnTo>
                    <a:pt x="293" y="179"/>
                  </a:lnTo>
                  <a:lnTo>
                    <a:pt x="293" y="179"/>
                  </a:lnTo>
                  <a:cubicBezTo>
                    <a:pt x="286" y="196"/>
                    <a:pt x="272" y="212"/>
                    <a:pt x="256" y="224"/>
                  </a:cubicBezTo>
                  <a:lnTo>
                    <a:pt x="251" y="228"/>
                  </a:lnTo>
                  <a:lnTo>
                    <a:pt x="251" y="228"/>
                  </a:lnTo>
                  <a:cubicBezTo>
                    <a:pt x="223" y="247"/>
                    <a:pt x="189" y="258"/>
                    <a:pt x="154" y="258"/>
                  </a:cubicBezTo>
                </a:path>
              </a:pathLst>
            </a:custGeom>
            <a:solidFill>
              <a:srgbClr val="000D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21" name="Google Shape;121;p4"/>
            <p:cNvSpPr/>
            <p:nvPr/>
          </p:nvSpPr>
          <p:spPr>
            <a:xfrm>
              <a:off x="16165786" y="11241406"/>
              <a:ext cx="510855" cy="324088"/>
            </a:xfrm>
            <a:custGeom>
              <a:avLst/>
              <a:gdLst/>
              <a:ahLst/>
              <a:cxnLst/>
              <a:rect l="l" t="t" r="r" b="b"/>
              <a:pathLst>
                <a:path w="408" h="259" extrusionOk="0">
                  <a:moveTo>
                    <a:pt x="154" y="258"/>
                  </a:moveTo>
                  <a:lnTo>
                    <a:pt x="0" y="258"/>
                  </a:lnTo>
                  <a:lnTo>
                    <a:pt x="0" y="258"/>
                  </a:lnTo>
                  <a:cubicBezTo>
                    <a:pt x="0" y="214"/>
                    <a:pt x="27" y="175"/>
                    <a:pt x="70" y="157"/>
                  </a:cubicBezTo>
                  <a:lnTo>
                    <a:pt x="101" y="144"/>
                  </a:lnTo>
                  <a:lnTo>
                    <a:pt x="184" y="3"/>
                  </a:lnTo>
                  <a:lnTo>
                    <a:pt x="407" y="0"/>
                  </a:lnTo>
                  <a:lnTo>
                    <a:pt x="404" y="258"/>
                  </a:lnTo>
                  <a:lnTo>
                    <a:pt x="388" y="258"/>
                  </a:lnTo>
                  <a:lnTo>
                    <a:pt x="388" y="258"/>
                  </a:lnTo>
                  <a:cubicBezTo>
                    <a:pt x="372" y="258"/>
                    <a:pt x="359" y="248"/>
                    <a:pt x="357" y="234"/>
                  </a:cubicBezTo>
                  <a:lnTo>
                    <a:pt x="332" y="90"/>
                  </a:lnTo>
                  <a:lnTo>
                    <a:pt x="294" y="179"/>
                  </a:lnTo>
                  <a:lnTo>
                    <a:pt x="294" y="179"/>
                  </a:lnTo>
                  <a:cubicBezTo>
                    <a:pt x="286" y="196"/>
                    <a:pt x="273" y="212"/>
                    <a:pt x="256" y="224"/>
                  </a:cubicBezTo>
                  <a:lnTo>
                    <a:pt x="251" y="228"/>
                  </a:lnTo>
                  <a:lnTo>
                    <a:pt x="251" y="228"/>
                  </a:lnTo>
                  <a:cubicBezTo>
                    <a:pt x="223" y="247"/>
                    <a:pt x="189" y="258"/>
                    <a:pt x="154" y="258"/>
                  </a:cubicBezTo>
                </a:path>
              </a:pathLst>
            </a:custGeom>
            <a:solidFill>
              <a:srgbClr val="000D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22" name="Google Shape;122;p4"/>
            <p:cNvSpPr/>
            <p:nvPr/>
          </p:nvSpPr>
          <p:spPr>
            <a:xfrm>
              <a:off x="16198744" y="8873902"/>
              <a:ext cx="615221" cy="2372997"/>
            </a:xfrm>
            <a:custGeom>
              <a:avLst/>
              <a:gdLst/>
              <a:ahLst/>
              <a:cxnLst/>
              <a:rect l="l" t="t" r="r" b="b"/>
              <a:pathLst>
                <a:path w="496" h="1906" extrusionOk="0">
                  <a:moveTo>
                    <a:pt x="395" y="1901"/>
                  </a:moveTo>
                  <a:lnTo>
                    <a:pt x="109" y="1905"/>
                  </a:lnTo>
                  <a:lnTo>
                    <a:pt x="0" y="1070"/>
                  </a:lnTo>
                  <a:lnTo>
                    <a:pt x="41" y="0"/>
                  </a:lnTo>
                  <a:lnTo>
                    <a:pt x="495" y="37"/>
                  </a:lnTo>
                  <a:lnTo>
                    <a:pt x="363" y="1052"/>
                  </a:lnTo>
                  <a:lnTo>
                    <a:pt x="395" y="1901"/>
                  </a:lnTo>
                </a:path>
              </a:pathLst>
            </a:custGeom>
            <a:solidFill>
              <a:srgbClr val="000D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23" name="Google Shape;123;p4"/>
            <p:cNvSpPr/>
            <p:nvPr/>
          </p:nvSpPr>
          <p:spPr>
            <a:xfrm>
              <a:off x="16715092" y="8912356"/>
              <a:ext cx="549304" cy="2334544"/>
            </a:xfrm>
            <a:custGeom>
              <a:avLst/>
              <a:gdLst/>
              <a:ahLst/>
              <a:cxnLst/>
              <a:rect l="l" t="t" r="r" b="b"/>
              <a:pathLst>
                <a:path w="443" h="1875" extrusionOk="0">
                  <a:moveTo>
                    <a:pt x="435" y="1870"/>
                  </a:moveTo>
                  <a:lnTo>
                    <a:pt x="149" y="1874"/>
                  </a:lnTo>
                  <a:lnTo>
                    <a:pt x="40" y="1039"/>
                  </a:lnTo>
                  <a:lnTo>
                    <a:pt x="0" y="0"/>
                  </a:lnTo>
                  <a:lnTo>
                    <a:pt x="442" y="36"/>
                  </a:lnTo>
                  <a:lnTo>
                    <a:pt x="402" y="1021"/>
                  </a:lnTo>
                  <a:lnTo>
                    <a:pt x="435" y="1870"/>
                  </a:lnTo>
                </a:path>
              </a:pathLst>
            </a:custGeom>
            <a:solidFill>
              <a:srgbClr val="12266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24" name="Google Shape;124;p4"/>
            <p:cNvSpPr/>
            <p:nvPr/>
          </p:nvSpPr>
          <p:spPr>
            <a:xfrm>
              <a:off x="16440438" y="7533600"/>
              <a:ext cx="1016215" cy="637193"/>
            </a:xfrm>
            <a:custGeom>
              <a:avLst/>
              <a:gdLst/>
              <a:ahLst/>
              <a:cxnLst/>
              <a:rect l="l" t="t" r="r" b="b"/>
              <a:pathLst>
                <a:path w="814" h="513" extrusionOk="0">
                  <a:moveTo>
                    <a:pt x="112" y="118"/>
                  </a:moveTo>
                  <a:lnTo>
                    <a:pt x="112" y="118"/>
                  </a:lnTo>
                  <a:cubicBezTo>
                    <a:pt x="112" y="118"/>
                    <a:pt x="0" y="233"/>
                    <a:pt x="65" y="330"/>
                  </a:cubicBezTo>
                  <a:lnTo>
                    <a:pt x="65" y="330"/>
                  </a:lnTo>
                  <a:cubicBezTo>
                    <a:pt x="130" y="428"/>
                    <a:pt x="42" y="512"/>
                    <a:pt x="42" y="512"/>
                  </a:cubicBezTo>
                  <a:lnTo>
                    <a:pt x="725" y="512"/>
                  </a:lnTo>
                  <a:lnTo>
                    <a:pt x="725" y="512"/>
                  </a:lnTo>
                  <a:cubicBezTo>
                    <a:pt x="725" y="512"/>
                    <a:pt x="813" y="391"/>
                    <a:pt x="683" y="352"/>
                  </a:cubicBezTo>
                  <a:lnTo>
                    <a:pt x="683" y="352"/>
                  </a:lnTo>
                  <a:cubicBezTo>
                    <a:pt x="566" y="316"/>
                    <a:pt x="652" y="290"/>
                    <a:pt x="627" y="209"/>
                  </a:cubicBezTo>
                  <a:lnTo>
                    <a:pt x="627" y="209"/>
                  </a:lnTo>
                  <a:cubicBezTo>
                    <a:pt x="618" y="184"/>
                    <a:pt x="584" y="145"/>
                    <a:pt x="584" y="145"/>
                  </a:cubicBezTo>
                  <a:lnTo>
                    <a:pt x="512" y="0"/>
                  </a:lnTo>
                  <a:lnTo>
                    <a:pt x="186" y="6"/>
                  </a:lnTo>
                  <a:lnTo>
                    <a:pt x="112" y="118"/>
                  </a:lnTo>
                </a:path>
              </a:pathLst>
            </a:custGeom>
            <a:solidFill>
              <a:srgbClr val="E22A1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25" name="Google Shape;125;p4"/>
            <p:cNvSpPr/>
            <p:nvPr/>
          </p:nvSpPr>
          <p:spPr>
            <a:xfrm>
              <a:off x="16215227" y="7967551"/>
              <a:ext cx="1219456" cy="1005225"/>
            </a:xfrm>
            <a:custGeom>
              <a:avLst/>
              <a:gdLst/>
              <a:ahLst/>
              <a:cxnLst/>
              <a:rect l="l" t="t" r="r" b="b"/>
              <a:pathLst>
                <a:path w="977" h="808" extrusionOk="0">
                  <a:moveTo>
                    <a:pt x="955" y="165"/>
                  </a:moveTo>
                  <a:lnTo>
                    <a:pt x="624" y="6"/>
                  </a:lnTo>
                  <a:lnTo>
                    <a:pt x="427" y="0"/>
                  </a:lnTo>
                  <a:lnTo>
                    <a:pt x="54" y="90"/>
                  </a:lnTo>
                  <a:lnTo>
                    <a:pt x="0" y="725"/>
                  </a:lnTo>
                  <a:lnTo>
                    <a:pt x="976" y="807"/>
                  </a:lnTo>
                  <a:lnTo>
                    <a:pt x="955" y="165"/>
                  </a:lnTo>
                </a:path>
              </a:pathLst>
            </a:custGeom>
            <a:solidFill>
              <a:srgbClr val="00B37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26" name="Google Shape;126;p4"/>
            <p:cNvSpPr/>
            <p:nvPr/>
          </p:nvSpPr>
          <p:spPr>
            <a:xfrm>
              <a:off x="16748050" y="7797267"/>
              <a:ext cx="241693" cy="324092"/>
            </a:xfrm>
            <a:custGeom>
              <a:avLst/>
              <a:gdLst/>
              <a:ahLst/>
              <a:cxnLst/>
              <a:rect l="l" t="t" r="r" b="b"/>
              <a:pathLst>
                <a:path w="196" h="258" extrusionOk="0">
                  <a:moveTo>
                    <a:pt x="110" y="253"/>
                  </a:moveTo>
                  <a:lnTo>
                    <a:pt x="110" y="253"/>
                  </a:lnTo>
                  <a:lnTo>
                    <a:pt x="110" y="253"/>
                  </a:lnTo>
                  <a:cubicBezTo>
                    <a:pt x="100" y="257"/>
                    <a:pt x="88" y="257"/>
                    <a:pt x="76" y="254"/>
                  </a:cubicBezTo>
                  <a:lnTo>
                    <a:pt x="76" y="254"/>
                  </a:lnTo>
                  <a:cubicBezTo>
                    <a:pt x="31" y="246"/>
                    <a:pt x="0" y="209"/>
                    <a:pt x="0" y="167"/>
                  </a:cubicBezTo>
                  <a:lnTo>
                    <a:pt x="0" y="0"/>
                  </a:lnTo>
                  <a:lnTo>
                    <a:pt x="195" y="0"/>
                  </a:lnTo>
                  <a:lnTo>
                    <a:pt x="195" y="139"/>
                  </a:lnTo>
                  <a:lnTo>
                    <a:pt x="195" y="139"/>
                  </a:lnTo>
                  <a:cubicBezTo>
                    <a:pt x="195" y="190"/>
                    <a:pt x="161" y="235"/>
                    <a:pt x="110" y="253"/>
                  </a:cubicBezTo>
                </a:path>
              </a:pathLst>
            </a:custGeom>
            <a:solidFill>
              <a:srgbClr val="FFBF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27" name="Google Shape;127;p4"/>
            <p:cNvSpPr/>
            <p:nvPr/>
          </p:nvSpPr>
          <p:spPr>
            <a:xfrm>
              <a:off x="16742560" y="7989524"/>
              <a:ext cx="730573" cy="2449899"/>
            </a:xfrm>
            <a:custGeom>
              <a:avLst/>
              <a:gdLst/>
              <a:ahLst/>
              <a:cxnLst/>
              <a:rect l="l" t="t" r="r" b="b"/>
              <a:pathLst>
                <a:path w="587" h="1965" extrusionOk="0">
                  <a:moveTo>
                    <a:pt x="103" y="1880"/>
                  </a:moveTo>
                  <a:lnTo>
                    <a:pt x="103" y="1880"/>
                  </a:lnTo>
                  <a:lnTo>
                    <a:pt x="586" y="1964"/>
                  </a:lnTo>
                  <a:lnTo>
                    <a:pt x="529" y="145"/>
                  </a:lnTo>
                  <a:lnTo>
                    <a:pt x="227" y="0"/>
                  </a:lnTo>
                  <a:lnTo>
                    <a:pt x="227" y="0"/>
                  </a:lnTo>
                  <a:cubicBezTo>
                    <a:pt x="139" y="186"/>
                    <a:pt x="0" y="682"/>
                    <a:pt x="103" y="1880"/>
                  </a:cubicBezTo>
                </a:path>
              </a:pathLst>
            </a:custGeom>
            <a:solidFill>
              <a:srgbClr val="B1C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28" name="Google Shape;128;p4"/>
            <p:cNvSpPr/>
            <p:nvPr/>
          </p:nvSpPr>
          <p:spPr>
            <a:xfrm>
              <a:off x="16077898" y="7967551"/>
              <a:ext cx="670152" cy="2499335"/>
            </a:xfrm>
            <a:custGeom>
              <a:avLst/>
              <a:gdLst/>
              <a:ahLst/>
              <a:cxnLst/>
              <a:rect l="l" t="t" r="r" b="b"/>
              <a:pathLst>
                <a:path w="540" h="2007" extrusionOk="0">
                  <a:moveTo>
                    <a:pt x="539" y="0"/>
                  </a:moveTo>
                  <a:lnTo>
                    <a:pt x="535" y="0"/>
                  </a:lnTo>
                  <a:lnTo>
                    <a:pt x="162" y="90"/>
                  </a:lnTo>
                  <a:lnTo>
                    <a:pt x="0" y="2006"/>
                  </a:lnTo>
                  <a:lnTo>
                    <a:pt x="405" y="1898"/>
                  </a:lnTo>
                  <a:lnTo>
                    <a:pt x="405" y="1898"/>
                  </a:lnTo>
                  <a:cubicBezTo>
                    <a:pt x="299" y="656"/>
                    <a:pt x="452" y="169"/>
                    <a:pt x="539" y="0"/>
                  </a:cubicBezTo>
                </a:path>
              </a:pathLst>
            </a:custGeom>
            <a:solidFill>
              <a:srgbClr val="B1C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29" name="Google Shape;129;p4"/>
            <p:cNvSpPr/>
            <p:nvPr/>
          </p:nvSpPr>
          <p:spPr>
            <a:xfrm>
              <a:off x="16363667" y="7967553"/>
              <a:ext cx="800611" cy="1229195"/>
            </a:xfrm>
            <a:custGeom>
              <a:avLst/>
              <a:gdLst/>
              <a:ahLst/>
              <a:cxnLst/>
              <a:rect l="l" t="t" r="r" b="b"/>
              <a:pathLst>
                <a:path w="800611" h="1229195" extrusionOk="0">
                  <a:moveTo>
                    <a:pt x="664837" y="21969"/>
                  </a:moveTo>
                  <a:lnTo>
                    <a:pt x="720891" y="49350"/>
                  </a:lnTo>
                  <a:cubicBezTo>
                    <a:pt x="732101" y="129002"/>
                    <a:pt x="776945" y="448854"/>
                    <a:pt x="795629" y="579534"/>
                  </a:cubicBezTo>
                  <a:lnTo>
                    <a:pt x="715909" y="614381"/>
                  </a:lnTo>
                  <a:lnTo>
                    <a:pt x="800611" y="728881"/>
                  </a:lnTo>
                  <a:cubicBezTo>
                    <a:pt x="800611" y="728881"/>
                    <a:pt x="631205" y="1053712"/>
                    <a:pt x="466781" y="1229195"/>
                  </a:cubicBezTo>
                  <a:cubicBezTo>
                    <a:pt x="481729" y="529751"/>
                    <a:pt x="588853" y="182518"/>
                    <a:pt x="664837" y="21969"/>
                  </a:cubicBezTo>
                  <a:close/>
                  <a:moveTo>
                    <a:pt x="383632" y="0"/>
                  </a:moveTo>
                  <a:lnTo>
                    <a:pt x="388629" y="0"/>
                  </a:lnTo>
                  <a:cubicBezTo>
                    <a:pt x="312427" y="148228"/>
                    <a:pt x="195002" y="490772"/>
                    <a:pt x="178763" y="1218210"/>
                  </a:cubicBezTo>
                  <a:cubicBezTo>
                    <a:pt x="-11116" y="905561"/>
                    <a:pt x="127" y="617825"/>
                    <a:pt x="127" y="617825"/>
                  </a:cubicBezTo>
                  <a:lnTo>
                    <a:pt x="146284" y="513193"/>
                  </a:lnTo>
                  <a:lnTo>
                    <a:pt x="15117" y="396105"/>
                  </a:lnTo>
                  <a:lnTo>
                    <a:pt x="238725" y="34877"/>
                  </a:lnTo>
                  <a:close/>
                </a:path>
              </a:pathLst>
            </a:custGeom>
            <a:solidFill>
              <a:srgbClr val="E9E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30" name="Google Shape;130;p4"/>
            <p:cNvSpPr/>
            <p:nvPr/>
          </p:nvSpPr>
          <p:spPr>
            <a:xfrm>
              <a:off x="16802979" y="8428968"/>
              <a:ext cx="576772" cy="571276"/>
            </a:xfrm>
            <a:custGeom>
              <a:avLst/>
              <a:gdLst/>
              <a:ahLst/>
              <a:cxnLst/>
              <a:rect l="l" t="t" r="r" b="b"/>
              <a:pathLst>
                <a:path w="465" h="458" extrusionOk="0">
                  <a:moveTo>
                    <a:pt x="355" y="457"/>
                  </a:moveTo>
                  <a:lnTo>
                    <a:pt x="0" y="457"/>
                  </a:lnTo>
                  <a:lnTo>
                    <a:pt x="109" y="0"/>
                  </a:lnTo>
                  <a:lnTo>
                    <a:pt x="464" y="0"/>
                  </a:lnTo>
                  <a:lnTo>
                    <a:pt x="355" y="457"/>
                  </a:lnTo>
                </a:path>
              </a:pathLst>
            </a:custGeom>
            <a:solidFill>
              <a:srgbClr val="42569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31" name="Google Shape;131;p4"/>
            <p:cNvSpPr/>
            <p:nvPr/>
          </p:nvSpPr>
          <p:spPr>
            <a:xfrm>
              <a:off x="17039183" y="8428968"/>
              <a:ext cx="247186" cy="49436"/>
            </a:xfrm>
            <a:custGeom>
              <a:avLst/>
              <a:gdLst/>
              <a:ahLst/>
              <a:cxnLst/>
              <a:rect l="l" t="t" r="r" b="b"/>
              <a:pathLst>
                <a:path w="197" h="38" extrusionOk="0">
                  <a:moveTo>
                    <a:pt x="188" y="37"/>
                  </a:moveTo>
                  <a:lnTo>
                    <a:pt x="0" y="37"/>
                  </a:lnTo>
                  <a:lnTo>
                    <a:pt x="9" y="0"/>
                  </a:lnTo>
                  <a:lnTo>
                    <a:pt x="196" y="0"/>
                  </a:lnTo>
                  <a:lnTo>
                    <a:pt x="188" y="37"/>
                  </a:lnTo>
                </a:path>
              </a:pathLst>
            </a:custGeom>
            <a:solidFill>
              <a:srgbClr val="2B3E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32" name="Google Shape;132;p4"/>
            <p:cNvSpPr/>
            <p:nvPr/>
          </p:nvSpPr>
          <p:spPr>
            <a:xfrm>
              <a:off x="17077631" y="8352065"/>
              <a:ext cx="175778" cy="76902"/>
            </a:xfrm>
            <a:custGeom>
              <a:avLst/>
              <a:gdLst/>
              <a:ahLst/>
              <a:cxnLst/>
              <a:rect l="l" t="t" r="r" b="b"/>
              <a:pathLst>
                <a:path w="143" h="62" extrusionOk="0">
                  <a:moveTo>
                    <a:pt x="77" y="21"/>
                  </a:moveTo>
                  <a:lnTo>
                    <a:pt x="77" y="21"/>
                  </a:lnTo>
                  <a:cubicBezTo>
                    <a:pt x="100" y="21"/>
                    <a:pt x="116" y="39"/>
                    <a:pt x="111" y="61"/>
                  </a:cubicBezTo>
                  <a:lnTo>
                    <a:pt x="135" y="61"/>
                  </a:lnTo>
                  <a:lnTo>
                    <a:pt x="135" y="61"/>
                  </a:lnTo>
                  <a:cubicBezTo>
                    <a:pt x="142" y="27"/>
                    <a:pt x="119" y="0"/>
                    <a:pt x="82" y="0"/>
                  </a:cubicBezTo>
                  <a:lnTo>
                    <a:pt x="82" y="0"/>
                  </a:lnTo>
                  <a:cubicBezTo>
                    <a:pt x="45" y="0"/>
                    <a:pt x="8" y="27"/>
                    <a:pt x="0" y="61"/>
                  </a:cubicBezTo>
                  <a:lnTo>
                    <a:pt x="24" y="61"/>
                  </a:lnTo>
                  <a:lnTo>
                    <a:pt x="24" y="61"/>
                  </a:lnTo>
                  <a:cubicBezTo>
                    <a:pt x="29" y="39"/>
                    <a:pt x="53" y="21"/>
                    <a:pt x="77" y="21"/>
                  </a:cubicBezTo>
                </a:path>
              </a:pathLst>
            </a:custGeom>
            <a:solidFill>
              <a:srgbClr val="42569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33" name="Google Shape;133;p4"/>
            <p:cNvSpPr/>
            <p:nvPr/>
          </p:nvSpPr>
          <p:spPr>
            <a:xfrm>
              <a:off x="15808741" y="7984030"/>
              <a:ext cx="477892" cy="977763"/>
            </a:xfrm>
            <a:custGeom>
              <a:avLst/>
              <a:gdLst/>
              <a:ahLst/>
              <a:cxnLst/>
              <a:rect l="l" t="t" r="r" b="b"/>
              <a:pathLst>
                <a:path w="382" h="783" extrusionOk="0">
                  <a:moveTo>
                    <a:pt x="381" y="74"/>
                  </a:moveTo>
                  <a:lnTo>
                    <a:pt x="381" y="74"/>
                  </a:lnTo>
                  <a:cubicBezTo>
                    <a:pt x="381" y="74"/>
                    <a:pt x="305" y="91"/>
                    <a:pt x="256" y="214"/>
                  </a:cubicBezTo>
                  <a:lnTo>
                    <a:pt x="169" y="0"/>
                  </a:lnTo>
                  <a:lnTo>
                    <a:pt x="18" y="44"/>
                  </a:lnTo>
                  <a:lnTo>
                    <a:pt x="18" y="44"/>
                  </a:lnTo>
                  <a:cubicBezTo>
                    <a:pt x="18" y="44"/>
                    <a:pt x="0" y="468"/>
                    <a:pt x="114" y="680"/>
                  </a:cubicBezTo>
                  <a:lnTo>
                    <a:pt x="114" y="680"/>
                  </a:lnTo>
                  <a:cubicBezTo>
                    <a:pt x="152" y="752"/>
                    <a:pt x="247" y="782"/>
                    <a:pt x="325" y="747"/>
                  </a:cubicBezTo>
                  <a:lnTo>
                    <a:pt x="381" y="74"/>
                  </a:lnTo>
                </a:path>
              </a:pathLst>
            </a:custGeom>
            <a:solidFill>
              <a:srgbClr val="CAD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34" name="Google Shape;134;p4"/>
            <p:cNvSpPr/>
            <p:nvPr/>
          </p:nvSpPr>
          <p:spPr>
            <a:xfrm>
              <a:off x="15731837" y="7561068"/>
              <a:ext cx="411977" cy="466908"/>
            </a:xfrm>
            <a:custGeom>
              <a:avLst/>
              <a:gdLst/>
              <a:ahLst/>
              <a:cxnLst/>
              <a:rect l="l" t="t" r="r" b="b"/>
              <a:pathLst>
                <a:path w="332" h="376" extrusionOk="0">
                  <a:moveTo>
                    <a:pt x="207" y="344"/>
                  </a:moveTo>
                  <a:lnTo>
                    <a:pt x="249" y="297"/>
                  </a:lnTo>
                  <a:lnTo>
                    <a:pt x="290" y="247"/>
                  </a:lnTo>
                  <a:lnTo>
                    <a:pt x="324" y="228"/>
                  </a:lnTo>
                  <a:lnTo>
                    <a:pt x="324" y="228"/>
                  </a:lnTo>
                  <a:cubicBezTo>
                    <a:pt x="331" y="223"/>
                    <a:pt x="331" y="215"/>
                    <a:pt x="324" y="211"/>
                  </a:cubicBezTo>
                  <a:lnTo>
                    <a:pt x="324" y="211"/>
                  </a:lnTo>
                  <a:cubicBezTo>
                    <a:pt x="310" y="203"/>
                    <a:pt x="284" y="195"/>
                    <a:pt x="259" y="211"/>
                  </a:cubicBezTo>
                  <a:lnTo>
                    <a:pt x="224" y="240"/>
                  </a:lnTo>
                  <a:lnTo>
                    <a:pt x="217" y="204"/>
                  </a:lnTo>
                  <a:lnTo>
                    <a:pt x="226" y="111"/>
                  </a:lnTo>
                  <a:lnTo>
                    <a:pt x="190" y="31"/>
                  </a:lnTo>
                  <a:lnTo>
                    <a:pt x="190" y="31"/>
                  </a:lnTo>
                  <a:cubicBezTo>
                    <a:pt x="187" y="24"/>
                    <a:pt x="175" y="24"/>
                    <a:pt x="172" y="31"/>
                  </a:cubicBezTo>
                  <a:lnTo>
                    <a:pt x="172" y="31"/>
                  </a:lnTo>
                  <a:cubicBezTo>
                    <a:pt x="168" y="42"/>
                    <a:pt x="164" y="56"/>
                    <a:pt x="169" y="67"/>
                  </a:cubicBezTo>
                  <a:lnTo>
                    <a:pt x="183" y="115"/>
                  </a:lnTo>
                  <a:lnTo>
                    <a:pt x="177" y="155"/>
                  </a:lnTo>
                  <a:lnTo>
                    <a:pt x="159" y="75"/>
                  </a:lnTo>
                  <a:lnTo>
                    <a:pt x="126" y="11"/>
                  </a:lnTo>
                  <a:lnTo>
                    <a:pt x="126" y="11"/>
                  </a:lnTo>
                  <a:cubicBezTo>
                    <a:pt x="121" y="1"/>
                    <a:pt x="100" y="0"/>
                    <a:pt x="97" y="10"/>
                  </a:cubicBezTo>
                  <a:lnTo>
                    <a:pt x="97" y="10"/>
                  </a:lnTo>
                  <a:cubicBezTo>
                    <a:pt x="95" y="19"/>
                    <a:pt x="96" y="26"/>
                    <a:pt x="102" y="39"/>
                  </a:cubicBezTo>
                  <a:lnTo>
                    <a:pt x="129" y="104"/>
                  </a:lnTo>
                  <a:lnTo>
                    <a:pt x="133" y="167"/>
                  </a:lnTo>
                  <a:lnTo>
                    <a:pt x="114" y="102"/>
                  </a:lnTo>
                  <a:lnTo>
                    <a:pt x="64" y="44"/>
                  </a:lnTo>
                  <a:lnTo>
                    <a:pt x="64" y="44"/>
                  </a:lnTo>
                  <a:cubicBezTo>
                    <a:pt x="58" y="37"/>
                    <a:pt x="45" y="41"/>
                    <a:pt x="44" y="50"/>
                  </a:cubicBezTo>
                  <a:lnTo>
                    <a:pt x="44" y="50"/>
                  </a:lnTo>
                  <a:cubicBezTo>
                    <a:pt x="43" y="60"/>
                    <a:pt x="43" y="71"/>
                    <a:pt x="48" y="77"/>
                  </a:cubicBezTo>
                  <a:lnTo>
                    <a:pt x="78" y="116"/>
                  </a:lnTo>
                  <a:lnTo>
                    <a:pt x="87" y="183"/>
                  </a:lnTo>
                  <a:lnTo>
                    <a:pt x="63" y="136"/>
                  </a:lnTo>
                  <a:lnTo>
                    <a:pt x="63" y="136"/>
                  </a:lnTo>
                  <a:cubicBezTo>
                    <a:pt x="62" y="133"/>
                    <a:pt x="59" y="130"/>
                    <a:pt x="55" y="128"/>
                  </a:cubicBezTo>
                  <a:lnTo>
                    <a:pt x="18" y="105"/>
                  </a:lnTo>
                  <a:lnTo>
                    <a:pt x="18" y="105"/>
                  </a:lnTo>
                  <a:cubicBezTo>
                    <a:pt x="10" y="101"/>
                    <a:pt x="0" y="106"/>
                    <a:pt x="1" y="115"/>
                  </a:cubicBezTo>
                  <a:lnTo>
                    <a:pt x="1" y="115"/>
                  </a:lnTo>
                  <a:cubicBezTo>
                    <a:pt x="1" y="121"/>
                    <a:pt x="4" y="129"/>
                    <a:pt x="10" y="134"/>
                  </a:cubicBezTo>
                  <a:lnTo>
                    <a:pt x="34" y="156"/>
                  </a:lnTo>
                  <a:lnTo>
                    <a:pt x="49" y="228"/>
                  </a:lnTo>
                  <a:lnTo>
                    <a:pt x="62" y="321"/>
                  </a:lnTo>
                  <a:lnTo>
                    <a:pt x="106" y="375"/>
                  </a:lnTo>
                  <a:lnTo>
                    <a:pt x="207" y="344"/>
                  </a:lnTo>
                </a:path>
              </a:pathLst>
            </a:custGeom>
            <a:solidFill>
              <a:srgbClr val="FFBF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35" name="Google Shape;135;p4"/>
            <p:cNvSpPr/>
            <p:nvPr/>
          </p:nvSpPr>
          <p:spPr>
            <a:xfrm>
              <a:off x="16835937" y="11241407"/>
              <a:ext cx="269161" cy="241693"/>
            </a:xfrm>
            <a:custGeom>
              <a:avLst/>
              <a:gdLst/>
              <a:ahLst/>
              <a:cxnLst/>
              <a:rect l="l" t="t" r="r" b="b"/>
              <a:pathLst>
                <a:path w="214" h="193" extrusionOk="0">
                  <a:moveTo>
                    <a:pt x="42" y="191"/>
                  </a:moveTo>
                  <a:lnTo>
                    <a:pt x="63" y="189"/>
                  </a:lnTo>
                  <a:lnTo>
                    <a:pt x="63" y="189"/>
                  </a:lnTo>
                  <a:cubicBezTo>
                    <a:pt x="90" y="188"/>
                    <a:pt x="116" y="179"/>
                    <a:pt x="137" y="163"/>
                  </a:cubicBezTo>
                  <a:lnTo>
                    <a:pt x="137" y="163"/>
                  </a:lnTo>
                  <a:cubicBezTo>
                    <a:pt x="155" y="149"/>
                    <a:pt x="167" y="131"/>
                    <a:pt x="174" y="111"/>
                  </a:cubicBezTo>
                  <a:lnTo>
                    <a:pt x="213" y="0"/>
                  </a:lnTo>
                  <a:lnTo>
                    <a:pt x="102" y="2"/>
                  </a:lnTo>
                  <a:lnTo>
                    <a:pt x="19" y="143"/>
                  </a:lnTo>
                  <a:lnTo>
                    <a:pt x="5" y="150"/>
                  </a:lnTo>
                  <a:lnTo>
                    <a:pt x="5" y="150"/>
                  </a:lnTo>
                  <a:cubicBezTo>
                    <a:pt x="0" y="172"/>
                    <a:pt x="18" y="192"/>
                    <a:pt x="42" y="191"/>
                  </a:cubicBezTo>
                </a:path>
              </a:pathLst>
            </a:custGeom>
            <a:solidFill>
              <a:srgbClr val="FFBF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36" name="Google Shape;136;p4"/>
            <p:cNvSpPr/>
            <p:nvPr/>
          </p:nvSpPr>
          <p:spPr>
            <a:xfrm>
              <a:off x="16270158" y="11241407"/>
              <a:ext cx="269158" cy="241693"/>
            </a:xfrm>
            <a:custGeom>
              <a:avLst/>
              <a:gdLst/>
              <a:ahLst/>
              <a:cxnLst/>
              <a:rect l="l" t="t" r="r" b="b"/>
              <a:pathLst>
                <a:path w="214" h="193" extrusionOk="0">
                  <a:moveTo>
                    <a:pt x="43" y="191"/>
                  </a:moveTo>
                  <a:lnTo>
                    <a:pt x="63" y="189"/>
                  </a:lnTo>
                  <a:lnTo>
                    <a:pt x="63" y="189"/>
                  </a:lnTo>
                  <a:cubicBezTo>
                    <a:pt x="90" y="188"/>
                    <a:pt x="116" y="179"/>
                    <a:pt x="137" y="163"/>
                  </a:cubicBezTo>
                  <a:lnTo>
                    <a:pt x="137" y="163"/>
                  </a:lnTo>
                  <a:cubicBezTo>
                    <a:pt x="155" y="149"/>
                    <a:pt x="167" y="131"/>
                    <a:pt x="175" y="111"/>
                  </a:cubicBezTo>
                  <a:lnTo>
                    <a:pt x="213" y="0"/>
                  </a:lnTo>
                  <a:lnTo>
                    <a:pt x="102" y="2"/>
                  </a:lnTo>
                  <a:lnTo>
                    <a:pt x="19" y="143"/>
                  </a:lnTo>
                  <a:lnTo>
                    <a:pt x="5" y="150"/>
                  </a:lnTo>
                  <a:lnTo>
                    <a:pt x="5" y="150"/>
                  </a:lnTo>
                  <a:cubicBezTo>
                    <a:pt x="0" y="172"/>
                    <a:pt x="18" y="192"/>
                    <a:pt x="43" y="191"/>
                  </a:cubicBezTo>
                </a:path>
              </a:pathLst>
            </a:custGeom>
            <a:solidFill>
              <a:srgbClr val="FFBF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37" name="Google Shape;137;p4"/>
            <p:cNvSpPr/>
            <p:nvPr/>
          </p:nvSpPr>
          <p:spPr>
            <a:xfrm>
              <a:off x="16748050" y="7797265"/>
              <a:ext cx="241693" cy="131833"/>
            </a:xfrm>
            <a:custGeom>
              <a:avLst/>
              <a:gdLst/>
              <a:ahLst/>
              <a:cxnLst/>
              <a:rect l="l" t="t" r="r" b="b"/>
              <a:pathLst>
                <a:path w="196" h="105" extrusionOk="0">
                  <a:moveTo>
                    <a:pt x="195" y="0"/>
                  </a:moveTo>
                  <a:lnTo>
                    <a:pt x="0" y="0"/>
                  </a:lnTo>
                  <a:lnTo>
                    <a:pt x="0" y="104"/>
                  </a:lnTo>
                  <a:lnTo>
                    <a:pt x="195" y="53"/>
                  </a:lnTo>
                  <a:lnTo>
                    <a:pt x="195" y="0"/>
                  </a:lnTo>
                </a:path>
              </a:pathLst>
            </a:custGeom>
            <a:solidFill>
              <a:srgbClr val="FC787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38" name="Google Shape;138;p4"/>
            <p:cNvSpPr/>
            <p:nvPr/>
          </p:nvSpPr>
          <p:spPr>
            <a:xfrm>
              <a:off x="16654669" y="7401767"/>
              <a:ext cx="439443" cy="450430"/>
            </a:xfrm>
            <a:custGeom>
              <a:avLst/>
              <a:gdLst/>
              <a:ahLst/>
              <a:cxnLst/>
              <a:rect l="l" t="t" r="r" b="b"/>
              <a:pathLst>
                <a:path w="354" h="363" extrusionOk="0">
                  <a:moveTo>
                    <a:pt x="353" y="181"/>
                  </a:moveTo>
                  <a:lnTo>
                    <a:pt x="353" y="181"/>
                  </a:lnTo>
                  <a:cubicBezTo>
                    <a:pt x="353" y="281"/>
                    <a:pt x="290" y="362"/>
                    <a:pt x="181" y="362"/>
                  </a:cubicBezTo>
                  <a:lnTo>
                    <a:pt x="181" y="362"/>
                  </a:lnTo>
                  <a:cubicBezTo>
                    <a:pt x="73" y="362"/>
                    <a:pt x="0" y="281"/>
                    <a:pt x="0" y="181"/>
                  </a:cubicBezTo>
                  <a:lnTo>
                    <a:pt x="0" y="181"/>
                  </a:lnTo>
                  <a:cubicBezTo>
                    <a:pt x="0" y="81"/>
                    <a:pt x="73" y="0"/>
                    <a:pt x="181" y="0"/>
                  </a:cubicBezTo>
                  <a:lnTo>
                    <a:pt x="181" y="0"/>
                  </a:lnTo>
                  <a:cubicBezTo>
                    <a:pt x="290" y="0"/>
                    <a:pt x="353" y="81"/>
                    <a:pt x="353" y="181"/>
                  </a:cubicBezTo>
                </a:path>
              </a:pathLst>
            </a:custGeom>
            <a:solidFill>
              <a:srgbClr val="FFBF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39" name="Google Shape;139;p4"/>
            <p:cNvSpPr/>
            <p:nvPr/>
          </p:nvSpPr>
          <p:spPr>
            <a:xfrm>
              <a:off x="16580278" y="7374303"/>
              <a:ext cx="589490" cy="339325"/>
            </a:xfrm>
            <a:custGeom>
              <a:avLst/>
              <a:gdLst/>
              <a:ahLst/>
              <a:cxnLst/>
              <a:rect l="l" t="t" r="r" b="b"/>
              <a:pathLst>
                <a:path w="589490" h="339325" extrusionOk="0">
                  <a:moveTo>
                    <a:pt x="298606" y="1436"/>
                  </a:moveTo>
                  <a:cubicBezTo>
                    <a:pt x="499604" y="-10987"/>
                    <a:pt x="568268" y="133113"/>
                    <a:pt x="562026" y="213859"/>
                  </a:cubicBezTo>
                  <a:cubicBezTo>
                    <a:pt x="557032" y="289635"/>
                    <a:pt x="589490" y="339325"/>
                    <a:pt x="589490" y="339325"/>
                  </a:cubicBezTo>
                  <a:cubicBezTo>
                    <a:pt x="233688" y="253610"/>
                    <a:pt x="298606" y="1436"/>
                    <a:pt x="298606" y="1436"/>
                  </a:cubicBezTo>
                  <a:close/>
                  <a:moveTo>
                    <a:pt x="298358" y="0"/>
                  </a:moveTo>
                  <a:cubicBezTo>
                    <a:pt x="298358" y="0"/>
                    <a:pt x="248498" y="201323"/>
                    <a:pt x="447" y="306361"/>
                  </a:cubicBezTo>
                  <a:cubicBezTo>
                    <a:pt x="447" y="306361"/>
                    <a:pt x="-24483" y="6253"/>
                    <a:pt x="298358" y="0"/>
                  </a:cubicBezTo>
                  <a:close/>
                </a:path>
              </a:pathLst>
            </a:custGeom>
            <a:solidFill>
              <a:srgbClr val="EF583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40" name="Google Shape;140;p4"/>
            <p:cNvSpPr/>
            <p:nvPr/>
          </p:nvSpPr>
          <p:spPr>
            <a:xfrm>
              <a:off x="16951296" y="8170795"/>
              <a:ext cx="801984" cy="823956"/>
            </a:xfrm>
            <a:custGeom>
              <a:avLst/>
              <a:gdLst/>
              <a:ahLst/>
              <a:cxnLst/>
              <a:rect l="l" t="t" r="r" b="b"/>
              <a:pathLst>
                <a:path w="646" h="661" extrusionOk="0">
                  <a:moveTo>
                    <a:pt x="364" y="0"/>
                  </a:moveTo>
                  <a:lnTo>
                    <a:pt x="364" y="0"/>
                  </a:lnTo>
                  <a:cubicBezTo>
                    <a:pt x="364" y="0"/>
                    <a:pt x="494" y="89"/>
                    <a:pt x="572" y="232"/>
                  </a:cubicBezTo>
                  <a:lnTo>
                    <a:pt x="572" y="232"/>
                  </a:lnTo>
                  <a:cubicBezTo>
                    <a:pt x="601" y="285"/>
                    <a:pt x="617" y="347"/>
                    <a:pt x="627" y="412"/>
                  </a:cubicBezTo>
                  <a:lnTo>
                    <a:pt x="627" y="412"/>
                  </a:lnTo>
                  <a:cubicBezTo>
                    <a:pt x="645" y="524"/>
                    <a:pt x="561" y="628"/>
                    <a:pt x="440" y="644"/>
                  </a:cubicBezTo>
                  <a:lnTo>
                    <a:pt x="440" y="644"/>
                  </a:lnTo>
                  <a:cubicBezTo>
                    <a:pt x="323" y="660"/>
                    <a:pt x="166" y="660"/>
                    <a:pt x="0" y="599"/>
                  </a:cubicBezTo>
                  <a:lnTo>
                    <a:pt x="21" y="485"/>
                  </a:lnTo>
                  <a:lnTo>
                    <a:pt x="405" y="428"/>
                  </a:lnTo>
                  <a:lnTo>
                    <a:pt x="376" y="388"/>
                  </a:lnTo>
                  <a:lnTo>
                    <a:pt x="364" y="0"/>
                  </a:lnTo>
                </a:path>
              </a:pathLst>
            </a:custGeom>
            <a:solidFill>
              <a:srgbClr val="CAD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41" name="Google Shape;141;p4"/>
            <p:cNvSpPr/>
            <p:nvPr/>
          </p:nvSpPr>
          <p:spPr>
            <a:xfrm>
              <a:off x="16742560" y="8626716"/>
              <a:ext cx="230708" cy="280145"/>
            </a:xfrm>
            <a:custGeom>
              <a:avLst/>
              <a:gdLst/>
              <a:ahLst/>
              <a:cxnLst/>
              <a:rect l="l" t="t" r="r" b="b"/>
              <a:pathLst>
                <a:path w="186" h="224" extrusionOk="0">
                  <a:moveTo>
                    <a:pt x="185" y="125"/>
                  </a:moveTo>
                  <a:lnTo>
                    <a:pt x="157" y="81"/>
                  </a:lnTo>
                  <a:lnTo>
                    <a:pt x="106" y="45"/>
                  </a:lnTo>
                  <a:lnTo>
                    <a:pt x="76" y="5"/>
                  </a:lnTo>
                  <a:lnTo>
                    <a:pt x="76" y="5"/>
                  </a:lnTo>
                  <a:cubicBezTo>
                    <a:pt x="72" y="0"/>
                    <a:pt x="63" y="1"/>
                    <a:pt x="61" y="7"/>
                  </a:cubicBezTo>
                  <a:lnTo>
                    <a:pt x="61" y="7"/>
                  </a:lnTo>
                  <a:cubicBezTo>
                    <a:pt x="55" y="20"/>
                    <a:pt x="53" y="40"/>
                    <a:pt x="76" y="64"/>
                  </a:cubicBezTo>
                  <a:lnTo>
                    <a:pt x="38" y="70"/>
                  </a:lnTo>
                  <a:lnTo>
                    <a:pt x="38" y="70"/>
                  </a:lnTo>
                  <a:cubicBezTo>
                    <a:pt x="25" y="72"/>
                    <a:pt x="17" y="84"/>
                    <a:pt x="20" y="96"/>
                  </a:cubicBezTo>
                  <a:lnTo>
                    <a:pt x="20" y="96"/>
                  </a:lnTo>
                  <a:lnTo>
                    <a:pt x="20" y="96"/>
                  </a:lnTo>
                  <a:cubicBezTo>
                    <a:pt x="8" y="107"/>
                    <a:pt x="6" y="124"/>
                    <a:pt x="16" y="136"/>
                  </a:cubicBezTo>
                  <a:lnTo>
                    <a:pt x="11" y="140"/>
                  </a:lnTo>
                  <a:lnTo>
                    <a:pt x="11" y="140"/>
                  </a:lnTo>
                  <a:cubicBezTo>
                    <a:pt x="1" y="151"/>
                    <a:pt x="0" y="167"/>
                    <a:pt x="10" y="178"/>
                  </a:cubicBezTo>
                  <a:lnTo>
                    <a:pt x="6" y="187"/>
                  </a:lnTo>
                  <a:lnTo>
                    <a:pt x="6" y="187"/>
                  </a:lnTo>
                  <a:cubicBezTo>
                    <a:pt x="0" y="197"/>
                    <a:pt x="6" y="208"/>
                    <a:pt x="18" y="211"/>
                  </a:cubicBezTo>
                  <a:lnTo>
                    <a:pt x="80" y="223"/>
                  </a:lnTo>
                  <a:lnTo>
                    <a:pt x="169" y="218"/>
                  </a:lnTo>
                  <a:lnTo>
                    <a:pt x="185" y="125"/>
                  </a:lnTo>
                </a:path>
              </a:pathLst>
            </a:custGeom>
            <a:solidFill>
              <a:srgbClr val="FFBF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42" name="Google Shape;142;p4"/>
            <p:cNvSpPr/>
            <p:nvPr/>
          </p:nvSpPr>
          <p:spPr>
            <a:xfrm>
              <a:off x="15808743" y="7962056"/>
              <a:ext cx="203240" cy="65917"/>
            </a:xfrm>
            <a:custGeom>
              <a:avLst/>
              <a:gdLst/>
              <a:ahLst/>
              <a:cxnLst/>
              <a:rect l="l" t="t" r="r" b="b"/>
              <a:pathLst>
                <a:path w="163" h="55" extrusionOk="0">
                  <a:moveTo>
                    <a:pt x="0" y="0"/>
                  </a:moveTo>
                  <a:lnTo>
                    <a:pt x="44" y="54"/>
                  </a:lnTo>
                  <a:lnTo>
                    <a:pt x="145" y="23"/>
                  </a:lnTo>
                  <a:lnTo>
                    <a:pt x="162" y="4"/>
                  </a:lnTo>
                  <a:lnTo>
                    <a:pt x="0" y="0"/>
                  </a:lnTo>
                </a:path>
              </a:pathLst>
            </a:custGeom>
            <a:solidFill>
              <a:srgbClr val="FC787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43" name="Google Shape;143;p4"/>
            <p:cNvSpPr/>
            <p:nvPr/>
          </p:nvSpPr>
          <p:spPr>
            <a:xfrm>
              <a:off x="16890870" y="8769537"/>
              <a:ext cx="82397" cy="137325"/>
            </a:xfrm>
            <a:custGeom>
              <a:avLst/>
              <a:gdLst/>
              <a:ahLst/>
              <a:cxnLst/>
              <a:rect l="l" t="t" r="r" b="b"/>
              <a:pathLst>
                <a:path w="66" h="111" extrusionOk="0">
                  <a:moveTo>
                    <a:pt x="0" y="110"/>
                  </a:moveTo>
                  <a:lnTo>
                    <a:pt x="49" y="107"/>
                  </a:lnTo>
                  <a:lnTo>
                    <a:pt x="65" y="14"/>
                  </a:lnTo>
                  <a:lnTo>
                    <a:pt x="56" y="0"/>
                  </a:lnTo>
                  <a:lnTo>
                    <a:pt x="0" y="110"/>
                  </a:lnTo>
                </a:path>
              </a:pathLst>
            </a:custGeom>
            <a:solidFill>
              <a:srgbClr val="FC787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44" name="Google Shape;144;p4"/>
            <p:cNvSpPr/>
            <p:nvPr/>
          </p:nvSpPr>
          <p:spPr>
            <a:xfrm>
              <a:off x="10288228" y="10098856"/>
              <a:ext cx="747054" cy="692124"/>
            </a:xfrm>
            <a:custGeom>
              <a:avLst/>
              <a:gdLst/>
              <a:ahLst/>
              <a:cxnLst/>
              <a:rect l="l" t="t" r="r" b="b"/>
              <a:pathLst>
                <a:path w="601" h="555" extrusionOk="0">
                  <a:moveTo>
                    <a:pt x="408" y="554"/>
                  </a:moveTo>
                  <a:lnTo>
                    <a:pt x="0" y="380"/>
                  </a:lnTo>
                  <a:lnTo>
                    <a:pt x="192" y="0"/>
                  </a:lnTo>
                  <a:lnTo>
                    <a:pt x="600" y="174"/>
                  </a:lnTo>
                  <a:lnTo>
                    <a:pt x="408" y="554"/>
                  </a:lnTo>
                </a:path>
              </a:pathLst>
            </a:custGeom>
            <a:solidFill>
              <a:srgbClr val="00B37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45" name="Google Shape;145;p4"/>
            <p:cNvSpPr/>
            <p:nvPr/>
          </p:nvSpPr>
          <p:spPr>
            <a:xfrm>
              <a:off x="10348653" y="6171324"/>
              <a:ext cx="2828917" cy="4235140"/>
            </a:xfrm>
            <a:custGeom>
              <a:avLst/>
              <a:gdLst/>
              <a:ahLst/>
              <a:cxnLst/>
              <a:rect l="l" t="t" r="r" b="b"/>
              <a:pathLst>
                <a:path w="2272" h="3402" extrusionOk="0">
                  <a:moveTo>
                    <a:pt x="2004" y="190"/>
                  </a:moveTo>
                  <a:lnTo>
                    <a:pt x="2049" y="99"/>
                  </a:lnTo>
                  <a:lnTo>
                    <a:pt x="1856" y="17"/>
                  </a:lnTo>
                  <a:lnTo>
                    <a:pt x="1810" y="108"/>
                  </a:lnTo>
                  <a:lnTo>
                    <a:pt x="1621" y="27"/>
                  </a:lnTo>
                  <a:lnTo>
                    <a:pt x="1621" y="27"/>
                  </a:lnTo>
                  <a:cubicBezTo>
                    <a:pt x="1558" y="0"/>
                    <a:pt x="1485" y="25"/>
                    <a:pt x="1456" y="83"/>
                  </a:cubicBezTo>
                  <a:lnTo>
                    <a:pt x="101" y="2776"/>
                  </a:lnTo>
                  <a:lnTo>
                    <a:pt x="101" y="2776"/>
                  </a:lnTo>
                  <a:cubicBezTo>
                    <a:pt x="0" y="2977"/>
                    <a:pt x="94" y="3215"/>
                    <a:pt x="312" y="3308"/>
                  </a:cubicBezTo>
                  <a:lnTo>
                    <a:pt x="312" y="3308"/>
                  </a:lnTo>
                  <a:cubicBezTo>
                    <a:pt x="529" y="3401"/>
                    <a:pt x="786" y="3314"/>
                    <a:pt x="887" y="3114"/>
                  </a:cubicBezTo>
                  <a:lnTo>
                    <a:pt x="2242" y="420"/>
                  </a:lnTo>
                  <a:lnTo>
                    <a:pt x="2242" y="420"/>
                  </a:lnTo>
                  <a:cubicBezTo>
                    <a:pt x="2271" y="362"/>
                    <a:pt x="2244" y="293"/>
                    <a:pt x="2181" y="266"/>
                  </a:cubicBezTo>
                  <a:lnTo>
                    <a:pt x="2004" y="190"/>
                  </a:lnTo>
                </a:path>
              </a:pathLst>
            </a:custGeom>
            <a:solidFill>
              <a:srgbClr val="F2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46" name="Google Shape;146;p4"/>
            <p:cNvSpPr/>
            <p:nvPr/>
          </p:nvSpPr>
          <p:spPr>
            <a:xfrm>
              <a:off x="10046533" y="10439421"/>
              <a:ext cx="994244" cy="483389"/>
            </a:xfrm>
            <a:custGeom>
              <a:avLst/>
              <a:gdLst/>
              <a:ahLst/>
              <a:cxnLst/>
              <a:rect l="l" t="t" r="r" b="b"/>
              <a:pathLst>
                <a:path w="798" h="390" extrusionOk="0">
                  <a:moveTo>
                    <a:pt x="739" y="382"/>
                  </a:moveTo>
                  <a:lnTo>
                    <a:pt x="24" y="76"/>
                  </a:lnTo>
                  <a:lnTo>
                    <a:pt x="24" y="76"/>
                  </a:lnTo>
                  <a:cubicBezTo>
                    <a:pt x="7" y="68"/>
                    <a:pt x="0" y="50"/>
                    <a:pt x="7" y="34"/>
                  </a:cubicBezTo>
                  <a:lnTo>
                    <a:pt x="13" y="22"/>
                  </a:lnTo>
                  <a:lnTo>
                    <a:pt x="13" y="22"/>
                  </a:lnTo>
                  <a:cubicBezTo>
                    <a:pt x="21" y="7"/>
                    <a:pt x="41" y="0"/>
                    <a:pt x="58" y="7"/>
                  </a:cubicBezTo>
                  <a:lnTo>
                    <a:pt x="773" y="313"/>
                  </a:lnTo>
                  <a:lnTo>
                    <a:pt x="773" y="313"/>
                  </a:lnTo>
                  <a:cubicBezTo>
                    <a:pt x="790" y="320"/>
                    <a:pt x="797" y="339"/>
                    <a:pt x="789" y="355"/>
                  </a:cubicBezTo>
                  <a:lnTo>
                    <a:pt x="783" y="367"/>
                  </a:lnTo>
                  <a:lnTo>
                    <a:pt x="783" y="367"/>
                  </a:lnTo>
                  <a:cubicBezTo>
                    <a:pt x="775" y="382"/>
                    <a:pt x="755" y="389"/>
                    <a:pt x="739" y="382"/>
                  </a:cubicBezTo>
                </a:path>
              </a:pathLst>
            </a:custGeom>
            <a:solidFill>
              <a:srgbClr val="20D6A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47" name="Google Shape;147;p4"/>
            <p:cNvSpPr/>
            <p:nvPr/>
          </p:nvSpPr>
          <p:spPr>
            <a:xfrm>
              <a:off x="11699943" y="6259212"/>
              <a:ext cx="1345794" cy="1521576"/>
            </a:xfrm>
            <a:custGeom>
              <a:avLst/>
              <a:gdLst/>
              <a:ahLst/>
              <a:cxnLst/>
              <a:rect l="l" t="t" r="r" b="b"/>
              <a:pathLst>
                <a:path w="1082" h="1222" extrusionOk="0">
                  <a:moveTo>
                    <a:pt x="1065" y="338"/>
                  </a:moveTo>
                  <a:lnTo>
                    <a:pt x="621" y="1221"/>
                  </a:lnTo>
                  <a:lnTo>
                    <a:pt x="553" y="1214"/>
                  </a:lnTo>
                  <a:lnTo>
                    <a:pt x="553" y="1214"/>
                  </a:lnTo>
                  <a:cubicBezTo>
                    <a:pt x="364" y="1192"/>
                    <a:pt x="184" y="1115"/>
                    <a:pt x="44" y="993"/>
                  </a:cubicBezTo>
                  <a:lnTo>
                    <a:pt x="0" y="955"/>
                  </a:lnTo>
                  <a:lnTo>
                    <a:pt x="444" y="72"/>
                  </a:lnTo>
                  <a:lnTo>
                    <a:pt x="444" y="72"/>
                  </a:lnTo>
                  <a:cubicBezTo>
                    <a:pt x="458" y="41"/>
                    <a:pt x="497" y="29"/>
                    <a:pt x="530" y="43"/>
                  </a:cubicBezTo>
                  <a:lnTo>
                    <a:pt x="696" y="114"/>
                  </a:lnTo>
                  <a:lnTo>
                    <a:pt x="696" y="114"/>
                  </a:lnTo>
                  <a:cubicBezTo>
                    <a:pt x="722" y="125"/>
                    <a:pt x="753" y="114"/>
                    <a:pt x="766" y="91"/>
                  </a:cubicBezTo>
                  <a:lnTo>
                    <a:pt x="811" y="0"/>
                  </a:lnTo>
                  <a:lnTo>
                    <a:pt x="902" y="39"/>
                  </a:lnTo>
                  <a:lnTo>
                    <a:pt x="856" y="130"/>
                  </a:lnTo>
                  <a:lnTo>
                    <a:pt x="856" y="130"/>
                  </a:lnTo>
                  <a:cubicBezTo>
                    <a:pt x="844" y="154"/>
                    <a:pt x="855" y="182"/>
                    <a:pt x="882" y="193"/>
                  </a:cubicBezTo>
                  <a:lnTo>
                    <a:pt x="1034" y="259"/>
                  </a:lnTo>
                  <a:lnTo>
                    <a:pt x="1034" y="259"/>
                  </a:lnTo>
                  <a:cubicBezTo>
                    <a:pt x="1066" y="273"/>
                    <a:pt x="1081" y="308"/>
                    <a:pt x="1065" y="338"/>
                  </a:cubicBezTo>
                </a:path>
              </a:pathLst>
            </a:custGeom>
            <a:solidFill>
              <a:srgbClr val="20D6A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48" name="Google Shape;148;p4"/>
            <p:cNvSpPr/>
            <p:nvPr/>
          </p:nvSpPr>
          <p:spPr>
            <a:xfrm>
              <a:off x="12815031" y="4270730"/>
              <a:ext cx="961285" cy="1873130"/>
            </a:xfrm>
            <a:custGeom>
              <a:avLst/>
              <a:gdLst/>
              <a:ahLst/>
              <a:cxnLst/>
              <a:rect l="l" t="t" r="r" b="b"/>
              <a:pathLst>
                <a:path w="773" h="1505" extrusionOk="0">
                  <a:moveTo>
                    <a:pt x="772" y="0"/>
                  </a:moveTo>
                  <a:lnTo>
                    <a:pt x="772" y="0"/>
                  </a:lnTo>
                  <a:cubicBezTo>
                    <a:pt x="551" y="393"/>
                    <a:pt x="0" y="1488"/>
                    <a:pt x="0" y="1488"/>
                  </a:cubicBezTo>
                  <a:lnTo>
                    <a:pt x="38" y="1504"/>
                  </a:lnTo>
                  <a:lnTo>
                    <a:pt x="772" y="0"/>
                  </a:lnTo>
                </a:path>
              </a:pathLst>
            </a:custGeom>
            <a:solidFill>
              <a:srgbClr val="000D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49" name="Google Shape;149;p4"/>
            <p:cNvSpPr/>
            <p:nvPr/>
          </p:nvSpPr>
          <p:spPr>
            <a:xfrm>
              <a:off x="10260764" y="7654446"/>
              <a:ext cx="2108083" cy="2212456"/>
            </a:xfrm>
            <a:custGeom>
              <a:avLst/>
              <a:gdLst/>
              <a:ahLst/>
              <a:cxnLst/>
              <a:rect l="l" t="t" r="r" b="b"/>
              <a:pathLst>
                <a:path w="2108083" h="2212456" extrusionOk="0">
                  <a:moveTo>
                    <a:pt x="1333133" y="0"/>
                  </a:moveTo>
                  <a:lnTo>
                    <a:pt x="1416682" y="8720"/>
                  </a:lnTo>
                  <a:cubicBezTo>
                    <a:pt x="1484020" y="16195"/>
                    <a:pt x="1548864" y="29898"/>
                    <a:pt x="1613708" y="48583"/>
                  </a:cubicBezTo>
                  <a:lnTo>
                    <a:pt x="770510" y="1722088"/>
                  </a:lnTo>
                  <a:lnTo>
                    <a:pt x="1050412" y="1841671"/>
                  </a:lnTo>
                  <a:lnTo>
                    <a:pt x="1895055" y="164790"/>
                  </a:lnTo>
                  <a:cubicBezTo>
                    <a:pt x="1949869" y="198427"/>
                    <a:pt x="2003438" y="235801"/>
                    <a:pt x="2053269" y="279404"/>
                  </a:cubicBezTo>
                  <a:lnTo>
                    <a:pt x="2108083" y="326745"/>
                  </a:lnTo>
                  <a:lnTo>
                    <a:pt x="1294718" y="1946047"/>
                  </a:lnTo>
                  <a:lnTo>
                    <a:pt x="1778500" y="2152735"/>
                  </a:lnTo>
                  <a:lnTo>
                    <a:pt x="1747320" y="2212456"/>
                  </a:lnTo>
                  <a:lnTo>
                    <a:pt x="0" y="1467186"/>
                  </a:lnTo>
                  <a:lnTo>
                    <a:pt x="31180" y="1406221"/>
                  </a:lnTo>
                  <a:lnTo>
                    <a:pt x="519842" y="1614994"/>
                  </a:lnTo>
                  <a:close/>
                </a:path>
              </a:pathLst>
            </a:custGeom>
            <a:solidFill>
              <a:srgbClr val="20D6A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50" name="Google Shape;150;p4"/>
            <p:cNvSpPr/>
            <p:nvPr/>
          </p:nvSpPr>
          <p:spPr>
            <a:xfrm>
              <a:off x="11029793" y="7698391"/>
              <a:ext cx="1126072" cy="1801719"/>
            </a:xfrm>
            <a:custGeom>
              <a:avLst/>
              <a:gdLst/>
              <a:ahLst/>
              <a:cxnLst/>
              <a:rect l="l" t="t" r="r" b="b"/>
              <a:pathLst>
                <a:path w="905" h="1446" extrusionOk="0">
                  <a:moveTo>
                    <a:pt x="679" y="0"/>
                  </a:moveTo>
                  <a:lnTo>
                    <a:pt x="0" y="1349"/>
                  </a:lnTo>
                  <a:lnTo>
                    <a:pt x="225" y="1445"/>
                  </a:lnTo>
                  <a:lnTo>
                    <a:pt x="904" y="97"/>
                  </a:lnTo>
                  <a:lnTo>
                    <a:pt x="904" y="97"/>
                  </a:lnTo>
                  <a:cubicBezTo>
                    <a:pt x="834" y="55"/>
                    <a:pt x="758" y="22"/>
                    <a:pt x="679" y="0"/>
                  </a:cubicBezTo>
                </a:path>
              </a:pathLst>
            </a:custGeom>
            <a:solidFill>
              <a:srgbClr val="00B37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51" name="Google Shape;151;p4"/>
            <p:cNvSpPr/>
            <p:nvPr/>
          </p:nvSpPr>
          <p:spPr>
            <a:xfrm>
              <a:off x="12084803" y="6446164"/>
              <a:ext cx="665975" cy="955603"/>
            </a:xfrm>
            <a:custGeom>
              <a:avLst/>
              <a:gdLst/>
              <a:ahLst/>
              <a:cxnLst/>
              <a:rect l="l" t="t" r="r" b="b"/>
              <a:pathLst>
                <a:path w="665975" h="955603" extrusionOk="0">
                  <a:moveTo>
                    <a:pt x="98148" y="817073"/>
                  </a:moveTo>
                  <a:cubicBezTo>
                    <a:pt x="107665" y="817406"/>
                    <a:pt x="117220" y="819523"/>
                    <a:pt x="126231" y="823599"/>
                  </a:cubicBezTo>
                  <a:cubicBezTo>
                    <a:pt x="163519" y="839905"/>
                    <a:pt x="179677" y="881297"/>
                    <a:pt x="162276" y="915164"/>
                  </a:cubicBezTo>
                  <a:cubicBezTo>
                    <a:pt x="144875" y="950284"/>
                    <a:pt x="101372" y="965336"/>
                    <a:pt x="64084" y="949030"/>
                  </a:cubicBezTo>
                  <a:cubicBezTo>
                    <a:pt x="26796" y="933978"/>
                    <a:pt x="10638" y="892586"/>
                    <a:pt x="29282" y="857466"/>
                  </a:cubicBezTo>
                  <a:cubicBezTo>
                    <a:pt x="41401" y="831125"/>
                    <a:pt x="69600" y="816073"/>
                    <a:pt x="98148" y="817073"/>
                  </a:cubicBezTo>
                  <a:close/>
                  <a:moveTo>
                    <a:pt x="24918" y="638382"/>
                  </a:moveTo>
                  <a:cubicBezTo>
                    <a:pt x="33707" y="635482"/>
                    <a:pt x="43752" y="635787"/>
                    <a:pt x="53168" y="640060"/>
                  </a:cubicBezTo>
                  <a:cubicBezTo>
                    <a:pt x="72002" y="647384"/>
                    <a:pt x="80790" y="665694"/>
                    <a:pt x="72002" y="682783"/>
                  </a:cubicBezTo>
                  <a:cubicBezTo>
                    <a:pt x="63213" y="699873"/>
                    <a:pt x="40613" y="707197"/>
                    <a:pt x="21779" y="699873"/>
                  </a:cubicBezTo>
                  <a:cubicBezTo>
                    <a:pt x="2946" y="691328"/>
                    <a:pt x="-5843" y="671797"/>
                    <a:pt x="4201" y="655929"/>
                  </a:cubicBezTo>
                  <a:cubicBezTo>
                    <a:pt x="8596" y="647384"/>
                    <a:pt x="16129" y="641281"/>
                    <a:pt x="24918" y="638382"/>
                  </a:cubicBezTo>
                  <a:close/>
                  <a:moveTo>
                    <a:pt x="496899" y="352517"/>
                  </a:moveTo>
                  <a:cubicBezTo>
                    <a:pt x="519788" y="353417"/>
                    <a:pt x="542970" y="358502"/>
                    <a:pt x="565213" y="368204"/>
                  </a:cubicBezTo>
                  <a:cubicBezTo>
                    <a:pt x="652931" y="405758"/>
                    <a:pt x="690524" y="500897"/>
                    <a:pt x="649171" y="582265"/>
                  </a:cubicBezTo>
                  <a:cubicBezTo>
                    <a:pt x="609072" y="662381"/>
                    <a:pt x="505064" y="696180"/>
                    <a:pt x="417347" y="659878"/>
                  </a:cubicBezTo>
                  <a:cubicBezTo>
                    <a:pt x="329629" y="622323"/>
                    <a:pt x="290783" y="527185"/>
                    <a:pt x="332136" y="445816"/>
                  </a:cubicBezTo>
                  <a:cubicBezTo>
                    <a:pt x="362210" y="384790"/>
                    <a:pt x="428233" y="349818"/>
                    <a:pt x="496899" y="352517"/>
                  </a:cubicBezTo>
                  <a:close/>
                  <a:moveTo>
                    <a:pt x="235639" y="2102"/>
                  </a:moveTo>
                  <a:cubicBezTo>
                    <a:pt x="245341" y="-1102"/>
                    <a:pt x="256256" y="-797"/>
                    <a:pt x="265958" y="4086"/>
                  </a:cubicBezTo>
                  <a:cubicBezTo>
                    <a:pt x="286575" y="11410"/>
                    <a:pt x="295064" y="33382"/>
                    <a:pt x="286575" y="54134"/>
                  </a:cubicBezTo>
                  <a:cubicBezTo>
                    <a:pt x="276873" y="72444"/>
                    <a:pt x="252617" y="80989"/>
                    <a:pt x="232000" y="71223"/>
                  </a:cubicBezTo>
                  <a:cubicBezTo>
                    <a:pt x="212596" y="62678"/>
                    <a:pt x="202894" y="39485"/>
                    <a:pt x="212596" y="21175"/>
                  </a:cubicBezTo>
                  <a:cubicBezTo>
                    <a:pt x="217447" y="12020"/>
                    <a:pt x="225937" y="5307"/>
                    <a:pt x="235639" y="2102"/>
                  </a:cubicBezTo>
                  <a:close/>
                </a:path>
              </a:pathLst>
            </a:custGeom>
            <a:solidFill>
              <a:srgbClr val="00B37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52" name="Google Shape;152;p4"/>
            <p:cNvSpPr/>
            <p:nvPr/>
          </p:nvSpPr>
          <p:spPr>
            <a:xfrm>
              <a:off x="12584322" y="6099915"/>
              <a:ext cx="384513" cy="263667"/>
            </a:xfrm>
            <a:custGeom>
              <a:avLst/>
              <a:gdLst/>
              <a:ahLst/>
              <a:cxnLst/>
              <a:rect l="l" t="t" r="r" b="b"/>
              <a:pathLst>
                <a:path w="310" h="210" extrusionOk="0">
                  <a:moveTo>
                    <a:pt x="257" y="114"/>
                  </a:moveTo>
                  <a:lnTo>
                    <a:pt x="257" y="114"/>
                  </a:lnTo>
                  <a:lnTo>
                    <a:pt x="257" y="114"/>
                  </a:lnTo>
                  <a:cubicBezTo>
                    <a:pt x="274" y="82"/>
                    <a:pt x="259" y="43"/>
                    <a:pt x="224" y="28"/>
                  </a:cubicBezTo>
                  <a:lnTo>
                    <a:pt x="192" y="14"/>
                  </a:lnTo>
                  <a:lnTo>
                    <a:pt x="192" y="14"/>
                  </a:lnTo>
                  <a:cubicBezTo>
                    <a:pt x="157" y="0"/>
                    <a:pt x="116" y="14"/>
                    <a:pt x="100" y="47"/>
                  </a:cubicBezTo>
                  <a:lnTo>
                    <a:pt x="97" y="46"/>
                  </a:lnTo>
                  <a:lnTo>
                    <a:pt x="97" y="46"/>
                  </a:lnTo>
                  <a:cubicBezTo>
                    <a:pt x="62" y="31"/>
                    <a:pt x="21" y="45"/>
                    <a:pt x="5" y="78"/>
                  </a:cubicBezTo>
                  <a:lnTo>
                    <a:pt x="0" y="86"/>
                  </a:lnTo>
                  <a:lnTo>
                    <a:pt x="289" y="209"/>
                  </a:lnTo>
                  <a:lnTo>
                    <a:pt x="293" y="201"/>
                  </a:lnTo>
                  <a:lnTo>
                    <a:pt x="293" y="201"/>
                  </a:lnTo>
                  <a:cubicBezTo>
                    <a:pt x="309" y="168"/>
                    <a:pt x="295" y="130"/>
                    <a:pt x="260" y="115"/>
                  </a:cubicBezTo>
                  <a:lnTo>
                    <a:pt x="257" y="114"/>
                  </a:lnTo>
                </a:path>
              </a:pathLst>
            </a:custGeom>
            <a:solidFill>
              <a:srgbClr val="00B37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600">
                <a:solidFill>
                  <a:schemeClr val="dk1"/>
                </a:solidFill>
                <a:latin typeface="Poppins" panose="00000500000000000000"/>
                <a:ea typeface="Poppins" panose="00000500000000000000"/>
                <a:cs typeface="Poppins" panose="00000500000000000000"/>
                <a:sym typeface="Poppins" panose="00000500000000000000"/>
              </a:endParaRPr>
            </a:p>
          </p:txBody>
        </p:sp>
      </p:grpSp>
      <p:sp>
        <p:nvSpPr>
          <p:cNvPr id="153" name="Google Shape;153;p4"/>
          <p:cNvSpPr txBox="1"/>
          <p:nvPr/>
        </p:nvSpPr>
        <p:spPr>
          <a:xfrm>
            <a:off x="3688775" y="1056720"/>
            <a:ext cx="17000100" cy="2275205"/>
          </a:xfrm>
          <a:prstGeom prst="rect">
            <a:avLst/>
          </a:prstGeom>
          <a:noFill/>
          <a:ln>
            <a:noFill/>
          </a:ln>
        </p:spPr>
        <p:txBody>
          <a:bodyPr spcFirstLastPara="1" wrap="square" lIns="91425" tIns="45700" rIns="91425" bIns="45700" anchor="b" anchorCtr="0">
            <a:spAutoFit/>
          </a:bodyPr>
          <a:lstStyle/>
          <a:p>
            <a:pPr marL="0" lvl="0" indent="0" algn="ctr" rtl="0">
              <a:spcBef>
                <a:spcPts val="0"/>
              </a:spcBef>
              <a:spcAft>
                <a:spcPts val="0"/>
              </a:spcAft>
              <a:buSzPts val="1800"/>
              <a:buNone/>
            </a:pPr>
            <a:r>
              <a:rPr lang="en-US" sz="7100" b="1">
                <a:latin typeface="Times New Roman" panose="02020603050405020304" charset="0"/>
                <a:ea typeface="Poppins" panose="00000500000000000000"/>
                <a:cs typeface="Times New Roman" panose="02020603050405020304" charset="0"/>
                <a:sym typeface="Poppins" panose="00000500000000000000"/>
              </a:rPr>
              <a:t>Analysis On Healthcare Datasets Using Machine Learning Algorithm</a:t>
            </a:r>
            <a:endParaRPr sz="9400" b="1">
              <a:solidFill>
                <a:srgbClr val="111340"/>
              </a:solidFill>
              <a:latin typeface="Times New Roman" panose="02020603050405020304" charset="0"/>
              <a:ea typeface="Poppins" panose="00000500000000000000"/>
              <a:cs typeface="Times New Roman" panose="02020603050405020304" charset="0"/>
              <a:sym typeface="Poppins" panose="00000500000000000000"/>
            </a:endParaRPr>
          </a:p>
        </p:txBody>
      </p:sp>
      <p:sp>
        <p:nvSpPr>
          <p:cNvPr id="154" name="Google Shape;154;p4"/>
          <p:cNvSpPr txBox="1"/>
          <p:nvPr/>
        </p:nvSpPr>
        <p:spPr>
          <a:xfrm>
            <a:off x="15630475" y="10508775"/>
            <a:ext cx="9576000" cy="2028825"/>
          </a:xfrm>
          <a:prstGeom prst="rect">
            <a:avLst/>
          </a:prstGeom>
          <a:noFill/>
          <a:ln>
            <a:noFill/>
          </a:ln>
        </p:spPr>
        <p:txBody>
          <a:bodyPr spcFirstLastPara="1" wrap="square" lIns="91425" tIns="45700" rIns="91425" bIns="45700" anchor="b" anchorCtr="0">
            <a:spAutoFit/>
          </a:bodyPr>
          <a:lstStyle/>
          <a:p>
            <a:pPr marL="0" marR="0" lvl="0" indent="0" algn="l" rtl="0">
              <a:spcBef>
                <a:spcPts val="0"/>
              </a:spcBef>
              <a:spcAft>
                <a:spcPts val="0"/>
              </a:spcAft>
              <a:buNone/>
            </a:pPr>
            <a:r>
              <a:rPr lang="en-US" sz="4200" b="1">
                <a:latin typeface="Times New Roman" panose="02020603050405020304" charset="0"/>
                <a:ea typeface="Poppins" panose="00000500000000000000"/>
                <a:cs typeface="Times New Roman" panose="02020603050405020304" charset="0"/>
                <a:sym typeface="Poppins" panose="00000500000000000000"/>
              </a:rPr>
              <a:t>Under the Guidance of  </a:t>
            </a:r>
            <a:endParaRPr sz="4200" b="1">
              <a:latin typeface="Times New Roman" panose="02020603050405020304" charset="0"/>
              <a:ea typeface="Poppins" panose="00000500000000000000"/>
              <a:cs typeface="Times New Roman" panose="02020603050405020304" charset="0"/>
              <a:sym typeface="Poppins" panose="00000500000000000000"/>
            </a:endParaRPr>
          </a:p>
          <a:p>
            <a:pPr marL="0" marR="0" lvl="0" indent="0" algn="l" rtl="0">
              <a:spcBef>
                <a:spcPts val="0"/>
              </a:spcBef>
              <a:spcAft>
                <a:spcPts val="0"/>
              </a:spcAft>
              <a:buNone/>
            </a:pPr>
            <a:r>
              <a:rPr lang="en-US" sz="4200" b="1">
                <a:latin typeface="Times New Roman" panose="02020603050405020304" charset="0"/>
                <a:ea typeface="Poppins" panose="00000500000000000000"/>
                <a:cs typeface="Times New Roman" panose="02020603050405020304" charset="0"/>
                <a:sym typeface="Poppins" panose="00000500000000000000"/>
              </a:rPr>
              <a:t>Dr. Saroj Kumar Pandey</a:t>
            </a:r>
            <a:endParaRPr sz="4200" b="1">
              <a:latin typeface="Times New Roman" panose="02020603050405020304" charset="0"/>
              <a:ea typeface="Poppins" panose="00000500000000000000"/>
              <a:cs typeface="Times New Roman" panose="02020603050405020304" charset="0"/>
              <a:sym typeface="Poppins" panose="00000500000000000000"/>
            </a:endParaRPr>
          </a:p>
          <a:p>
            <a:pPr marL="0" marR="0" lvl="0" indent="0" algn="l" rtl="0">
              <a:spcBef>
                <a:spcPts val="0"/>
              </a:spcBef>
              <a:spcAft>
                <a:spcPts val="0"/>
              </a:spcAft>
              <a:buNone/>
            </a:pPr>
            <a:r>
              <a:rPr lang="en-US" sz="4200" b="1">
                <a:latin typeface="Times New Roman" panose="02020603050405020304" charset="0"/>
                <a:ea typeface="Poppins" panose="00000500000000000000"/>
                <a:cs typeface="Times New Roman" panose="02020603050405020304" charset="0"/>
                <a:sym typeface="Poppins" panose="00000500000000000000"/>
              </a:rPr>
              <a:t>(Assitant Professor)</a:t>
            </a:r>
            <a:endParaRPr sz="4200" b="1">
              <a:latin typeface="Times New Roman" panose="02020603050405020304" charset="0"/>
              <a:ea typeface="Poppins" panose="00000500000000000000"/>
              <a:cs typeface="Times New Roman" panose="02020603050405020304" charset="0"/>
              <a:sym typeface="Poppins" panose="00000500000000000000"/>
            </a:endParaRPr>
          </a:p>
        </p:txBody>
      </p:sp>
      <p:sp>
        <p:nvSpPr>
          <p:cNvPr id="155" name="Google Shape;155;p4"/>
          <p:cNvSpPr txBox="1"/>
          <p:nvPr/>
        </p:nvSpPr>
        <p:spPr>
          <a:xfrm>
            <a:off x="15630475" y="7398295"/>
            <a:ext cx="9576000" cy="2319655"/>
          </a:xfrm>
          <a:prstGeom prst="rect">
            <a:avLst/>
          </a:prstGeom>
          <a:noFill/>
          <a:ln>
            <a:noFill/>
          </a:ln>
        </p:spPr>
        <p:txBody>
          <a:bodyPr spcFirstLastPara="1" wrap="square" lIns="91425" tIns="45700" rIns="91425" bIns="45700" anchor="b" anchorCtr="0">
            <a:spAutoFit/>
          </a:bodyPr>
          <a:lstStyle/>
          <a:p>
            <a:pPr marL="457200" lvl="0" indent="-495300" algn="l" rtl="0">
              <a:lnSpc>
                <a:spcPct val="115000"/>
              </a:lnSpc>
              <a:spcBef>
                <a:spcPts val="1200"/>
              </a:spcBef>
              <a:spcAft>
                <a:spcPts val="0"/>
              </a:spcAft>
              <a:buClr>
                <a:srgbClr val="000000"/>
              </a:buClr>
              <a:buSzPts val="4200"/>
              <a:buFont typeface="Poppins" panose="00000500000000000000"/>
              <a:buChar char="●"/>
            </a:pPr>
            <a:r>
              <a:rPr lang="en-US" sz="4200">
                <a:latin typeface="Times New Roman" panose="02020603050405020304" charset="0"/>
                <a:ea typeface="Poppins" panose="00000500000000000000"/>
                <a:cs typeface="Times New Roman" panose="02020603050405020304" charset="0"/>
                <a:sym typeface="Poppins" panose="00000500000000000000"/>
              </a:rPr>
              <a:t>RAJAN SHARMA  (181500543)</a:t>
            </a:r>
            <a:endParaRPr sz="4200">
              <a:latin typeface="Times New Roman" panose="02020603050405020304" charset="0"/>
              <a:ea typeface="Poppins" panose="00000500000000000000"/>
              <a:cs typeface="Times New Roman" panose="02020603050405020304" charset="0"/>
              <a:sym typeface="Poppins" panose="00000500000000000000"/>
            </a:endParaRPr>
          </a:p>
          <a:p>
            <a:pPr marL="457200" lvl="0" indent="-495300" algn="l" rtl="0">
              <a:lnSpc>
                <a:spcPct val="115000"/>
              </a:lnSpc>
              <a:spcBef>
                <a:spcPts val="0"/>
              </a:spcBef>
              <a:spcAft>
                <a:spcPts val="0"/>
              </a:spcAft>
              <a:buClr>
                <a:srgbClr val="000000"/>
              </a:buClr>
              <a:buSzPts val="4200"/>
              <a:buFont typeface="Poppins" panose="00000500000000000000"/>
              <a:buChar char="●"/>
            </a:pPr>
            <a:r>
              <a:rPr lang="en-US" sz="4200">
                <a:latin typeface="Times New Roman" panose="02020603050405020304" charset="0"/>
                <a:ea typeface="Poppins" panose="00000500000000000000"/>
                <a:cs typeface="Times New Roman" panose="02020603050405020304" charset="0"/>
                <a:sym typeface="Poppins" panose="00000500000000000000"/>
              </a:rPr>
              <a:t>ISHANT GOYAL  (181500242)</a:t>
            </a:r>
            <a:endParaRPr sz="4200">
              <a:latin typeface="Times New Roman" panose="02020603050405020304" charset="0"/>
              <a:ea typeface="Poppins" panose="00000500000000000000"/>
              <a:cs typeface="Times New Roman" panose="02020603050405020304" charset="0"/>
              <a:sym typeface="Poppins" panose="00000500000000000000"/>
            </a:endParaRPr>
          </a:p>
          <a:p>
            <a:pPr marL="457200" lvl="0" indent="-495300" algn="l" rtl="0">
              <a:lnSpc>
                <a:spcPct val="115000"/>
              </a:lnSpc>
              <a:spcBef>
                <a:spcPts val="0"/>
              </a:spcBef>
              <a:spcAft>
                <a:spcPts val="0"/>
              </a:spcAft>
              <a:buClr>
                <a:srgbClr val="000000"/>
              </a:buClr>
              <a:buSzPts val="4200"/>
              <a:buFont typeface="Poppins" panose="00000500000000000000"/>
              <a:buChar char="●"/>
            </a:pPr>
            <a:r>
              <a:rPr lang="en-US" sz="4200">
                <a:latin typeface="Times New Roman" panose="02020603050405020304" charset="0"/>
                <a:ea typeface="Poppins" panose="00000500000000000000"/>
                <a:cs typeface="Times New Roman" panose="02020603050405020304" charset="0"/>
                <a:sym typeface="Poppins" panose="00000500000000000000"/>
              </a:rPr>
              <a:t>DEEPAK AWASTHI  (181500202)</a:t>
            </a:r>
            <a:endParaRPr sz="6800">
              <a:latin typeface="Times New Roman" panose="02020603050405020304" charset="0"/>
              <a:ea typeface="Poppins" panose="00000500000000000000"/>
              <a:cs typeface="Times New Roman" panose="02020603050405020304" charset="0"/>
              <a:sym typeface="Poppins" panose="00000500000000000000"/>
            </a:endParaRPr>
          </a:p>
        </p:txBody>
      </p:sp>
      <p:sp>
        <p:nvSpPr>
          <p:cNvPr id="156" name="Google Shape;156;p4"/>
          <p:cNvSpPr txBox="1"/>
          <p:nvPr/>
        </p:nvSpPr>
        <p:spPr>
          <a:xfrm>
            <a:off x="15860980" y="6756298"/>
            <a:ext cx="2628900" cy="735965"/>
          </a:xfrm>
          <a:prstGeom prst="rect">
            <a:avLst/>
          </a:prstGeom>
          <a:noFill/>
          <a:ln>
            <a:noFill/>
          </a:ln>
        </p:spPr>
        <p:txBody>
          <a:bodyPr spcFirstLastPara="1" wrap="square" lIns="91425" tIns="45700" rIns="91425" bIns="45700" anchor="b" anchorCtr="0">
            <a:spAutoFit/>
          </a:bodyPr>
          <a:lstStyle/>
          <a:p>
            <a:pPr marL="0" marR="0" lvl="0" indent="0" algn="l" rtl="0">
              <a:spcBef>
                <a:spcPts val="0"/>
              </a:spcBef>
              <a:spcAft>
                <a:spcPts val="0"/>
              </a:spcAft>
              <a:buNone/>
            </a:pPr>
            <a:r>
              <a:rPr lang="en-US" sz="4200">
                <a:latin typeface="Times New Roman" panose="02020603050405020304" charset="0"/>
                <a:ea typeface="Poppins" panose="00000500000000000000"/>
                <a:cs typeface="Times New Roman" panose="02020603050405020304" charset="0"/>
                <a:sym typeface="Poppins" panose="00000500000000000000"/>
              </a:rPr>
              <a:t>Group 31</a:t>
            </a:r>
            <a:endParaRPr lang="en-US" sz="4200">
              <a:latin typeface="Times New Roman" panose="02020603050405020304" charset="0"/>
              <a:ea typeface="Poppins" panose="00000500000000000000"/>
              <a:cs typeface="Times New Roman" panose="02020603050405020304" charset="0"/>
              <a:sym typeface="Poppins" panose="000005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5"/>
          <p:cNvSpPr txBox="1"/>
          <p:nvPr/>
        </p:nvSpPr>
        <p:spPr>
          <a:xfrm>
            <a:off x="2111950" y="1619525"/>
            <a:ext cx="7283100" cy="1228725"/>
          </a:xfrm>
          <a:prstGeom prst="rect">
            <a:avLst/>
          </a:prstGeom>
          <a:noFill/>
          <a:ln>
            <a:noFill/>
          </a:ln>
        </p:spPr>
        <p:txBody>
          <a:bodyPr spcFirstLastPara="1" wrap="square" lIns="91425" tIns="45700" rIns="91425" bIns="45700" anchor="b" anchorCtr="0">
            <a:spAutoFit/>
          </a:bodyPr>
          <a:lstStyle/>
          <a:p>
            <a:pPr marL="0" marR="0" lvl="0" indent="0" algn="ctr" rtl="0">
              <a:spcBef>
                <a:spcPts val="0"/>
              </a:spcBef>
              <a:spcAft>
                <a:spcPts val="0"/>
              </a:spcAft>
              <a:buNone/>
            </a:pPr>
            <a:r>
              <a:rPr lang="en-US" sz="7400" b="1" u="sng">
                <a:solidFill>
                  <a:srgbClr val="111340"/>
                </a:solidFill>
                <a:latin typeface="Times New Roman" panose="02020603050405020304" charset="0"/>
                <a:ea typeface="Poppins" panose="00000500000000000000"/>
                <a:cs typeface="Times New Roman" panose="02020603050405020304" charset="0"/>
                <a:sym typeface="Poppins" panose="00000500000000000000"/>
              </a:rPr>
              <a:t>Introduction</a:t>
            </a:r>
            <a:endParaRPr u="sng">
              <a:latin typeface="Times New Roman" panose="02020603050405020304" charset="0"/>
              <a:cs typeface="Times New Roman" panose="02020603050405020304" charset="0"/>
            </a:endParaRPr>
          </a:p>
        </p:txBody>
      </p:sp>
      <p:sp>
        <p:nvSpPr>
          <p:cNvPr id="162" name="Google Shape;162;p5"/>
          <p:cNvSpPr txBox="1"/>
          <p:nvPr/>
        </p:nvSpPr>
        <p:spPr>
          <a:xfrm>
            <a:off x="2035753" y="3113200"/>
            <a:ext cx="19098000" cy="9230995"/>
          </a:xfrm>
          <a:prstGeom prst="rect">
            <a:avLst/>
          </a:prstGeom>
          <a:noFill/>
          <a:ln>
            <a:noFill/>
          </a:ln>
        </p:spPr>
        <p:txBody>
          <a:bodyPr spcFirstLastPara="1" wrap="square" lIns="91425" tIns="45700" rIns="91425" bIns="45700" anchor="t" anchorCtr="0">
            <a:spAutoFit/>
          </a:bodyPr>
          <a:lstStyle/>
          <a:p>
            <a:pPr marL="457200" lvl="0" indent="-444500" algn="l" rtl="0">
              <a:lnSpc>
                <a:spcPct val="150000"/>
              </a:lnSpc>
              <a:spcBef>
                <a:spcPts val="0"/>
              </a:spcBef>
              <a:spcAft>
                <a:spcPts val="0"/>
              </a:spcAft>
              <a:buSzPts val="3400"/>
              <a:buFont typeface="Poppins" panose="00000500000000000000"/>
              <a:buChar char="●"/>
            </a:pPr>
            <a:r>
              <a:rPr lang="en-US" sz="4400">
                <a:latin typeface="Times New Roman" panose="02020603050405020304" charset="0"/>
                <a:ea typeface="Poppins" panose="00000500000000000000"/>
                <a:cs typeface="Times New Roman" panose="02020603050405020304" charset="0"/>
                <a:sym typeface="Poppins" panose="00000500000000000000"/>
              </a:rPr>
              <a:t>Machine learning algorithms can detect patterns associated with diseases and health conditions by studying thousands of healthcare records and other patient data.</a:t>
            </a:r>
            <a:endParaRPr sz="4400">
              <a:latin typeface="Times New Roman" panose="02020603050405020304" charset="0"/>
              <a:ea typeface="Poppins" panose="00000500000000000000"/>
              <a:cs typeface="Times New Roman" panose="02020603050405020304" charset="0"/>
              <a:sym typeface="Poppins" panose="00000500000000000000"/>
            </a:endParaRPr>
          </a:p>
          <a:p>
            <a:pPr marL="457200" lvl="0" indent="-444500" algn="l" rtl="0">
              <a:lnSpc>
                <a:spcPct val="150000"/>
              </a:lnSpc>
              <a:spcBef>
                <a:spcPts val="0"/>
              </a:spcBef>
              <a:spcAft>
                <a:spcPts val="0"/>
              </a:spcAft>
              <a:buSzPts val="3400"/>
              <a:buFont typeface="Poppins" panose="00000500000000000000"/>
              <a:buChar char="●"/>
            </a:pPr>
            <a:r>
              <a:rPr lang="en-US" sz="4400">
                <a:latin typeface="Times New Roman" panose="02020603050405020304" charset="0"/>
                <a:ea typeface="Poppins" panose="00000500000000000000"/>
                <a:cs typeface="Times New Roman" panose="02020603050405020304" charset="0"/>
                <a:sym typeface="Poppins" panose="00000500000000000000"/>
              </a:rPr>
              <a:t>Using the past health records of the patients, the concept helps to predict their future state of health. It enables medical professionals to allocate resources on time to reduce the mortality rate.</a:t>
            </a:r>
            <a:endParaRPr sz="4400">
              <a:latin typeface="Times New Roman" panose="02020603050405020304" charset="0"/>
              <a:ea typeface="Poppins" panose="00000500000000000000"/>
              <a:cs typeface="Times New Roman" panose="02020603050405020304" charset="0"/>
              <a:sym typeface="Poppins" panose="00000500000000000000"/>
            </a:endParaRPr>
          </a:p>
          <a:p>
            <a:pPr marL="457200" lvl="0" indent="-444500" algn="l" rtl="0">
              <a:lnSpc>
                <a:spcPct val="150000"/>
              </a:lnSpc>
              <a:spcBef>
                <a:spcPts val="0"/>
              </a:spcBef>
              <a:spcAft>
                <a:spcPts val="0"/>
              </a:spcAft>
              <a:buSzPts val="3400"/>
              <a:buFont typeface="Poppins" panose="00000500000000000000"/>
              <a:buChar char="●"/>
            </a:pPr>
            <a:r>
              <a:rPr lang="en-US" sz="4400">
                <a:latin typeface="Times New Roman" panose="02020603050405020304" charset="0"/>
                <a:ea typeface="Poppins" panose="00000500000000000000"/>
                <a:cs typeface="Times New Roman" panose="02020603050405020304" charset="0"/>
                <a:sym typeface="Poppins" panose="00000500000000000000"/>
              </a:rPr>
              <a:t>Machin Learning will soon get integrated into practice as a diagnostic aid, particularly in primary care. It plays a crucial role in shaping a predictive, personalized, and preventive future, making treating people a breeze.</a:t>
            </a:r>
            <a:endParaRPr sz="4400">
              <a:solidFill>
                <a:srgbClr val="747A94"/>
              </a:solidFill>
              <a:latin typeface="Times New Roman" panose="02020603050405020304" charset="0"/>
              <a:ea typeface="Poppins" panose="00000500000000000000"/>
              <a:cs typeface="Times New Roman" panose="02020603050405020304" charset="0"/>
              <a:sym typeface="Poppins" panose="000005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67" name="Shape 167"/>
        <p:cNvGrpSpPr/>
        <p:nvPr/>
      </p:nvGrpSpPr>
      <p:grpSpPr>
        <a:xfrm>
          <a:off x="0" y="0"/>
          <a:ext cx="0" cy="0"/>
          <a:chOff x="0" y="0"/>
          <a:chExt cx="0" cy="0"/>
        </a:xfrm>
      </p:grpSpPr>
      <p:sp>
        <p:nvSpPr>
          <p:cNvPr id="169" name="Google Shape;169;p6"/>
          <p:cNvSpPr/>
          <p:nvPr/>
        </p:nvSpPr>
        <p:spPr>
          <a:xfrm>
            <a:off x="2796744" y="4379854"/>
            <a:ext cx="346060" cy="554799"/>
          </a:xfrm>
          <a:custGeom>
            <a:avLst/>
            <a:gdLst/>
            <a:ahLst/>
            <a:cxnLst/>
            <a:rect l="l" t="t" r="r" b="b"/>
            <a:pathLst>
              <a:path w="278" h="444" extrusionOk="0">
                <a:moveTo>
                  <a:pt x="262" y="203"/>
                </a:moveTo>
                <a:lnTo>
                  <a:pt x="262" y="203"/>
                </a:lnTo>
                <a:lnTo>
                  <a:pt x="262" y="203"/>
                </a:lnTo>
                <a:cubicBezTo>
                  <a:pt x="262" y="202"/>
                  <a:pt x="261" y="202"/>
                  <a:pt x="261" y="202"/>
                </a:cubicBezTo>
                <a:lnTo>
                  <a:pt x="261" y="202"/>
                </a:lnTo>
                <a:cubicBezTo>
                  <a:pt x="261" y="202"/>
                  <a:pt x="261" y="202"/>
                  <a:pt x="261" y="201"/>
                </a:cubicBezTo>
                <a:lnTo>
                  <a:pt x="95" y="19"/>
                </a:lnTo>
                <a:lnTo>
                  <a:pt x="95" y="19"/>
                </a:lnTo>
                <a:cubicBezTo>
                  <a:pt x="79" y="2"/>
                  <a:pt x="52" y="0"/>
                  <a:pt x="35" y="16"/>
                </a:cubicBezTo>
                <a:lnTo>
                  <a:pt x="35" y="16"/>
                </a:lnTo>
                <a:cubicBezTo>
                  <a:pt x="18" y="32"/>
                  <a:pt x="17" y="58"/>
                  <a:pt x="32" y="75"/>
                </a:cubicBezTo>
                <a:lnTo>
                  <a:pt x="170" y="228"/>
                </a:lnTo>
                <a:lnTo>
                  <a:pt x="19" y="365"/>
                </a:lnTo>
                <a:lnTo>
                  <a:pt x="19" y="365"/>
                </a:lnTo>
                <a:cubicBezTo>
                  <a:pt x="2" y="381"/>
                  <a:pt x="0" y="407"/>
                  <a:pt x="16" y="425"/>
                </a:cubicBezTo>
                <a:lnTo>
                  <a:pt x="16" y="425"/>
                </a:lnTo>
                <a:cubicBezTo>
                  <a:pt x="32" y="442"/>
                  <a:pt x="58" y="443"/>
                  <a:pt x="75" y="428"/>
                </a:cubicBezTo>
                <a:lnTo>
                  <a:pt x="258" y="262"/>
                </a:lnTo>
                <a:lnTo>
                  <a:pt x="258" y="262"/>
                </a:lnTo>
                <a:cubicBezTo>
                  <a:pt x="276" y="247"/>
                  <a:pt x="277" y="220"/>
                  <a:pt x="262" y="203"/>
                </a:cubicBezTo>
              </a:path>
            </a:pathLst>
          </a:custGeom>
          <a:solidFill>
            <a:srgbClr val="FCA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8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70" name="Google Shape;170;p6"/>
          <p:cNvSpPr/>
          <p:nvPr/>
        </p:nvSpPr>
        <p:spPr>
          <a:xfrm>
            <a:off x="2796744" y="6074676"/>
            <a:ext cx="346060" cy="554796"/>
          </a:xfrm>
          <a:custGeom>
            <a:avLst/>
            <a:gdLst/>
            <a:ahLst/>
            <a:cxnLst/>
            <a:rect l="l" t="t" r="r" b="b"/>
            <a:pathLst>
              <a:path w="278" h="445" extrusionOk="0">
                <a:moveTo>
                  <a:pt x="262" y="203"/>
                </a:moveTo>
                <a:lnTo>
                  <a:pt x="262" y="203"/>
                </a:lnTo>
                <a:lnTo>
                  <a:pt x="262" y="203"/>
                </a:lnTo>
                <a:cubicBezTo>
                  <a:pt x="262" y="203"/>
                  <a:pt x="261" y="203"/>
                  <a:pt x="261" y="202"/>
                </a:cubicBezTo>
                <a:lnTo>
                  <a:pt x="261" y="202"/>
                </a:lnTo>
                <a:lnTo>
                  <a:pt x="261" y="202"/>
                </a:lnTo>
                <a:lnTo>
                  <a:pt x="95" y="19"/>
                </a:lnTo>
                <a:lnTo>
                  <a:pt x="95" y="19"/>
                </a:lnTo>
                <a:cubicBezTo>
                  <a:pt x="79" y="2"/>
                  <a:pt x="52" y="0"/>
                  <a:pt x="35" y="16"/>
                </a:cubicBezTo>
                <a:lnTo>
                  <a:pt x="35" y="16"/>
                </a:lnTo>
                <a:cubicBezTo>
                  <a:pt x="18" y="31"/>
                  <a:pt x="17" y="58"/>
                  <a:pt x="32" y="76"/>
                </a:cubicBezTo>
                <a:lnTo>
                  <a:pt x="170" y="228"/>
                </a:lnTo>
                <a:lnTo>
                  <a:pt x="19" y="365"/>
                </a:lnTo>
                <a:lnTo>
                  <a:pt x="19" y="365"/>
                </a:lnTo>
                <a:cubicBezTo>
                  <a:pt x="2" y="381"/>
                  <a:pt x="0" y="408"/>
                  <a:pt x="16" y="425"/>
                </a:cubicBezTo>
                <a:lnTo>
                  <a:pt x="16" y="425"/>
                </a:lnTo>
                <a:cubicBezTo>
                  <a:pt x="32" y="443"/>
                  <a:pt x="58" y="444"/>
                  <a:pt x="75" y="428"/>
                </a:cubicBezTo>
                <a:lnTo>
                  <a:pt x="258" y="262"/>
                </a:lnTo>
                <a:lnTo>
                  <a:pt x="258" y="262"/>
                </a:lnTo>
                <a:cubicBezTo>
                  <a:pt x="276" y="247"/>
                  <a:pt x="277" y="220"/>
                  <a:pt x="262" y="203"/>
                </a:cubicBezTo>
              </a:path>
            </a:pathLst>
          </a:custGeom>
          <a:solidFill>
            <a:srgbClr val="FCA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8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71" name="Google Shape;171;p6"/>
          <p:cNvSpPr/>
          <p:nvPr/>
        </p:nvSpPr>
        <p:spPr>
          <a:xfrm>
            <a:off x="2796744" y="7800634"/>
            <a:ext cx="346060" cy="554796"/>
          </a:xfrm>
          <a:custGeom>
            <a:avLst/>
            <a:gdLst/>
            <a:ahLst/>
            <a:cxnLst/>
            <a:rect l="l" t="t" r="r" b="b"/>
            <a:pathLst>
              <a:path w="278" h="444" extrusionOk="0">
                <a:moveTo>
                  <a:pt x="262" y="202"/>
                </a:moveTo>
                <a:lnTo>
                  <a:pt x="262" y="202"/>
                </a:lnTo>
                <a:lnTo>
                  <a:pt x="262" y="202"/>
                </a:lnTo>
                <a:lnTo>
                  <a:pt x="261" y="202"/>
                </a:lnTo>
                <a:lnTo>
                  <a:pt x="261" y="202"/>
                </a:lnTo>
                <a:lnTo>
                  <a:pt x="261" y="202"/>
                </a:lnTo>
                <a:lnTo>
                  <a:pt x="95" y="18"/>
                </a:lnTo>
                <a:lnTo>
                  <a:pt x="95" y="18"/>
                </a:lnTo>
                <a:cubicBezTo>
                  <a:pt x="79" y="1"/>
                  <a:pt x="52" y="0"/>
                  <a:pt x="35" y="16"/>
                </a:cubicBezTo>
                <a:lnTo>
                  <a:pt x="35" y="16"/>
                </a:lnTo>
                <a:cubicBezTo>
                  <a:pt x="18" y="31"/>
                  <a:pt x="17" y="58"/>
                  <a:pt x="32" y="75"/>
                </a:cubicBezTo>
                <a:lnTo>
                  <a:pt x="170" y="227"/>
                </a:lnTo>
                <a:lnTo>
                  <a:pt x="19" y="365"/>
                </a:lnTo>
                <a:lnTo>
                  <a:pt x="19" y="365"/>
                </a:lnTo>
                <a:cubicBezTo>
                  <a:pt x="2" y="380"/>
                  <a:pt x="0" y="407"/>
                  <a:pt x="16" y="425"/>
                </a:cubicBezTo>
                <a:lnTo>
                  <a:pt x="16" y="425"/>
                </a:lnTo>
                <a:cubicBezTo>
                  <a:pt x="32" y="442"/>
                  <a:pt x="58" y="443"/>
                  <a:pt x="75" y="427"/>
                </a:cubicBezTo>
                <a:lnTo>
                  <a:pt x="258" y="262"/>
                </a:lnTo>
                <a:lnTo>
                  <a:pt x="258" y="262"/>
                </a:lnTo>
                <a:cubicBezTo>
                  <a:pt x="276" y="247"/>
                  <a:pt x="277" y="220"/>
                  <a:pt x="262" y="202"/>
                </a:cubicBezTo>
              </a:path>
            </a:pathLst>
          </a:custGeom>
          <a:solidFill>
            <a:srgbClr val="FCA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8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72" name="Google Shape;172;p6"/>
          <p:cNvSpPr txBox="1"/>
          <p:nvPr/>
        </p:nvSpPr>
        <p:spPr>
          <a:xfrm>
            <a:off x="2796756" y="1637278"/>
            <a:ext cx="10464900" cy="1228725"/>
          </a:xfrm>
          <a:prstGeom prst="rect">
            <a:avLst/>
          </a:prstGeom>
          <a:noFill/>
          <a:ln>
            <a:noFill/>
          </a:ln>
        </p:spPr>
        <p:txBody>
          <a:bodyPr spcFirstLastPara="1" wrap="square" lIns="91425" tIns="45700" rIns="91425" bIns="45700" anchor="b" anchorCtr="0">
            <a:spAutoFit/>
          </a:bodyPr>
          <a:lstStyle/>
          <a:p>
            <a:pPr marL="0" marR="0" lvl="0" indent="0" algn="l" rtl="0">
              <a:spcBef>
                <a:spcPts val="0"/>
              </a:spcBef>
              <a:spcAft>
                <a:spcPts val="0"/>
              </a:spcAft>
              <a:buNone/>
            </a:pPr>
            <a:r>
              <a:rPr lang="en-US" sz="7400" b="1" u="sng">
                <a:solidFill>
                  <a:srgbClr val="111340"/>
                </a:solidFill>
                <a:latin typeface="Times New Roman" panose="02020603050405020304" charset="0"/>
                <a:ea typeface="Poppins" panose="00000500000000000000"/>
                <a:cs typeface="Times New Roman" panose="02020603050405020304" charset="0"/>
                <a:sym typeface="Poppins" panose="00000500000000000000"/>
              </a:rPr>
              <a:t>Algorithms Used</a:t>
            </a:r>
            <a:endParaRPr u="sng">
              <a:latin typeface="Times New Roman" panose="02020603050405020304" charset="0"/>
              <a:cs typeface="Times New Roman" panose="02020603050405020304" charset="0"/>
            </a:endParaRPr>
          </a:p>
        </p:txBody>
      </p:sp>
      <p:sp>
        <p:nvSpPr>
          <p:cNvPr id="173" name="Google Shape;173;p6"/>
          <p:cNvSpPr txBox="1"/>
          <p:nvPr/>
        </p:nvSpPr>
        <p:spPr>
          <a:xfrm>
            <a:off x="3605199" y="4238620"/>
            <a:ext cx="8495100" cy="767080"/>
          </a:xfrm>
          <a:prstGeom prst="rect">
            <a:avLst/>
          </a:prstGeom>
          <a:noFill/>
          <a:ln>
            <a:noFill/>
          </a:ln>
        </p:spPr>
        <p:txBody>
          <a:bodyPr spcFirstLastPara="1" wrap="square" lIns="91425" tIns="45700" rIns="91425" bIns="45700" anchor="b" anchorCtr="0">
            <a:spAutoFit/>
          </a:bodyPr>
          <a:lstStyle/>
          <a:p>
            <a:pPr marL="0" marR="0" lvl="0" indent="0" algn="l" rtl="0">
              <a:spcBef>
                <a:spcPts val="0"/>
              </a:spcBef>
              <a:spcAft>
                <a:spcPts val="0"/>
              </a:spcAft>
              <a:buNone/>
            </a:pPr>
            <a:r>
              <a:rPr lang="en-US" sz="4400" b="1">
                <a:solidFill>
                  <a:schemeClr val="tx1"/>
                </a:solidFill>
                <a:latin typeface="Times New Roman" panose="02020603050405020304" charset="0"/>
                <a:ea typeface="Poppins" panose="00000500000000000000"/>
                <a:cs typeface="Times New Roman" panose="02020603050405020304" charset="0"/>
                <a:sym typeface="Poppins" panose="00000500000000000000"/>
              </a:rPr>
              <a:t>Support Vector Machine (SVM)</a:t>
            </a:r>
            <a:endParaRPr lang="en-US" sz="4400" b="1">
              <a:solidFill>
                <a:schemeClr val="tx1"/>
              </a:solidFill>
              <a:latin typeface="Times New Roman" panose="02020603050405020304" charset="0"/>
              <a:ea typeface="Poppins" panose="00000500000000000000"/>
              <a:cs typeface="Times New Roman" panose="02020603050405020304" charset="0"/>
              <a:sym typeface="Poppins" panose="00000500000000000000"/>
            </a:endParaRPr>
          </a:p>
        </p:txBody>
      </p:sp>
      <p:sp>
        <p:nvSpPr>
          <p:cNvPr id="174" name="Google Shape;174;p6"/>
          <p:cNvSpPr txBox="1"/>
          <p:nvPr/>
        </p:nvSpPr>
        <p:spPr>
          <a:xfrm>
            <a:off x="3605205" y="5928682"/>
            <a:ext cx="6591900" cy="767080"/>
          </a:xfrm>
          <a:prstGeom prst="rect">
            <a:avLst/>
          </a:prstGeom>
          <a:noFill/>
          <a:ln>
            <a:noFill/>
          </a:ln>
        </p:spPr>
        <p:txBody>
          <a:bodyPr spcFirstLastPara="1" wrap="square" lIns="91425" tIns="45700" rIns="91425" bIns="45700" anchor="b" anchorCtr="0">
            <a:spAutoFit/>
          </a:bodyPr>
          <a:lstStyle/>
          <a:p>
            <a:pPr marL="0" marR="0" lvl="0" indent="0" algn="l" rtl="0">
              <a:spcBef>
                <a:spcPts val="0"/>
              </a:spcBef>
              <a:spcAft>
                <a:spcPts val="0"/>
              </a:spcAft>
              <a:buNone/>
            </a:pPr>
            <a:r>
              <a:rPr lang="en-US" sz="4400" b="1">
                <a:solidFill>
                  <a:schemeClr val="tx1"/>
                </a:solidFill>
                <a:latin typeface="Times New Roman" panose="02020603050405020304" charset="0"/>
                <a:ea typeface="Poppins" panose="00000500000000000000"/>
                <a:cs typeface="Times New Roman" panose="02020603050405020304" charset="0"/>
                <a:sym typeface="Poppins" panose="00000500000000000000"/>
              </a:rPr>
              <a:t>Random Forest Classifier</a:t>
            </a:r>
            <a:endParaRPr lang="en-US" sz="4400" b="1">
              <a:solidFill>
                <a:schemeClr val="tx1"/>
              </a:solidFill>
              <a:latin typeface="Times New Roman" panose="02020603050405020304" charset="0"/>
              <a:ea typeface="Poppins" panose="00000500000000000000"/>
              <a:cs typeface="Times New Roman" panose="02020603050405020304" charset="0"/>
              <a:sym typeface="Poppins" panose="00000500000000000000"/>
            </a:endParaRPr>
          </a:p>
        </p:txBody>
      </p:sp>
      <p:sp>
        <p:nvSpPr>
          <p:cNvPr id="175" name="Google Shape;175;p6"/>
          <p:cNvSpPr txBox="1"/>
          <p:nvPr/>
        </p:nvSpPr>
        <p:spPr>
          <a:xfrm>
            <a:off x="3605205" y="7618709"/>
            <a:ext cx="6591900" cy="767080"/>
          </a:xfrm>
          <a:prstGeom prst="rect">
            <a:avLst/>
          </a:prstGeom>
          <a:noFill/>
          <a:ln>
            <a:noFill/>
          </a:ln>
        </p:spPr>
        <p:txBody>
          <a:bodyPr spcFirstLastPara="1" wrap="square" lIns="91425" tIns="45700" rIns="91425" bIns="45700" anchor="b" anchorCtr="0">
            <a:spAutoFit/>
          </a:bodyPr>
          <a:lstStyle/>
          <a:p>
            <a:pPr marL="0" marR="0" lvl="0" indent="0" algn="l" rtl="0">
              <a:spcBef>
                <a:spcPts val="0"/>
              </a:spcBef>
              <a:spcAft>
                <a:spcPts val="0"/>
              </a:spcAft>
              <a:buNone/>
            </a:pPr>
            <a:r>
              <a:rPr lang="en-US" sz="4400" b="1">
                <a:solidFill>
                  <a:schemeClr val="tx1"/>
                </a:solidFill>
                <a:latin typeface="Times New Roman" panose="02020603050405020304" charset="0"/>
                <a:ea typeface="Poppins" panose="00000500000000000000"/>
                <a:cs typeface="Times New Roman" panose="02020603050405020304" charset="0"/>
                <a:sym typeface="Poppins" panose="00000500000000000000"/>
              </a:rPr>
              <a:t>K-Nearest Neighbours</a:t>
            </a:r>
            <a:endParaRPr lang="en-US" sz="4400" b="1">
              <a:solidFill>
                <a:schemeClr val="tx1"/>
              </a:solidFill>
              <a:latin typeface="Times New Roman" panose="02020603050405020304" charset="0"/>
              <a:ea typeface="Poppins" panose="00000500000000000000"/>
              <a:cs typeface="Times New Roman" panose="02020603050405020304" charset="0"/>
              <a:sym typeface="Poppins" panose="00000500000000000000"/>
            </a:endParaRPr>
          </a:p>
        </p:txBody>
      </p:sp>
      <p:sp>
        <p:nvSpPr>
          <p:cNvPr id="176" name="Google Shape;176;p6"/>
          <p:cNvSpPr/>
          <p:nvPr/>
        </p:nvSpPr>
        <p:spPr>
          <a:xfrm>
            <a:off x="2796744" y="9587909"/>
            <a:ext cx="346060" cy="554796"/>
          </a:xfrm>
          <a:custGeom>
            <a:avLst/>
            <a:gdLst/>
            <a:ahLst/>
            <a:cxnLst/>
            <a:rect l="l" t="t" r="r" b="b"/>
            <a:pathLst>
              <a:path w="278" h="444" extrusionOk="0">
                <a:moveTo>
                  <a:pt x="262" y="202"/>
                </a:moveTo>
                <a:lnTo>
                  <a:pt x="262" y="202"/>
                </a:lnTo>
                <a:lnTo>
                  <a:pt x="262" y="202"/>
                </a:lnTo>
                <a:lnTo>
                  <a:pt x="261" y="202"/>
                </a:lnTo>
                <a:lnTo>
                  <a:pt x="261" y="202"/>
                </a:lnTo>
                <a:lnTo>
                  <a:pt x="261" y="202"/>
                </a:lnTo>
                <a:lnTo>
                  <a:pt x="95" y="18"/>
                </a:lnTo>
                <a:lnTo>
                  <a:pt x="95" y="18"/>
                </a:lnTo>
                <a:cubicBezTo>
                  <a:pt x="79" y="1"/>
                  <a:pt x="52" y="0"/>
                  <a:pt x="35" y="16"/>
                </a:cubicBezTo>
                <a:lnTo>
                  <a:pt x="35" y="16"/>
                </a:lnTo>
                <a:cubicBezTo>
                  <a:pt x="18" y="31"/>
                  <a:pt x="17" y="58"/>
                  <a:pt x="32" y="75"/>
                </a:cubicBezTo>
                <a:lnTo>
                  <a:pt x="170" y="227"/>
                </a:lnTo>
                <a:lnTo>
                  <a:pt x="19" y="365"/>
                </a:lnTo>
                <a:lnTo>
                  <a:pt x="19" y="365"/>
                </a:lnTo>
                <a:cubicBezTo>
                  <a:pt x="2" y="380"/>
                  <a:pt x="0" y="407"/>
                  <a:pt x="16" y="425"/>
                </a:cubicBezTo>
                <a:lnTo>
                  <a:pt x="16" y="425"/>
                </a:lnTo>
                <a:cubicBezTo>
                  <a:pt x="32" y="442"/>
                  <a:pt x="58" y="443"/>
                  <a:pt x="75" y="427"/>
                </a:cubicBezTo>
                <a:lnTo>
                  <a:pt x="258" y="262"/>
                </a:lnTo>
                <a:lnTo>
                  <a:pt x="258" y="262"/>
                </a:lnTo>
                <a:cubicBezTo>
                  <a:pt x="276" y="247"/>
                  <a:pt x="277" y="220"/>
                  <a:pt x="262" y="202"/>
                </a:cubicBezTo>
              </a:path>
            </a:pathLst>
          </a:custGeom>
          <a:solidFill>
            <a:srgbClr val="FCA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8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77" name="Google Shape;177;p6"/>
          <p:cNvSpPr txBox="1"/>
          <p:nvPr/>
        </p:nvSpPr>
        <p:spPr>
          <a:xfrm>
            <a:off x="3605205" y="9405984"/>
            <a:ext cx="6591900" cy="767080"/>
          </a:xfrm>
          <a:prstGeom prst="rect">
            <a:avLst/>
          </a:prstGeom>
          <a:noFill/>
          <a:ln>
            <a:noFill/>
          </a:ln>
        </p:spPr>
        <p:txBody>
          <a:bodyPr spcFirstLastPara="1" wrap="square" lIns="91425" tIns="45700" rIns="91425" bIns="45700" anchor="b" anchorCtr="0">
            <a:spAutoFit/>
          </a:bodyPr>
          <a:lstStyle/>
          <a:p>
            <a:pPr marL="0" marR="0" lvl="0" indent="0" algn="l" rtl="0">
              <a:spcBef>
                <a:spcPts val="0"/>
              </a:spcBef>
              <a:spcAft>
                <a:spcPts val="0"/>
              </a:spcAft>
              <a:buNone/>
            </a:pPr>
            <a:r>
              <a:rPr lang="en-US" sz="4400" b="1">
                <a:solidFill>
                  <a:schemeClr val="tx1"/>
                </a:solidFill>
                <a:latin typeface="Times New Roman" panose="02020603050405020304" charset="0"/>
                <a:ea typeface="Poppins" panose="00000500000000000000"/>
                <a:cs typeface="Times New Roman" panose="02020603050405020304" charset="0"/>
                <a:sym typeface="Poppins" panose="00000500000000000000"/>
              </a:rPr>
              <a:t>Naive Bayes Classifier</a:t>
            </a:r>
            <a:endParaRPr lang="en-US" sz="4400" b="1">
              <a:solidFill>
                <a:schemeClr val="tx1"/>
              </a:solidFill>
              <a:latin typeface="Times New Roman" panose="02020603050405020304" charset="0"/>
              <a:ea typeface="Poppins" panose="00000500000000000000"/>
              <a:cs typeface="Times New Roman" panose="02020603050405020304" charset="0"/>
              <a:sym typeface="Poppins" panose="000005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81" name="Shape 181"/>
        <p:cNvGrpSpPr/>
        <p:nvPr/>
      </p:nvGrpSpPr>
      <p:grpSpPr>
        <a:xfrm>
          <a:off x="0" y="0"/>
          <a:ext cx="0" cy="0"/>
          <a:chOff x="0" y="0"/>
          <a:chExt cx="0" cy="0"/>
        </a:xfrm>
      </p:grpSpPr>
      <p:sp>
        <p:nvSpPr>
          <p:cNvPr id="183" name="Google Shape;183;p7"/>
          <p:cNvSpPr/>
          <p:nvPr/>
        </p:nvSpPr>
        <p:spPr>
          <a:xfrm>
            <a:off x="2796744" y="4379854"/>
            <a:ext cx="346060" cy="554799"/>
          </a:xfrm>
          <a:custGeom>
            <a:avLst/>
            <a:gdLst/>
            <a:ahLst/>
            <a:cxnLst/>
            <a:rect l="l" t="t" r="r" b="b"/>
            <a:pathLst>
              <a:path w="278" h="444" extrusionOk="0">
                <a:moveTo>
                  <a:pt x="262" y="203"/>
                </a:moveTo>
                <a:lnTo>
                  <a:pt x="262" y="203"/>
                </a:lnTo>
                <a:lnTo>
                  <a:pt x="262" y="203"/>
                </a:lnTo>
                <a:cubicBezTo>
                  <a:pt x="262" y="202"/>
                  <a:pt x="261" y="202"/>
                  <a:pt x="261" y="202"/>
                </a:cubicBezTo>
                <a:lnTo>
                  <a:pt x="261" y="202"/>
                </a:lnTo>
                <a:cubicBezTo>
                  <a:pt x="261" y="202"/>
                  <a:pt x="261" y="202"/>
                  <a:pt x="261" y="201"/>
                </a:cubicBezTo>
                <a:lnTo>
                  <a:pt x="95" y="19"/>
                </a:lnTo>
                <a:lnTo>
                  <a:pt x="95" y="19"/>
                </a:lnTo>
                <a:cubicBezTo>
                  <a:pt x="79" y="2"/>
                  <a:pt x="52" y="0"/>
                  <a:pt x="35" y="16"/>
                </a:cubicBezTo>
                <a:lnTo>
                  <a:pt x="35" y="16"/>
                </a:lnTo>
                <a:cubicBezTo>
                  <a:pt x="18" y="32"/>
                  <a:pt x="17" y="58"/>
                  <a:pt x="32" y="75"/>
                </a:cubicBezTo>
                <a:lnTo>
                  <a:pt x="170" y="228"/>
                </a:lnTo>
                <a:lnTo>
                  <a:pt x="19" y="365"/>
                </a:lnTo>
                <a:lnTo>
                  <a:pt x="19" y="365"/>
                </a:lnTo>
                <a:cubicBezTo>
                  <a:pt x="2" y="381"/>
                  <a:pt x="0" y="407"/>
                  <a:pt x="16" y="425"/>
                </a:cubicBezTo>
                <a:lnTo>
                  <a:pt x="16" y="425"/>
                </a:lnTo>
                <a:cubicBezTo>
                  <a:pt x="32" y="442"/>
                  <a:pt x="58" y="443"/>
                  <a:pt x="75" y="428"/>
                </a:cubicBezTo>
                <a:lnTo>
                  <a:pt x="258" y="262"/>
                </a:lnTo>
                <a:lnTo>
                  <a:pt x="258" y="262"/>
                </a:lnTo>
                <a:cubicBezTo>
                  <a:pt x="276" y="247"/>
                  <a:pt x="277" y="220"/>
                  <a:pt x="262" y="203"/>
                </a:cubicBezTo>
              </a:path>
            </a:pathLst>
          </a:custGeom>
          <a:solidFill>
            <a:srgbClr val="FCA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8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84" name="Google Shape;184;p7"/>
          <p:cNvSpPr/>
          <p:nvPr/>
        </p:nvSpPr>
        <p:spPr>
          <a:xfrm>
            <a:off x="2796744" y="6074676"/>
            <a:ext cx="346060" cy="554796"/>
          </a:xfrm>
          <a:custGeom>
            <a:avLst/>
            <a:gdLst/>
            <a:ahLst/>
            <a:cxnLst/>
            <a:rect l="l" t="t" r="r" b="b"/>
            <a:pathLst>
              <a:path w="278" h="445" extrusionOk="0">
                <a:moveTo>
                  <a:pt x="262" y="203"/>
                </a:moveTo>
                <a:lnTo>
                  <a:pt x="262" y="203"/>
                </a:lnTo>
                <a:lnTo>
                  <a:pt x="262" y="203"/>
                </a:lnTo>
                <a:cubicBezTo>
                  <a:pt x="262" y="203"/>
                  <a:pt x="261" y="203"/>
                  <a:pt x="261" y="202"/>
                </a:cubicBezTo>
                <a:lnTo>
                  <a:pt x="261" y="202"/>
                </a:lnTo>
                <a:lnTo>
                  <a:pt x="261" y="202"/>
                </a:lnTo>
                <a:lnTo>
                  <a:pt x="95" y="19"/>
                </a:lnTo>
                <a:lnTo>
                  <a:pt x="95" y="19"/>
                </a:lnTo>
                <a:cubicBezTo>
                  <a:pt x="79" y="2"/>
                  <a:pt x="52" y="0"/>
                  <a:pt x="35" y="16"/>
                </a:cubicBezTo>
                <a:lnTo>
                  <a:pt x="35" y="16"/>
                </a:lnTo>
                <a:cubicBezTo>
                  <a:pt x="18" y="31"/>
                  <a:pt x="17" y="58"/>
                  <a:pt x="32" y="76"/>
                </a:cubicBezTo>
                <a:lnTo>
                  <a:pt x="170" y="228"/>
                </a:lnTo>
                <a:lnTo>
                  <a:pt x="19" y="365"/>
                </a:lnTo>
                <a:lnTo>
                  <a:pt x="19" y="365"/>
                </a:lnTo>
                <a:cubicBezTo>
                  <a:pt x="2" y="381"/>
                  <a:pt x="0" y="408"/>
                  <a:pt x="16" y="425"/>
                </a:cubicBezTo>
                <a:lnTo>
                  <a:pt x="16" y="425"/>
                </a:lnTo>
                <a:cubicBezTo>
                  <a:pt x="32" y="443"/>
                  <a:pt x="58" y="444"/>
                  <a:pt x="75" y="428"/>
                </a:cubicBezTo>
                <a:lnTo>
                  <a:pt x="258" y="262"/>
                </a:lnTo>
                <a:lnTo>
                  <a:pt x="258" y="262"/>
                </a:lnTo>
                <a:cubicBezTo>
                  <a:pt x="276" y="247"/>
                  <a:pt x="277" y="220"/>
                  <a:pt x="262" y="203"/>
                </a:cubicBezTo>
              </a:path>
            </a:pathLst>
          </a:custGeom>
          <a:solidFill>
            <a:srgbClr val="FCA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8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85" name="Google Shape;185;p7"/>
          <p:cNvSpPr/>
          <p:nvPr/>
        </p:nvSpPr>
        <p:spPr>
          <a:xfrm>
            <a:off x="2796744" y="7800634"/>
            <a:ext cx="346060" cy="554796"/>
          </a:xfrm>
          <a:custGeom>
            <a:avLst/>
            <a:gdLst/>
            <a:ahLst/>
            <a:cxnLst/>
            <a:rect l="l" t="t" r="r" b="b"/>
            <a:pathLst>
              <a:path w="278" h="444" extrusionOk="0">
                <a:moveTo>
                  <a:pt x="262" y="202"/>
                </a:moveTo>
                <a:lnTo>
                  <a:pt x="262" y="202"/>
                </a:lnTo>
                <a:lnTo>
                  <a:pt x="262" y="202"/>
                </a:lnTo>
                <a:lnTo>
                  <a:pt x="261" y="202"/>
                </a:lnTo>
                <a:lnTo>
                  <a:pt x="261" y="202"/>
                </a:lnTo>
                <a:lnTo>
                  <a:pt x="261" y="202"/>
                </a:lnTo>
                <a:lnTo>
                  <a:pt x="95" y="18"/>
                </a:lnTo>
                <a:lnTo>
                  <a:pt x="95" y="18"/>
                </a:lnTo>
                <a:cubicBezTo>
                  <a:pt x="79" y="1"/>
                  <a:pt x="52" y="0"/>
                  <a:pt x="35" y="16"/>
                </a:cubicBezTo>
                <a:lnTo>
                  <a:pt x="35" y="16"/>
                </a:lnTo>
                <a:cubicBezTo>
                  <a:pt x="18" y="31"/>
                  <a:pt x="17" y="58"/>
                  <a:pt x="32" y="75"/>
                </a:cubicBezTo>
                <a:lnTo>
                  <a:pt x="170" y="227"/>
                </a:lnTo>
                <a:lnTo>
                  <a:pt x="19" y="365"/>
                </a:lnTo>
                <a:lnTo>
                  <a:pt x="19" y="365"/>
                </a:lnTo>
                <a:cubicBezTo>
                  <a:pt x="2" y="380"/>
                  <a:pt x="0" y="407"/>
                  <a:pt x="16" y="425"/>
                </a:cubicBezTo>
                <a:lnTo>
                  <a:pt x="16" y="425"/>
                </a:lnTo>
                <a:cubicBezTo>
                  <a:pt x="32" y="442"/>
                  <a:pt x="58" y="443"/>
                  <a:pt x="75" y="427"/>
                </a:cubicBezTo>
                <a:lnTo>
                  <a:pt x="258" y="262"/>
                </a:lnTo>
                <a:lnTo>
                  <a:pt x="258" y="262"/>
                </a:lnTo>
                <a:cubicBezTo>
                  <a:pt x="276" y="247"/>
                  <a:pt x="277" y="220"/>
                  <a:pt x="262" y="202"/>
                </a:cubicBezTo>
              </a:path>
            </a:pathLst>
          </a:custGeom>
          <a:solidFill>
            <a:srgbClr val="FCA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8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86" name="Google Shape;186;p7"/>
          <p:cNvSpPr txBox="1"/>
          <p:nvPr/>
        </p:nvSpPr>
        <p:spPr>
          <a:xfrm>
            <a:off x="2796756" y="1637278"/>
            <a:ext cx="10464900" cy="1228725"/>
          </a:xfrm>
          <a:prstGeom prst="rect">
            <a:avLst/>
          </a:prstGeom>
          <a:noFill/>
          <a:ln>
            <a:noFill/>
          </a:ln>
        </p:spPr>
        <p:txBody>
          <a:bodyPr spcFirstLastPara="1" wrap="square" lIns="91425" tIns="45700" rIns="91425" bIns="45700" anchor="b" anchorCtr="0">
            <a:spAutoFit/>
          </a:bodyPr>
          <a:lstStyle/>
          <a:p>
            <a:pPr marL="0" marR="0" lvl="0" indent="0" algn="l" rtl="0">
              <a:spcBef>
                <a:spcPts val="0"/>
              </a:spcBef>
              <a:spcAft>
                <a:spcPts val="0"/>
              </a:spcAft>
              <a:buNone/>
            </a:pPr>
            <a:r>
              <a:rPr lang="en-US" sz="7400" b="1" u="sng">
                <a:solidFill>
                  <a:srgbClr val="111340"/>
                </a:solidFill>
                <a:latin typeface="Times New Roman" panose="02020603050405020304" charset="0"/>
                <a:ea typeface="Poppins" panose="00000500000000000000"/>
                <a:cs typeface="Times New Roman" panose="02020603050405020304" charset="0"/>
                <a:sym typeface="Poppins" panose="00000500000000000000"/>
              </a:rPr>
              <a:t>Datasets Used</a:t>
            </a:r>
            <a:endParaRPr u="sng">
              <a:latin typeface="Times New Roman" panose="02020603050405020304" charset="0"/>
              <a:cs typeface="Times New Roman" panose="02020603050405020304" charset="0"/>
            </a:endParaRPr>
          </a:p>
        </p:txBody>
      </p:sp>
      <p:sp>
        <p:nvSpPr>
          <p:cNvPr id="187" name="Google Shape;187;p7"/>
          <p:cNvSpPr txBox="1"/>
          <p:nvPr/>
        </p:nvSpPr>
        <p:spPr>
          <a:xfrm>
            <a:off x="3605200" y="4238620"/>
            <a:ext cx="10464900" cy="767080"/>
          </a:xfrm>
          <a:prstGeom prst="rect">
            <a:avLst/>
          </a:prstGeom>
          <a:noFill/>
          <a:ln>
            <a:noFill/>
          </a:ln>
        </p:spPr>
        <p:txBody>
          <a:bodyPr spcFirstLastPara="1" wrap="square" lIns="91425" tIns="45700" rIns="91425" bIns="45700" anchor="b" anchorCtr="0">
            <a:spAutoFit/>
          </a:bodyPr>
          <a:lstStyle/>
          <a:p>
            <a:pPr marL="0" marR="0" lvl="0" indent="0" algn="l" rtl="0">
              <a:spcBef>
                <a:spcPts val="0"/>
              </a:spcBef>
              <a:spcAft>
                <a:spcPts val="0"/>
              </a:spcAft>
              <a:buNone/>
            </a:pPr>
            <a:r>
              <a:rPr lang="en-US" sz="4400" b="1">
                <a:solidFill>
                  <a:srgbClr val="111340"/>
                </a:solidFill>
                <a:latin typeface="Times New Roman" panose="02020603050405020304" charset="0"/>
                <a:ea typeface="Poppins" panose="00000500000000000000"/>
                <a:cs typeface="Times New Roman" panose="02020603050405020304" charset="0"/>
                <a:sym typeface="Poppins" panose="00000500000000000000"/>
              </a:rPr>
              <a:t>Wisconsin Breast Cancer</a:t>
            </a:r>
            <a:endParaRPr sz="4400" b="1">
              <a:solidFill>
                <a:srgbClr val="111340"/>
              </a:solidFill>
              <a:latin typeface="Times New Roman" panose="02020603050405020304" charset="0"/>
              <a:ea typeface="Poppins" panose="00000500000000000000"/>
              <a:cs typeface="Times New Roman" panose="02020603050405020304" charset="0"/>
              <a:sym typeface="Poppins" panose="00000500000000000000"/>
            </a:endParaRPr>
          </a:p>
        </p:txBody>
      </p:sp>
      <p:sp>
        <p:nvSpPr>
          <p:cNvPr id="188" name="Google Shape;188;p7"/>
          <p:cNvSpPr txBox="1"/>
          <p:nvPr/>
        </p:nvSpPr>
        <p:spPr>
          <a:xfrm>
            <a:off x="3605205" y="5928682"/>
            <a:ext cx="6591900" cy="767080"/>
          </a:xfrm>
          <a:prstGeom prst="rect">
            <a:avLst/>
          </a:prstGeom>
          <a:noFill/>
          <a:ln>
            <a:noFill/>
          </a:ln>
        </p:spPr>
        <p:txBody>
          <a:bodyPr spcFirstLastPara="1" wrap="square" lIns="91425" tIns="45700" rIns="91425" bIns="45700" anchor="b" anchorCtr="0">
            <a:spAutoFit/>
          </a:bodyPr>
          <a:lstStyle/>
          <a:p>
            <a:pPr marL="0" marR="0" lvl="0" indent="0" algn="l" rtl="0">
              <a:spcBef>
                <a:spcPts val="0"/>
              </a:spcBef>
              <a:spcAft>
                <a:spcPts val="0"/>
              </a:spcAft>
              <a:buNone/>
            </a:pPr>
            <a:r>
              <a:rPr lang="en-US" sz="4400" b="1">
                <a:solidFill>
                  <a:srgbClr val="111340"/>
                </a:solidFill>
                <a:latin typeface="Times New Roman" panose="02020603050405020304" charset="0"/>
                <a:ea typeface="Poppins" panose="00000500000000000000"/>
                <a:cs typeface="Times New Roman" panose="02020603050405020304" charset="0"/>
                <a:sym typeface="Poppins" panose="00000500000000000000"/>
              </a:rPr>
              <a:t>Pima Indians Diabetes</a:t>
            </a:r>
            <a:endParaRPr sz="4400" b="1">
              <a:solidFill>
                <a:srgbClr val="111340"/>
              </a:solidFill>
              <a:latin typeface="Times New Roman" panose="02020603050405020304" charset="0"/>
              <a:ea typeface="Poppins" panose="00000500000000000000"/>
              <a:cs typeface="Times New Roman" panose="02020603050405020304" charset="0"/>
              <a:sym typeface="Poppins" panose="00000500000000000000"/>
            </a:endParaRPr>
          </a:p>
        </p:txBody>
      </p:sp>
      <p:sp>
        <p:nvSpPr>
          <p:cNvPr id="189" name="Google Shape;189;p7"/>
          <p:cNvSpPr txBox="1"/>
          <p:nvPr/>
        </p:nvSpPr>
        <p:spPr>
          <a:xfrm>
            <a:off x="3605205" y="7618709"/>
            <a:ext cx="6591900" cy="767080"/>
          </a:xfrm>
          <a:prstGeom prst="rect">
            <a:avLst/>
          </a:prstGeom>
          <a:noFill/>
          <a:ln>
            <a:noFill/>
          </a:ln>
        </p:spPr>
        <p:txBody>
          <a:bodyPr spcFirstLastPara="1" wrap="square" lIns="91425" tIns="45700" rIns="91425" bIns="45700" anchor="b" anchorCtr="0">
            <a:spAutoFit/>
          </a:bodyPr>
          <a:lstStyle/>
          <a:p>
            <a:pPr marL="0" marR="0" lvl="0" indent="0" algn="l" rtl="0">
              <a:spcBef>
                <a:spcPts val="0"/>
              </a:spcBef>
              <a:spcAft>
                <a:spcPts val="0"/>
              </a:spcAft>
              <a:buNone/>
            </a:pPr>
            <a:r>
              <a:rPr lang="en-US" sz="4400" b="1">
                <a:solidFill>
                  <a:srgbClr val="111340"/>
                </a:solidFill>
                <a:latin typeface="Times New Roman" panose="02020603050405020304" charset="0"/>
                <a:ea typeface="Poppins" panose="00000500000000000000"/>
                <a:cs typeface="Times New Roman" panose="02020603050405020304" charset="0"/>
                <a:sym typeface="Poppins" panose="00000500000000000000"/>
              </a:rPr>
              <a:t>Kidney Diseases Dataset</a:t>
            </a:r>
            <a:endParaRPr sz="4400" b="1">
              <a:solidFill>
                <a:srgbClr val="111340"/>
              </a:solidFill>
              <a:latin typeface="Times New Roman" panose="02020603050405020304" charset="0"/>
              <a:ea typeface="Poppins" panose="00000500000000000000"/>
              <a:cs typeface="Times New Roman" panose="02020603050405020304" charset="0"/>
              <a:sym typeface="Poppins" panose="00000500000000000000"/>
            </a:endParaRPr>
          </a:p>
        </p:txBody>
      </p:sp>
      <p:sp>
        <p:nvSpPr>
          <p:cNvPr id="190" name="Google Shape;190;p7"/>
          <p:cNvSpPr/>
          <p:nvPr/>
        </p:nvSpPr>
        <p:spPr>
          <a:xfrm>
            <a:off x="2796744" y="9587909"/>
            <a:ext cx="346060" cy="554796"/>
          </a:xfrm>
          <a:custGeom>
            <a:avLst/>
            <a:gdLst/>
            <a:ahLst/>
            <a:cxnLst/>
            <a:rect l="l" t="t" r="r" b="b"/>
            <a:pathLst>
              <a:path w="278" h="444" extrusionOk="0">
                <a:moveTo>
                  <a:pt x="262" y="202"/>
                </a:moveTo>
                <a:lnTo>
                  <a:pt x="262" y="202"/>
                </a:lnTo>
                <a:lnTo>
                  <a:pt x="262" y="202"/>
                </a:lnTo>
                <a:lnTo>
                  <a:pt x="261" y="202"/>
                </a:lnTo>
                <a:lnTo>
                  <a:pt x="261" y="202"/>
                </a:lnTo>
                <a:lnTo>
                  <a:pt x="261" y="202"/>
                </a:lnTo>
                <a:lnTo>
                  <a:pt x="95" y="18"/>
                </a:lnTo>
                <a:lnTo>
                  <a:pt x="95" y="18"/>
                </a:lnTo>
                <a:cubicBezTo>
                  <a:pt x="79" y="1"/>
                  <a:pt x="52" y="0"/>
                  <a:pt x="35" y="16"/>
                </a:cubicBezTo>
                <a:lnTo>
                  <a:pt x="35" y="16"/>
                </a:lnTo>
                <a:cubicBezTo>
                  <a:pt x="18" y="31"/>
                  <a:pt x="17" y="58"/>
                  <a:pt x="32" y="75"/>
                </a:cubicBezTo>
                <a:lnTo>
                  <a:pt x="170" y="227"/>
                </a:lnTo>
                <a:lnTo>
                  <a:pt x="19" y="365"/>
                </a:lnTo>
                <a:lnTo>
                  <a:pt x="19" y="365"/>
                </a:lnTo>
                <a:cubicBezTo>
                  <a:pt x="2" y="380"/>
                  <a:pt x="0" y="407"/>
                  <a:pt x="16" y="425"/>
                </a:cubicBezTo>
                <a:lnTo>
                  <a:pt x="16" y="425"/>
                </a:lnTo>
                <a:cubicBezTo>
                  <a:pt x="32" y="442"/>
                  <a:pt x="58" y="443"/>
                  <a:pt x="75" y="427"/>
                </a:cubicBezTo>
                <a:lnTo>
                  <a:pt x="258" y="262"/>
                </a:lnTo>
                <a:lnTo>
                  <a:pt x="258" y="262"/>
                </a:lnTo>
                <a:cubicBezTo>
                  <a:pt x="276" y="247"/>
                  <a:pt x="277" y="220"/>
                  <a:pt x="262" y="202"/>
                </a:cubicBezTo>
              </a:path>
            </a:pathLst>
          </a:custGeom>
          <a:solidFill>
            <a:srgbClr val="FCA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80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191" name="Google Shape;191;p7"/>
          <p:cNvSpPr txBox="1"/>
          <p:nvPr/>
        </p:nvSpPr>
        <p:spPr>
          <a:xfrm>
            <a:off x="3605205" y="9405984"/>
            <a:ext cx="6591900" cy="767080"/>
          </a:xfrm>
          <a:prstGeom prst="rect">
            <a:avLst/>
          </a:prstGeom>
          <a:noFill/>
          <a:ln>
            <a:noFill/>
          </a:ln>
        </p:spPr>
        <p:txBody>
          <a:bodyPr spcFirstLastPara="1" wrap="square" lIns="91425" tIns="45700" rIns="91425" bIns="45700" anchor="b" anchorCtr="0">
            <a:spAutoFit/>
          </a:bodyPr>
          <a:lstStyle/>
          <a:p>
            <a:pPr marL="0" marR="0" lvl="0" indent="0" algn="l" rtl="0">
              <a:spcBef>
                <a:spcPts val="0"/>
              </a:spcBef>
              <a:spcAft>
                <a:spcPts val="0"/>
              </a:spcAft>
              <a:buNone/>
            </a:pPr>
            <a:r>
              <a:rPr lang="en-US" sz="4400" b="1">
                <a:solidFill>
                  <a:srgbClr val="111340"/>
                </a:solidFill>
                <a:latin typeface="Times New Roman" panose="02020603050405020304" charset="0"/>
                <a:ea typeface="Poppins" panose="00000500000000000000"/>
                <a:cs typeface="Times New Roman" panose="02020603050405020304" charset="0"/>
                <a:sym typeface="Poppins" panose="00000500000000000000"/>
              </a:rPr>
              <a:t>Heart Disease dataset</a:t>
            </a:r>
            <a:endParaRPr sz="4400" b="1">
              <a:solidFill>
                <a:srgbClr val="111340"/>
              </a:solidFill>
              <a:latin typeface="Times New Roman" panose="02020603050405020304" charset="0"/>
              <a:ea typeface="Poppins" panose="00000500000000000000"/>
              <a:cs typeface="Times New Roman" panose="02020603050405020304" charset="0"/>
              <a:sym typeface="Poppins" panose="00000500000000000000"/>
            </a:endParaRPr>
          </a:p>
        </p:txBody>
      </p:sp>
      <p:sp>
        <p:nvSpPr>
          <p:cNvPr id="192" name="Google Shape;192;p7"/>
          <p:cNvSpPr txBox="1"/>
          <p:nvPr/>
        </p:nvSpPr>
        <p:spPr>
          <a:xfrm>
            <a:off x="2796750" y="11223695"/>
            <a:ext cx="10464900" cy="767080"/>
          </a:xfrm>
          <a:prstGeom prst="rect">
            <a:avLst/>
          </a:prstGeom>
          <a:noFill/>
          <a:ln>
            <a:noFill/>
          </a:ln>
        </p:spPr>
        <p:txBody>
          <a:bodyPr spcFirstLastPara="1" wrap="square" lIns="91425" tIns="45700" rIns="91425" bIns="45700" anchor="b" anchorCtr="0">
            <a:spAutoFit/>
          </a:bodyPr>
          <a:lstStyle/>
          <a:p>
            <a:pPr marL="0" marR="0" lvl="0" indent="0" algn="l" rtl="0">
              <a:spcBef>
                <a:spcPts val="0"/>
              </a:spcBef>
              <a:spcAft>
                <a:spcPts val="0"/>
              </a:spcAft>
              <a:buNone/>
            </a:pPr>
            <a:r>
              <a:rPr lang="en-US" sz="4400">
                <a:solidFill>
                  <a:srgbClr val="111340"/>
                </a:solidFill>
                <a:latin typeface="Times New Roman" panose="02020603050405020304" charset="0"/>
                <a:ea typeface="Poppins" panose="00000500000000000000"/>
                <a:cs typeface="Times New Roman" panose="02020603050405020304" charset="0"/>
                <a:sym typeface="Poppins" panose="00000500000000000000"/>
              </a:rPr>
              <a:t>We have taken datasets from UCI and Kaggle</a:t>
            </a:r>
            <a:endParaRPr sz="4400">
              <a:solidFill>
                <a:srgbClr val="111340"/>
              </a:solidFill>
              <a:latin typeface="Times New Roman" panose="02020603050405020304" charset="0"/>
              <a:ea typeface="Poppins" panose="00000500000000000000"/>
              <a:cs typeface="Times New Roman" panose="02020603050405020304" charset="0"/>
              <a:sym typeface="Poppins" panose="000005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96" name="Shape 196"/>
        <p:cNvGrpSpPr/>
        <p:nvPr/>
      </p:nvGrpSpPr>
      <p:grpSpPr>
        <a:xfrm>
          <a:off x="0" y="0"/>
          <a:ext cx="0" cy="0"/>
          <a:chOff x="0" y="0"/>
          <a:chExt cx="0" cy="0"/>
        </a:xfrm>
      </p:grpSpPr>
      <p:sp>
        <p:nvSpPr>
          <p:cNvPr id="197" name="Google Shape;197;p8"/>
          <p:cNvSpPr txBox="1"/>
          <p:nvPr/>
        </p:nvSpPr>
        <p:spPr>
          <a:xfrm>
            <a:off x="2111950" y="1757025"/>
            <a:ext cx="12513000" cy="1228725"/>
          </a:xfrm>
          <a:prstGeom prst="rect">
            <a:avLst/>
          </a:prstGeom>
          <a:noFill/>
          <a:ln>
            <a:noFill/>
          </a:ln>
        </p:spPr>
        <p:txBody>
          <a:bodyPr spcFirstLastPara="1" wrap="square" lIns="91425" tIns="45700" rIns="91425" bIns="45700" anchor="b" anchorCtr="0">
            <a:spAutoFit/>
          </a:bodyPr>
          <a:lstStyle/>
          <a:p>
            <a:pPr marL="0" marR="0" lvl="0" indent="0" algn="ctr" rtl="0">
              <a:spcBef>
                <a:spcPts val="0"/>
              </a:spcBef>
              <a:spcAft>
                <a:spcPts val="0"/>
              </a:spcAft>
              <a:buNone/>
            </a:pPr>
            <a:r>
              <a:rPr lang="en-US" sz="7400" b="1" u="sng">
                <a:solidFill>
                  <a:srgbClr val="111340"/>
                </a:solidFill>
                <a:latin typeface="Times New Roman" panose="02020603050405020304" charset="0"/>
                <a:ea typeface="Poppins" panose="00000500000000000000"/>
                <a:cs typeface="Times New Roman" panose="02020603050405020304" charset="0"/>
                <a:sym typeface="Poppins" panose="00000500000000000000"/>
              </a:rPr>
              <a:t>Support Vector Machine</a:t>
            </a:r>
            <a:endParaRPr u="sng">
              <a:latin typeface="Times New Roman" panose="02020603050405020304" charset="0"/>
              <a:cs typeface="Times New Roman" panose="02020603050405020304" charset="0"/>
            </a:endParaRPr>
          </a:p>
        </p:txBody>
      </p:sp>
      <p:sp>
        <p:nvSpPr>
          <p:cNvPr id="198" name="Google Shape;198;p8"/>
          <p:cNvSpPr txBox="1"/>
          <p:nvPr/>
        </p:nvSpPr>
        <p:spPr>
          <a:xfrm>
            <a:off x="2111953" y="3401490"/>
            <a:ext cx="19098000" cy="9230995"/>
          </a:xfrm>
          <a:prstGeom prst="rect">
            <a:avLst/>
          </a:prstGeom>
          <a:noFill/>
          <a:ln>
            <a:noFill/>
          </a:ln>
        </p:spPr>
        <p:txBody>
          <a:bodyPr spcFirstLastPara="1" wrap="square" lIns="91425" tIns="45700" rIns="91425" bIns="45700" anchor="t" anchorCtr="0">
            <a:spAutoFit/>
          </a:bodyPr>
          <a:lstStyle/>
          <a:p>
            <a:pPr marL="457200" lvl="0" indent="-444500" algn="l" rtl="0">
              <a:lnSpc>
                <a:spcPct val="150000"/>
              </a:lnSpc>
              <a:spcBef>
                <a:spcPts val="0"/>
              </a:spcBef>
              <a:spcAft>
                <a:spcPts val="0"/>
              </a:spcAft>
              <a:buSzPts val="3400"/>
              <a:buFont typeface="Poppins" panose="00000500000000000000"/>
              <a:buChar char="●"/>
            </a:pPr>
            <a:r>
              <a:rPr lang="en-US" sz="4400">
                <a:latin typeface="Times New Roman" panose="02020603050405020304" charset="0"/>
                <a:ea typeface="Poppins" panose="00000500000000000000"/>
                <a:cs typeface="Times New Roman" panose="02020603050405020304" charset="0"/>
                <a:sym typeface="Poppins" panose="00000500000000000000"/>
              </a:rPr>
              <a:t>Support Vector Machine or SVM is one of the most popular Supervised Learning algorithms, which is used for Classification as well as Regression problems.</a:t>
            </a:r>
            <a:endParaRPr sz="4400">
              <a:latin typeface="Times New Roman" panose="02020603050405020304" charset="0"/>
              <a:ea typeface="Poppins" panose="00000500000000000000"/>
              <a:cs typeface="Times New Roman" panose="02020603050405020304" charset="0"/>
              <a:sym typeface="Poppins" panose="00000500000000000000"/>
            </a:endParaRPr>
          </a:p>
          <a:p>
            <a:pPr marL="457200" lvl="0" indent="-444500" algn="l" rtl="0">
              <a:lnSpc>
                <a:spcPct val="150000"/>
              </a:lnSpc>
              <a:spcBef>
                <a:spcPts val="0"/>
              </a:spcBef>
              <a:spcAft>
                <a:spcPts val="0"/>
              </a:spcAft>
              <a:buSzPts val="3400"/>
              <a:buFont typeface="Poppins" panose="00000500000000000000"/>
              <a:buChar char="●"/>
            </a:pPr>
            <a:r>
              <a:rPr lang="en-US" sz="4400">
                <a:latin typeface="Times New Roman" panose="02020603050405020304" charset="0"/>
                <a:ea typeface="Poppins" panose="00000500000000000000"/>
                <a:cs typeface="Times New Roman" panose="02020603050405020304" charset="0"/>
                <a:sym typeface="Poppins" panose="00000500000000000000"/>
              </a:rPr>
              <a:t>The goal of the SVM algorithm is to create the best line or decision boundary that can segregate n-dimensional space into classes so that we can easily put the new data point in the correct category in the future. This best decision boundary is called a hyperplane.</a:t>
            </a:r>
            <a:endParaRPr sz="4400">
              <a:latin typeface="Times New Roman" panose="02020603050405020304" charset="0"/>
              <a:ea typeface="Poppins" panose="00000500000000000000"/>
              <a:cs typeface="Times New Roman" panose="02020603050405020304" charset="0"/>
              <a:sym typeface="Poppins" panose="00000500000000000000"/>
            </a:endParaRPr>
          </a:p>
          <a:p>
            <a:pPr marL="457200" lvl="0" indent="-444500" algn="l" rtl="0">
              <a:lnSpc>
                <a:spcPct val="150000"/>
              </a:lnSpc>
              <a:spcBef>
                <a:spcPts val="0"/>
              </a:spcBef>
              <a:spcAft>
                <a:spcPts val="0"/>
              </a:spcAft>
              <a:buSzPts val="3400"/>
              <a:buFont typeface="Poppins" panose="00000500000000000000"/>
              <a:buChar char="●"/>
            </a:pPr>
            <a:r>
              <a:rPr lang="en-US" sz="4400">
                <a:latin typeface="Times New Roman" panose="02020603050405020304" charset="0"/>
                <a:ea typeface="Poppins" panose="00000500000000000000"/>
                <a:cs typeface="Times New Roman" panose="02020603050405020304" charset="0"/>
                <a:sym typeface="Poppins" panose="00000500000000000000"/>
              </a:rPr>
              <a:t>SVM chooses the extreme points/vectors that help in creating the hyperplane. These extreme cases are called as support vectors, and hence algorithm is termed as Support Vector Machine.</a:t>
            </a:r>
            <a:endParaRPr sz="4400">
              <a:solidFill>
                <a:srgbClr val="747A94"/>
              </a:solidFill>
              <a:latin typeface="Times New Roman" panose="02020603050405020304" charset="0"/>
              <a:ea typeface="Poppins" panose="00000500000000000000"/>
              <a:cs typeface="Times New Roman" panose="02020603050405020304" charset="0"/>
              <a:sym typeface="Poppins" panose="000005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02" name="Shape 202"/>
        <p:cNvGrpSpPr/>
        <p:nvPr/>
      </p:nvGrpSpPr>
      <p:grpSpPr>
        <a:xfrm>
          <a:off x="0" y="0"/>
          <a:ext cx="0" cy="0"/>
          <a:chOff x="0" y="0"/>
          <a:chExt cx="0" cy="0"/>
        </a:xfrm>
      </p:grpSpPr>
      <p:sp>
        <p:nvSpPr>
          <p:cNvPr id="203" name="Google Shape;203;p9"/>
          <p:cNvSpPr txBox="1"/>
          <p:nvPr/>
        </p:nvSpPr>
        <p:spPr>
          <a:xfrm>
            <a:off x="2111950" y="1825775"/>
            <a:ext cx="16691700" cy="1228725"/>
          </a:xfrm>
          <a:prstGeom prst="rect">
            <a:avLst/>
          </a:prstGeom>
          <a:noFill/>
          <a:ln>
            <a:noFill/>
          </a:ln>
        </p:spPr>
        <p:txBody>
          <a:bodyPr spcFirstLastPara="1" wrap="square" lIns="91425" tIns="45700" rIns="91425" bIns="45700" anchor="b" anchorCtr="0">
            <a:spAutoFit/>
          </a:bodyPr>
          <a:lstStyle/>
          <a:p>
            <a:pPr marL="0" marR="0" lvl="0" indent="0" algn="ctr" rtl="0">
              <a:spcBef>
                <a:spcPts val="0"/>
              </a:spcBef>
              <a:spcAft>
                <a:spcPts val="0"/>
              </a:spcAft>
              <a:buNone/>
            </a:pPr>
            <a:r>
              <a:rPr lang="en-US" sz="7400" b="1" u="sng">
                <a:solidFill>
                  <a:srgbClr val="111340"/>
                </a:solidFill>
                <a:latin typeface="Times New Roman" panose="02020603050405020304" charset="0"/>
                <a:ea typeface="Poppins" panose="00000500000000000000"/>
                <a:cs typeface="Times New Roman" panose="02020603050405020304" charset="0"/>
                <a:sym typeface="Poppins" panose="00000500000000000000"/>
              </a:rPr>
              <a:t>Graphical Representation(SVM)</a:t>
            </a:r>
            <a:endParaRPr u="sng">
              <a:latin typeface="Times New Roman" panose="02020603050405020304" charset="0"/>
              <a:cs typeface="Times New Roman" panose="02020603050405020304" charset="0"/>
            </a:endParaRPr>
          </a:p>
        </p:txBody>
      </p:sp>
      <p:pic>
        <p:nvPicPr>
          <p:cNvPr id="204" name="Google Shape;204;p9"/>
          <p:cNvPicPr preferRelativeResize="0"/>
          <p:nvPr/>
        </p:nvPicPr>
        <p:blipFill>
          <a:blip r:embed="rId1"/>
          <a:stretch>
            <a:fillRect/>
          </a:stretch>
        </p:blipFill>
        <p:spPr>
          <a:xfrm>
            <a:off x="5249775" y="3501375"/>
            <a:ext cx="13878101" cy="9252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08" name="Shape 208"/>
        <p:cNvGrpSpPr/>
        <p:nvPr/>
      </p:nvGrpSpPr>
      <p:grpSpPr>
        <a:xfrm>
          <a:off x="0" y="0"/>
          <a:ext cx="0" cy="0"/>
          <a:chOff x="0" y="0"/>
          <a:chExt cx="0" cy="0"/>
        </a:xfrm>
      </p:grpSpPr>
      <p:sp>
        <p:nvSpPr>
          <p:cNvPr id="209" name="Google Shape;209;p10"/>
          <p:cNvSpPr txBox="1"/>
          <p:nvPr/>
        </p:nvSpPr>
        <p:spPr>
          <a:xfrm>
            <a:off x="2111950" y="1757025"/>
            <a:ext cx="12513000" cy="1228725"/>
          </a:xfrm>
          <a:prstGeom prst="rect">
            <a:avLst/>
          </a:prstGeom>
          <a:noFill/>
          <a:ln>
            <a:noFill/>
          </a:ln>
        </p:spPr>
        <p:txBody>
          <a:bodyPr spcFirstLastPara="1" wrap="square" lIns="91425" tIns="45700" rIns="91425" bIns="45700" anchor="b" anchorCtr="0">
            <a:spAutoFit/>
          </a:bodyPr>
          <a:lstStyle/>
          <a:p>
            <a:pPr marL="0" marR="0" lvl="0" indent="0" algn="ctr" rtl="0">
              <a:spcBef>
                <a:spcPts val="0"/>
              </a:spcBef>
              <a:spcAft>
                <a:spcPts val="0"/>
              </a:spcAft>
              <a:buNone/>
            </a:pPr>
            <a:r>
              <a:rPr lang="en-US" sz="7400" b="1" u="sng">
                <a:solidFill>
                  <a:srgbClr val="111340"/>
                </a:solidFill>
                <a:latin typeface="Times New Roman" panose="02020603050405020304" charset="0"/>
                <a:ea typeface="Poppins" panose="00000500000000000000"/>
                <a:cs typeface="Times New Roman" panose="02020603050405020304" charset="0"/>
                <a:sym typeface="Poppins" panose="00000500000000000000"/>
              </a:rPr>
              <a:t>Random Forest Classifier</a:t>
            </a:r>
            <a:endParaRPr u="sng">
              <a:latin typeface="Times New Roman" panose="02020603050405020304" charset="0"/>
              <a:cs typeface="Times New Roman" panose="02020603050405020304" charset="0"/>
            </a:endParaRPr>
          </a:p>
        </p:txBody>
      </p:sp>
      <p:sp>
        <p:nvSpPr>
          <p:cNvPr id="210" name="Google Shape;210;p10"/>
          <p:cNvSpPr txBox="1"/>
          <p:nvPr/>
        </p:nvSpPr>
        <p:spPr>
          <a:xfrm>
            <a:off x="2035753" y="3401490"/>
            <a:ext cx="19098000" cy="9230995"/>
          </a:xfrm>
          <a:prstGeom prst="rect">
            <a:avLst/>
          </a:prstGeom>
          <a:noFill/>
          <a:ln>
            <a:noFill/>
          </a:ln>
        </p:spPr>
        <p:txBody>
          <a:bodyPr spcFirstLastPara="1" wrap="square" lIns="91425" tIns="45700" rIns="91425" bIns="45700" anchor="t" anchorCtr="0">
            <a:spAutoFit/>
          </a:bodyPr>
          <a:lstStyle/>
          <a:p>
            <a:pPr marL="457200" lvl="0" indent="-444500" algn="l" rtl="0">
              <a:lnSpc>
                <a:spcPct val="150000"/>
              </a:lnSpc>
              <a:spcBef>
                <a:spcPts val="0"/>
              </a:spcBef>
              <a:spcAft>
                <a:spcPts val="0"/>
              </a:spcAft>
              <a:buSzPts val="3400"/>
              <a:buFont typeface="Poppins" panose="00000500000000000000"/>
              <a:buChar char="●"/>
            </a:pPr>
            <a:r>
              <a:rPr lang="en-US" sz="4400">
                <a:latin typeface="Times New Roman" panose="02020603050405020304" charset="0"/>
                <a:ea typeface="Poppins" panose="00000500000000000000"/>
                <a:cs typeface="Times New Roman" panose="02020603050405020304" charset="0"/>
                <a:sym typeface="Poppins" panose="00000500000000000000"/>
              </a:rPr>
              <a:t>Random Forest is a popular machine learning algorithm that belongs to the supervised learning technique. It can be used for both Classification and Regression problems in ML.</a:t>
            </a:r>
            <a:endParaRPr sz="4400">
              <a:latin typeface="Times New Roman" panose="02020603050405020304" charset="0"/>
              <a:ea typeface="Poppins" panose="00000500000000000000"/>
              <a:cs typeface="Times New Roman" panose="02020603050405020304" charset="0"/>
              <a:sym typeface="Poppins" panose="00000500000000000000"/>
            </a:endParaRPr>
          </a:p>
          <a:p>
            <a:pPr marL="457200" lvl="0" indent="-444500" algn="l" rtl="0">
              <a:lnSpc>
                <a:spcPct val="150000"/>
              </a:lnSpc>
              <a:spcBef>
                <a:spcPts val="0"/>
              </a:spcBef>
              <a:spcAft>
                <a:spcPts val="0"/>
              </a:spcAft>
              <a:buSzPts val="3400"/>
              <a:buFont typeface="Poppins" panose="00000500000000000000"/>
              <a:buChar char="●"/>
            </a:pPr>
            <a:r>
              <a:rPr lang="en-US" sz="4400">
                <a:latin typeface="Times New Roman" panose="02020603050405020304" charset="0"/>
                <a:ea typeface="Poppins" panose="00000500000000000000"/>
                <a:cs typeface="Times New Roman" panose="02020603050405020304" charset="0"/>
                <a:sym typeface="Poppins" panose="00000500000000000000"/>
              </a:rPr>
              <a:t>It is based on the concept of ensemble learning, which is a process of combining multiple classifiers to solve a complex problem and to improve the performance of the model.</a:t>
            </a:r>
            <a:endParaRPr sz="4400">
              <a:latin typeface="Times New Roman" panose="02020603050405020304" charset="0"/>
              <a:ea typeface="Poppins" panose="00000500000000000000"/>
              <a:cs typeface="Times New Roman" panose="02020603050405020304" charset="0"/>
              <a:sym typeface="Poppins" panose="00000500000000000000"/>
            </a:endParaRPr>
          </a:p>
          <a:p>
            <a:pPr marL="457200" lvl="0" indent="-444500" algn="l" rtl="0">
              <a:lnSpc>
                <a:spcPct val="150000"/>
              </a:lnSpc>
              <a:spcBef>
                <a:spcPts val="0"/>
              </a:spcBef>
              <a:spcAft>
                <a:spcPts val="0"/>
              </a:spcAft>
              <a:buSzPts val="3400"/>
              <a:buFont typeface="Poppins" panose="00000500000000000000"/>
              <a:buChar char="●"/>
            </a:pPr>
            <a:r>
              <a:rPr lang="en-US" sz="4400">
                <a:latin typeface="Times New Roman" panose="02020603050405020304" charset="0"/>
                <a:ea typeface="Poppins" panose="00000500000000000000"/>
                <a:cs typeface="Times New Roman" panose="02020603050405020304" charset="0"/>
                <a:sym typeface="Poppins" panose="00000500000000000000"/>
              </a:rPr>
              <a:t>Random Forest is a classifier that contains a number of decision trees on various subsets of the given dataset and takes the average to improve the predictive accuracy of that dataset.</a:t>
            </a:r>
            <a:endParaRPr sz="4400">
              <a:solidFill>
                <a:srgbClr val="747A94"/>
              </a:solidFill>
              <a:latin typeface="Times New Roman" panose="02020603050405020304" charset="0"/>
              <a:ea typeface="Poppins" panose="00000500000000000000"/>
              <a:cs typeface="Times New Roman" panose="02020603050405020304" charset="0"/>
              <a:sym typeface="Poppins" panose="000005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14" name="Shape 214"/>
        <p:cNvGrpSpPr/>
        <p:nvPr/>
      </p:nvGrpSpPr>
      <p:grpSpPr>
        <a:xfrm>
          <a:off x="0" y="0"/>
          <a:ext cx="0" cy="0"/>
          <a:chOff x="0" y="0"/>
          <a:chExt cx="0" cy="0"/>
        </a:xfrm>
      </p:grpSpPr>
      <p:sp>
        <p:nvSpPr>
          <p:cNvPr id="215" name="Google Shape;215;p11"/>
          <p:cNvSpPr txBox="1"/>
          <p:nvPr/>
        </p:nvSpPr>
        <p:spPr>
          <a:xfrm>
            <a:off x="2111950" y="1825775"/>
            <a:ext cx="16691700" cy="1228725"/>
          </a:xfrm>
          <a:prstGeom prst="rect">
            <a:avLst/>
          </a:prstGeom>
          <a:noFill/>
          <a:ln>
            <a:noFill/>
          </a:ln>
        </p:spPr>
        <p:txBody>
          <a:bodyPr spcFirstLastPara="1" wrap="square" lIns="91425" tIns="45700" rIns="91425" bIns="45700" anchor="b" anchorCtr="0">
            <a:spAutoFit/>
          </a:bodyPr>
          <a:lstStyle/>
          <a:p>
            <a:pPr marL="0" marR="0" lvl="0" indent="0" algn="ctr" rtl="0">
              <a:spcBef>
                <a:spcPts val="0"/>
              </a:spcBef>
              <a:spcAft>
                <a:spcPts val="0"/>
              </a:spcAft>
              <a:buNone/>
            </a:pPr>
            <a:r>
              <a:rPr lang="en-US" sz="7400" b="1" u="sng">
                <a:solidFill>
                  <a:srgbClr val="111340"/>
                </a:solidFill>
                <a:latin typeface="Times New Roman" panose="02020603050405020304" charset="0"/>
                <a:ea typeface="Poppins" panose="00000500000000000000"/>
                <a:cs typeface="Times New Roman" panose="02020603050405020304" charset="0"/>
                <a:sym typeface="Poppins" panose="00000500000000000000"/>
              </a:rPr>
              <a:t>Pictorial Representation(SVM)</a:t>
            </a:r>
            <a:endParaRPr u="sng">
              <a:latin typeface="Times New Roman" panose="02020603050405020304" charset="0"/>
              <a:cs typeface="Times New Roman" panose="02020603050405020304" charset="0"/>
            </a:endParaRPr>
          </a:p>
        </p:txBody>
      </p:sp>
      <p:pic>
        <p:nvPicPr>
          <p:cNvPr id="216" name="Google Shape;216;p11"/>
          <p:cNvPicPr preferRelativeResize="0"/>
          <p:nvPr/>
        </p:nvPicPr>
        <p:blipFill>
          <a:blip r:embed="rId1"/>
          <a:stretch>
            <a:fillRect/>
          </a:stretch>
        </p:blipFill>
        <p:spPr>
          <a:xfrm>
            <a:off x="5193313" y="3667501"/>
            <a:ext cx="13991025" cy="9327350"/>
          </a:xfrm>
          <a:prstGeom prst="rect">
            <a:avLst/>
          </a:prstGeom>
          <a:noFill/>
          <a:ln>
            <a:noFill/>
          </a:ln>
        </p:spPr>
      </p:pic>
    </p:spTree>
  </p:cSld>
  <p:clrMapOvr>
    <a:masterClrMapping/>
  </p:clrMapOvr>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3954</Words>
  <Application>WPS Presentation</Application>
  <PresentationFormat/>
  <Paragraphs>86</Paragraphs>
  <Slides>15</Slides>
  <Notes>0</Notes>
  <HiddenSlides>0</HiddenSlides>
  <MMClips>0</MMClips>
  <ScaleCrop>false</ScaleCrop>
  <HeadingPairs>
    <vt:vector size="6" baseType="variant">
      <vt:variant>
        <vt:lpstr>已用的字体</vt:lpstr>
      </vt:variant>
      <vt:variant>
        <vt:i4>27</vt:i4>
      </vt:variant>
      <vt:variant>
        <vt:lpstr>主题</vt:lpstr>
      </vt:variant>
      <vt:variant>
        <vt:i4>1</vt:i4>
      </vt:variant>
      <vt:variant>
        <vt:lpstr>幻灯片标题</vt:lpstr>
      </vt:variant>
      <vt:variant>
        <vt:i4>15</vt:i4>
      </vt:variant>
    </vt:vector>
  </HeadingPairs>
  <TitlesOfParts>
    <vt:vector size="43" baseType="lpstr">
      <vt:lpstr>Arial</vt:lpstr>
      <vt:lpstr>SimSun</vt:lpstr>
      <vt:lpstr>Wingdings</vt:lpstr>
      <vt:lpstr>Arial</vt:lpstr>
      <vt:lpstr>Poppins</vt:lpstr>
      <vt:lpstr>Calibri</vt:lpstr>
      <vt:lpstr>Microsoft YaHei</vt:lpstr>
      <vt:lpstr>Arial Unicode MS</vt:lpstr>
      <vt:lpstr>Aharoni</vt:lpstr>
      <vt:lpstr>Andalus</vt:lpstr>
      <vt:lpstr>Angsana New</vt:lpstr>
      <vt:lpstr>AngsanaUPC</vt:lpstr>
      <vt:lpstr>Arial Black</vt:lpstr>
      <vt:lpstr>Candara</vt:lpstr>
      <vt:lpstr>Comic Sans MS</vt:lpstr>
      <vt:lpstr>Courier New</vt:lpstr>
      <vt:lpstr>Consolas</vt:lpstr>
      <vt:lpstr>SimHei</vt:lpstr>
      <vt:lpstr>Segoe Script</vt:lpstr>
      <vt:lpstr>Segoe UI</vt:lpstr>
      <vt:lpstr>Segoe Print</vt:lpstr>
      <vt:lpstr>Segoe UI Semibold</vt:lpstr>
      <vt:lpstr>PMingLiU-ExtB</vt:lpstr>
      <vt:lpstr>MV Boli</vt:lpstr>
      <vt:lpstr>Raavi</vt:lpstr>
      <vt:lpstr>Sakkal Majalla</vt:lpstr>
      <vt:lpstr>Times New Roman</vt:lpstr>
      <vt:lpstr>Green Color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HP</cp:lastModifiedBy>
  <cp:revision>2</cp:revision>
  <dcterms:created xsi:type="dcterms:W3CDTF">2022-05-06T17:50:26Z</dcterms:created>
  <dcterms:modified xsi:type="dcterms:W3CDTF">2022-05-06T17:51:43Z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2343EE54A4244C40890A8C0EF5570978</vt:lpwstr>
  </property>
  <property fmtid="{D5CDD505-2E9C-101B-9397-08002B2CF9AE}" pid="3" name="KSOProductBuildVer">
    <vt:lpwstr>1033-11.2.0.11074</vt:lpwstr>
  </property>
</Properties>
</file>