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unknown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6" r:id="rId8"/>
    <p:sldId id="262" r:id="rId9"/>
    <p:sldId id="267" r:id="rId10"/>
    <p:sldId id="280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4" r:id="rId24"/>
    <p:sldId id="265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utosh Ambastha" initials="AA" lastIdx="1" clrIdx="0">
    <p:extLst>
      <p:ext uri="{19B8F6BF-5375-455C-9EA6-DF929625EA0E}">
        <p15:presenceInfo xmlns:p15="http://schemas.microsoft.com/office/powerpoint/2012/main" userId="46db42aad3981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D4D"/>
    <a:srgbClr val="FF0000"/>
    <a:srgbClr val="FFFF00"/>
    <a:srgbClr val="EAE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6T11:02:28.913" idx="1">
    <p:pos x="7680" y="319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1D1E-5BFC-62D5-F81F-2EE42D51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87889-D424-5710-14BB-F9E1F3A59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BECA-3A38-46F1-9B43-5068AC53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3C21-D427-A117-F7CC-1CF23284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6048-CB74-E489-9597-557361D4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4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427-B913-CD1E-06F0-AB25CA1E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ED08E-DA0E-5480-8EF0-DF681823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F472-4F1C-E918-559A-4ACAD9CC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7B52-3808-2B1F-4AA5-FFB42251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66B3-BBF1-A9FD-64BB-16E670DD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5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40FC4-F8F9-7934-34AE-1A17BE65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5489B-9F3F-18DD-3FC5-16DC5FB08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4B92-91D3-DB43-2740-1B50B6B0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5F24-295D-EFFE-9B36-1D28E2B3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6CE7-B64F-5FC3-54F2-6742AA48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32BE-AE33-B7BB-B833-063BD7E4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8D8-253E-7FAE-F1B8-A434FCC3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B4F6-F691-DDD1-A1D9-8B8A81B0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674F-2ED0-52CE-A540-7DCB75B4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D997-3FD5-B11C-C1AF-0D0F7C16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5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BA9-55D6-B5B6-E653-A263C419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7BC06-3354-E5F1-0488-2E9FED1F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DA9E-7E00-6BEE-1F2A-C6F5F902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331E-2B24-BC18-B5A6-C116C0E5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D171-B618-461D-484A-1609445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C6E6-68F5-7B3E-FC15-7A7219C1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FD7D-9751-FDB9-2CFB-B43C1B14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4311-2429-67AA-57EA-CA8EECC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E90E-08DF-D4CF-7AA5-F944EBDB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169B0-8944-7DBF-71AF-A0E38C66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A6B8-9380-351A-5AC7-C4DED2E1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8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C669-EDED-13B0-85FB-760053C3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0CBD-E464-40E2-0494-95A7A53A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036B-9B68-CC04-A5C2-EE7E5FBD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7DF65-B19F-CE30-4023-A06821982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2BBF8-CE69-6896-182F-077AC216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B4036-A6A1-0F53-077C-DCBE1D92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C3F2B-E309-6064-6FBD-6515326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5B4AC-3148-3137-9C48-B1D69B12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4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201-9A29-8F7C-92E1-4C537CC3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C53F8-3DB1-7EA6-8A97-E6B03ABF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B70C1-638D-CD85-1A17-5190B460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9D58-0A43-D265-5E9D-CB8097F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CD7E0-053B-6418-836E-C3B67130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B8B2B-0759-86FB-1A60-BC7C89F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5590-6A03-DB88-66C9-8042FEFE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E5DC-2D21-41AE-40DE-FACB671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8E46-7C02-8090-6EDE-6D1E6D89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62157-0851-CC03-0C59-32FC02A0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D0C4-7188-D009-3709-630A4328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FE957-52C6-EB86-9ADE-D8B39F44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85E8-330B-3A72-DB4D-50B50B78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F62B-E712-A8B7-ADFB-E70B8423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EC213-165F-CAC3-0A8C-B981497A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ED52-ABF1-3A02-FFA0-4BBC4F9A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F95E-53F3-11D4-41EB-13AC11F1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FA2FF-FA41-9D91-59DE-B4921DF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5FC8-AD80-E28D-2F96-A2CB00F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11358-9CA9-00B2-5758-5A291C6D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94494-1865-81A7-6510-24AA13E3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0253-A14D-84CB-484D-69210EFE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F001-8238-43EE-A855-78B68B48359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341D-1D02-D237-E9AE-799C5C43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108A-4EB7-AF58-341A-5B058A10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7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608C4-F980-C3D6-DFD7-690F114C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125506"/>
            <a:ext cx="12245788" cy="6983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743A3-4BA1-1A3E-2412-CBA98319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4179028"/>
            <a:ext cx="1963271" cy="1400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7AD2E-F50B-B704-63FE-B7E91E9E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ptos Narrow" panose="020B0004020202020204" pitchFamily="34" charset="0"/>
              </a:rPr>
              <a:t>Tasty Treks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0C31-E31C-1DF6-5286-8BB691B3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Brush Script MT" panose="03060802040406070304" pitchFamily="66" charset="0"/>
              </a:rPr>
              <a:t>An online Food Delivery System</a:t>
            </a:r>
          </a:p>
        </p:txBody>
      </p:sp>
    </p:spTree>
    <p:extLst>
      <p:ext uri="{BB962C8B-B14F-4D97-AF65-F5344CB8AC3E}">
        <p14:creationId xmlns:p14="http://schemas.microsoft.com/office/powerpoint/2010/main" val="122986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C424B-07F3-499A-C26E-FF8FD4AC5261}"/>
              </a:ext>
            </a:extLst>
          </p:cNvPr>
          <p:cNvSpPr txBox="1"/>
          <p:nvPr/>
        </p:nvSpPr>
        <p:spPr>
          <a:xfrm>
            <a:off x="851647" y="546266"/>
            <a:ext cx="3935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of the App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DE4A3-FD28-011F-46F4-9DA830EDF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71" y="1103780"/>
            <a:ext cx="5342964" cy="4345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B53E0-6FF5-735E-235C-1A4E5AA0F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8518"/>
            <a:ext cx="12192000" cy="19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779B50-A25C-3AAB-DD96-7E847E1D6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141"/>
            <a:ext cx="12192000" cy="1559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700A56-296F-6511-A903-728B869FD84C}"/>
              </a:ext>
            </a:extLst>
          </p:cNvPr>
          <p:cNvSpPr txBox="1"/>
          <p:nvPr/>
        </p:nvSpPr>
        <p:spPr>
          <a:xfrm>
            <a:off x="430307" y="159517"/>
            <a:ext cx="73510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Results:-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68009-7E8D-51AD-5826-01303668D14F}"/>
              </a:ext>
            </a:extLst>
          </p:cNvPr>
          <p:cNvSpPr txBox="1"/>
          <p:nvPr/>
        </p:nvSpPr>
        <p:spPr>
          <a:xfrm>
            <a:off x="941296" y="928958"/>
            <a:ext cx="87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Admin Registration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B2B09-4F56-13CE-AFE6-7C02B1397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17" y="1409238"/>
            <a:ext cx="6876583" cy="4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1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4A0887-3DB7-8A33-A5CE-64FEC6C1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388"/>
            <a:ext cx="12192000" cy="1622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28BEE-F7E6-0EE6-C7EF-A8E78463C2AF}"/>
              </a:ext>
            </a:extLst>
          </p:cNvPr>
          <p:cNvSpPr txBox="1"/>
          <p:nvPr/>
        </p:nvSpPr>
        <p:spPr>
          <a:xfrm>
            <a:off x="883023" y="536105"/>
            <a:ext cx="104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Admin 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AF214-7AED-D296-FE89-CD56D88A3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60" y="1241068"/>
            <a:ext cx="6734304" cy="41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925B1-9784-ADFE-FD04-23ABA363B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1367118"/>
            <a:ext cx="6846553" cy="3998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55697-8DDB-8104-7F05-91690B8BE95D}"/>
              </a:ext>
            </a:extLst>
          </p:cNvPr>
          <p:cNvSpPr txBox="1"/>
          <p:nvPr/>
        </p:nvSpPr>
        <p:spPr>
          <a:xfrm>
            <a:off x="851648" y="607820"/>
            <a:ext cx="56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Registration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A072E-DACF-4876-5BA9-C49857BFB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8128"/>
            <a:ext cx="12192000" cy="14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6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8AF775-9796-CBA0-CBBA-30986BC1F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4706"/>
            <a:ext cx="12192000" cy="1703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F9782-6F75-3409-5A4C-1CA495665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5" y="1134958"/>
            <a:ext cx="7110776" cy="428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611A5-CAEE-C46C-01BC-FE3963AE9EAC}"/>
              </a:ext>
            </a:extLst>
          </p:cNvPr>
          <p:cNvSpPr txBox="1"/>
          <p:nvPr/>
        </p:nvSpPr>
        <p:spPr>
          <a:xfrm>
            <a:off x="735106" y="595264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 Login</a:t>
            </a:r>
          </a:p>
        </p:txBody>
      </p:sp>
    </p:spTree>
    <p:extLst>
      <p:ext uri="{BB962C8B-B14F-4D97-AF65-F5344CB8AC3E}">
        <p14:creationId xmlns:p14="http://schemas.microsoft.com/office/powerpoint/2010/main" val="355718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A9729D-CD86-E52E-B0F0-4C1144E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06" y="5567082"/>
            <a:ext cx="12290612" cy="1230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D87E4-79DE-BA9B-CC72-A6F67995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7" y="1119044"/>
            <a:ext cx="6813177" cy="4234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3889E-F848-D292-7DC1-34A2B82833FA}"/>
              </a:ext>
            </a:extLst>
          </p:cNvPr>
          <p:cNvSpPr txBox="1"/>
          <p:nvPr/>
        </p:nvSpPr>
        <p:spPr>
          <a:xfrm>
            <a:off x="663389" y="535813"/>
            <a:ext cx="520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28312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4BA410-6B3D-48C6-E7FC-420B4B22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458"/>
            <a:ext cx="12192000" cy="1640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6DD91-DA7A-1E16-E293-224D2BF0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20" y="1425387"/>
            <a:ext cx="6222886" cy="3792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8766B-C7BF-DF54-3416-009C97B4E877}"/>
              </a:ext>
            </a:extLst>
          </p:cNvPr>
          <p:cNvSpPr txBox="1"/>
          <p:nvPr/>
        </p:nvSpPr>
        <p:spPr>
          <a:xfrm>
            <a:off x="797859" y="860611"/>
            <a:ext cx="74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Dashboard</a:t>
            </a:r>
          </a:p>
        </p:txBody>
      </p:sp>
    </p:spTree>
    <p:extLst>
      <p:ext uri="{BB962C8B-B14F-4D97-AF65-F5344CB8AC3E}">
        <p14:creationId xmlns:p14="http://schemas.microsoft.com/office/powerpoint/2010/main" val="297044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9FC1A-9B67-6356-9D08-C0902AB5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4" y="1476137"/>
            <a:ext cx="6149788" cy="3598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C4B00-DF89-FBE7-EAC3-E1B3BAA761A8}"/>
              </a:ext>
            </a:extLst>
          </p:cNvPr>
          <p:cNvSpPr txBox="1"/>
          <p:nvPr/>
        </p:nvSpPr>
        <p:spPr>
          <a:xfrm>
            <a:off x="779930" y="757258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Add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3ED15-1E9F-908E-D4CE-38341B52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" y="5074920"/>
            <a:ext cx="12160624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9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2910F4-B6CC-D449-0C9F-DCBF0428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85DB81-DC0C-64BD-2B02-C7984B410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95" y="1237128"/>
            <a:ext cx="6733910" cy="3998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EFD865-669F-56FE-C0A2-7EB3A84B8350}"/>
              </a:ext>
            </a:extLst>
          </p:cNvPr>
          <p:cNvSpPr txBox="1"/>
          <p:nvPr/>
        </p:nvSpPr>
        <p:spPr>
          <a:xfrm>
            <a:off x="645459" y="753036"/>
            <a:ext cx="54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Update Product</a:t>
            </a:r>
          </a:p>
        </p:txBody>
      </p:sp>
    </p:spTree>
    <p:extLst>
      <p:ext uri="{BB962C8B-B14F-4D97-AF65-F5344CB8AC3E}">
        <p14:creationId xmlns:p14="http://schemas.microsoft.com/office/powerpoint/2010/main" val="290431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2628CE-3DA6-54B6-E085-95B5B8FA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1024"/>
            <a:ext cx="12192000" cy="1796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9D9A3-B17B-6AF5-BC7E-44D6D4CCE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72" y="1120588"/>
            <a:ext cx="6908916" cy="4213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10DE0-275E-95B3-E7EC-31044485C993}"/>
              </a:ext>
            </a:extLst>
          </p:cNvPr>
          <p:cNvSpPr txBox="1"/>
          <p:nvPr/>
        </p:nvSpPr>
        <p:spPr>
          <a:xfrm>
            <a:off x="600635" y="484095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Shopping Cart</a:t>
            </a:r>
          </a:p>
        </p:txBody>
      </p:sp>
    </p:spTree>
    <p:extLst>
      <p:ext uri="{BB962C8B-B14F-4D97-AF65-F5344CB8AC3E}">
        <p14:creationId xmlns:p14="http://schemas.microsoft.com/office/powerpoint/2010/main" val="5223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60892-F412-8415-2FF7-27DDC358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1D60C-5DFB-95CC-6804-F1D7893A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A67D-42E0-252B-9398-30AFCC46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Rajan Sharma 	 		2567471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Saptarshi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Paul  			2567736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Raheem  		2567212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Omprakash 		2567946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Suragani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Satish Kumar		2567088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S			2569284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Vijayakumar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Kumaravelu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2567582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Arpita Ambastha		2568411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44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03FB7E-C8BB-192C-3F08-374A787D6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376"/>
            <a:ext cx="12192000" cy="1873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109658-3B8D-4930-949A-66D6C2A7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2" y="1225114"/>
            <a:ext cx="6473872" cy="3943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0BF4-F857-8D89-762D-C6781B921541}"/>
              </a:ext>
            </a:extLst>
          </p:cNvPr>
          <p:cNvSpPr txBox="1"/>
          <p:nvPr/>
        </p:nvSpPr>
        <p:spPr>
          <a:xfrm>
            <a:off x="770964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Payment Method</a:t>
            </a:r>
          </a:p>
        </p:txBody>
      </p:sp>
    </p:spTree>
    <p:extLst>
      <p:ext uri="{BB962C8B-B14F-4D97-AF65-F5344CB8AC3E}">
        <p14:creationId xmlns:p14="http://schemas.microsoft.com/office/powerpoint/2010/main" val="237295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D6CFBC-AF06-1C28-09A0-052D462C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642AFC-7B21-0ADA-B654-A410F4038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2" y="1172354"/>
            <a:ext cx="6576475" cy="3971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CA40-E5D6-8C37-77FA-DF177519E56D}"/>
              </a:ext>
            </a:extLst>
          </p:cNvPr>
          <p:cNvSpPr txBox="1"/>
          <p:nvPr/>
        </p:nvSpPr>
        <p:spPr>
          <a:xfrm>
            <a:off x="573741" y="575521"/>
            <a:ext cx="45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76534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BA0DC-585B-FD70-163E-ACE38C836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458"/>
            <a:ext cx="12192000" cy="1640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F578E-EA1F-8F22-C180-B896995E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17" y="1110026"/>
            <a:ext cx="6642846" cy="4032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588B7-F0F8-16A1-BB26-7885773CB4D3}"/>
              </a:ext>
            </a:extLst>
          </p:cNvPr>
          <p:cNvSpPr txBox="1"/>
          <p:nvPr/>
        </p:nvSpPr>
        <p:spPr>
          <a:xfrm>
            <a:off x="609600" y="51782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Update Profile</a:t>
            </a:r>
          </a:p>
        </p:txBody>
      </p:sp>
    </p:spTree>
    <p:extLst>
      <p:ext uri="{BB962C8B-B14F-4D97-AF65-F5344CB8AC3E}">
        <p14:creationId xmlns:p14="http://schemas.microsoft.com/office/powerpoint/2010/main" val="286511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4220C-3231-DAFC-ACAE-89A7BC583626}"/>
              </a:ext>
            </a:extLst>
          </p:cNvPr>
          <p:cNvSpPr txBox="1"/>
          <p:nvPr/>
        </p:nvSpPr>
        <p:spPr>
          <a:xfrm>
            <a:off x="878540" y="439271"/>
            <a:ext cx="9036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 Friendly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Easy to use. ​It is completely secure.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​This system is easily compatible with most of the web browsers.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​Admin can access all the records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Store the end-end data of Users &amp; Admins.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05191-5A76-03B1-1B99-999D7EC3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21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EC534-707F-A841-251E-358D0E087434}"/>
              </a:ext>
            </a:extLst>
          </p:cNvPr>
          <p:cNvSpPr txBox="1"/>
          <p:nvPr/>
        </p:nvSpPr>
        <p:spPr>
          <a:xfrm>
            <a:off x="1317812" y="528918"/>
            <a:ext cx="9708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this system in the organization reduces data entry, saves time, and offers instant, automated report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itchFamily="18" charset="0"/>
              </a:rPr>
              <a:t>It is designed to replace an existing manual record system thereby reducing time taken for calculations and for storing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C3602-E896-AD61-D818-54A6D65F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74A3-F06D-647B-34CE-1AC74D79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23" y="155984"/>
            <a:ext cx="5150177" cy="677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927E3-60EF-0583-A4F8-F4ECEC53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694" y="892344"/>
            <a:ext cx="7163517" cy="50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3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5056D5-3D21-A370-A580-5AAAFCCAE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4548"/>
            <a:ext cx="10856257" cy="2163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87565-EA48-1C38-0BB8-E5A1FBFC4185}"/>
              </a:ext>
            </a:extLst>
          </p:cNvPr>
          <p:cNvSpPr txBox="1"/>
          <p:nvPr/>
        </p:nvSpPr>
        <p:spPr>
          <a:xfrm>
            <a:off x="990137" y="128946"/>
            <a:ext cx="11089341" cy="485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Content:-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Introduction to the App</a:t>
            </a:r>
            <a:endParaRPr lang="en-IN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C33553-A3A7-9A17-998F-6EA40CC6A6B1}"/>
              </a:ext>
            </a:extLst>
          </p:cNvPr>
          <p:cNvCxnSpPr>
            <a:cxnSpLocks/>
          </p:cNvCxnSpPr>
          <p:nvPr/>
        </p:nvCxnSpPr>
        <p:spPr>
          <a:xfrm>
            <a:off x="11026588" y="0"/>
            <a:ext cx="0" cy="685800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78C17-FC96-1B86-EF6D-2FBA939D9B24}"/>
              </a:ext>
            </a:extLst>
          </p:cNvPr>
          <p:cNvCxnSpPr/>
          <p:nvPr/>
        </p:nvCxnSpPr>
        <p:spPr>
          <a:xfrm>
            <a:off x="10856259" y="0"/>
            <a:ext cx="0" cy="6858000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6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5A5E3-2B5B-5020-5C8A-F64CCE98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2256"/>
            <a:ext cx="12192000" cy="2125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A368B-5E0F-C21D-445A-BF34E04DCC95}"/>
              </a:ext>
            </a:extLst>
          </p:cNvPr>
          <p:cNvSpPr txBox="1"/>
          <p:nvPr/>
        </p:nvSpPr>
        <p:spPr>
          <a:xfrm>
            <a:off x="833718" y="466165"/>
            <a:ext cx="107518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App:-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Tasty Treks is an online food delivery web application for ordering food items of different cuisines from any restaurant.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Tasty Treks bridges the gap between restaurants and customers, making it possible for individuals to order their preferred dishes from any location.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Tasty Treks is a system offering user-friendly app that allows customers to browse a various range of restaurants and explore menus.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1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F40EA-2E05-846D-3BAF-A81FD752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140"/>
            <a:ext cx="12192000" cy="1559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A3B7BE-5CD0-426C-F060-604DA3A57E7B}"/>
              </a:ext>
            </a:extLst>
          </p:cNvPr>
          <p:cNvSpPr txBox="1"/>
          <p:nvPr/>
        </p:nvSpPr>
        <p:spPr>
          <a:xfrm>
            <a:off x="788895" y="358589"/>
            <a:ext cx="968188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HTML,CSS3 and Bootstrap4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 : Angular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Spring Tool Suite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Spring boot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Postman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TestNg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and Selenium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024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59606-DE47-2E0C-5F5D-7D2DDDA45847}"/>
              </a:ext>
            </a:extLst>
          </p:cNvPr>
          <p:cNvSpPr txBox="1"/>
          <p:nvPr/>
        </p:nvSpPr>
        <p:spPr>
          <a:xfrm>
            <a:off x="815788" y="361772"/>
            <a:ext cx="10560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Overview:-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C53D06-C477-278F-748B-36CA56138A71}"/>
              </a:ext>
            </a:extLst>
          </p:cNvPr>
          <p:cNvSpPr/>
          <p:nvPr/>
        </p:nvSpPr>
        <p:spPr>
          <a:xfrm>
            <a:off x="4835918" y="2848549"/>
            <a:ext cx="2294965" cy="20798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3558-923A-0423-CB56-0BB5FB0D15A5}"/>
              </a:ext>
            </a:extLst>
          </p:cNvPr>
          <p:cNvSpPr/>
          <p:nvPr/>
        </p:nvSpPr>
        <p:spPr>
          <a:xfrm>
            <a:off x="4912658" y="1170167"/>
            <a:ext cx="2303930" cy="851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FB95F-78D0-9854-EEE2-C6E0D1AD53BA}"/>
              </a:ext>
            </a:extLst>
          </p:cNvPr>
          <p:cNvSpPr/>
          <p:nvPr/>
        </p:nvSpPr>
        <p:spPr>
          <a:xfrm>
            <a:off x="1297100" y="1852303"/>
            <a:ext cx="2617694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2CA5B-D616-52D5-192A-D30D554A504B}"/>
              </a:ext>
            </a:extLst>
          </p:cNvPr>
          <p:cNvSpPr/>
          <p:nvPr/>
        </p:nvSpPr>
        <p:spPr>
          <a:xfrm>
            <a:off x="1196785" y="4768568"/>
            <a:ext cx="2303930" cy="851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11E80-B8F1-707F-0064-65A3AA8CDC57}"/>
              </a:ext>
            </a:extLst>
          </p:cNvPr>
          <p:cNvSpPr/>
          <p:nvPr/>
        </p:nvSpPr>
        <p:spPr>
          <a:xfrm>
            <a:off x="7998469" y="1843845"/>
            <a:ext cx="2548132" cy="7212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A05ACC-EF8F-6C9C-F7E3-095B5D731A31}"/>
              </a:ext>
            </a:extLst>
          </p:cNvPr>
          <p:cNvSpPr/>
          <p:nvPr/>
        </p:nvSpPr>
        <p:spPr>
          <a:xfrm>
            <a:off x="8240798" y="4877376"/>
            <a:ext cx="2586318" cy="8606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FFAA1-C251-5753-1285-D9A191B6E972}"/>
              </a:ext>
            </a:extLst>
          </p:cNvPr>
          <p:cNvSpPr/>
          <p:nvPr/>
        </p:nvSpPr>
        <p:spPr>
          <a:xfrm>
            <a:off x="4777423" y="5897882"/>
            <a:ext cx="2411506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6A54D-4240-21AC-C51D-92A1A2FB4448}"/>
              </a:ext>
            </a:extLst>
          </p:cNvPr>
          <p:cNvSpPr txBox="1"/>
          <p:nvPr/>
        </p:nvSpPr>
        <p:spPr>
          <a:xfrm>
            <a:off x="5065484" y="1226629"/>
            <a:ext cx="19510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Management</a:t>
            </a:r>
          </a:p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998D8-26C4-A531-11E5-42B1A05F19DD}"/>
              </a:ext>
            </a:extLst>
          </p:cNvPr>
          <p:cNvSpPr txBox="1"/>
          <p:nvPr/>
        </p:nvSpPr>
        <p:spPr>
          <a:xfrm>
            <a:off x="1409176" y="1818464"/>
            <a:ext cx="22411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80FFF-8540-A9B4-D0D7-65E965F7E788}"/>
              </a:ext>
            </a:extLst>
          </p:cNvPr>
          <p:cNvSpPr txBox="1"/>
          <p:nvPr/>
        </p:nvSpPr>
        <p:spPr>
          <a:xfrm>
            <a:off x="1402387" y="4877376"/>
            <a:ext cx="183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461ED-3BE8-A807-6EAE-DC2538CC0256}"/>
              </a:ext>
            </a:extLst>
          </p:cNvPr>
          <p:cNvSpPr txBox="1"/>
          <p:nvPr/>
        </p:nvSpPr>
        <p:spPr>
          <a:xfrm>
            <a:off x="5095895" y="5897882"/>
            <a:ext cx="177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2FF68-C0C5-89BC-72B0-75903B9F1258}"/>
              </a:ext>
            </a:extLst>
          </p:cNvPr>
          <p:cNvSpPr txBox="1"/>
          <p:nvPr/>
        </p:nvSpPr>
        <p:spPr>
          <a:xfrm>
            <a:off x="8388085" y="4932682"/>
            <a:ext cx="21784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B0ADB-3D20-2286-00FC-551E990BC137}"/>
              </a:ext>
            </a:extLst>
          </p:cNvPr>
          <p:cNvSpPr txBox="1"/>
          <p:nvPr/>
        </p:nvSpPr>
        <p:spPr>
          <a:xfrm>
            <a:off x="8222333" y="1836649"/>
            <a:ext cx="1954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B10A9-7F65-34B8-1B4F-AFD6C26BE8C9}"/>
              </a:ext>
            </a:extLst>
          </p:cNvPr>
          <p:cNvSpPr txBox="1"/>
          <p:nvPr/>
        </p:nvSpPr>
        <p:spPr>
          <a:xfrm>
            <a:off x="5020235" y="3539047"/>
            <a:ext cx="208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Online Food Delivery System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CCE524-7109-3FD5-03BA-1FDB4306A19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83401" y="1952552"/>
            <a:ext cx="0" cy="89599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94C86C-3D4A-7074-0229-63DE668F3B0E}"/>
              </a:ext>
            </a:extLst>
          </p:cNvPr>
          <p:cNvCxnSpPr>
            <a:cxnSpLocks/>
          </p:cNvCxnSpPr>
          <p:nvPr/>
        </p:nvCxnSpPr>
        <p:spPr>
          <a:xfrm flipH="1">
            <a:off x="6847344" y="2189776"/>
            <a:ext cx="1136101" cy="100662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8FC3B8-8D5B-45C6-EF52-986544807025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 flipV="1">
            <a:off x="3914794" y="2233303"/>
            <a:ext cx="1257214" cy="919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662916-9880-6DB6-D562-5F5603F614AD}"/>
              </a:ext>
            </a:extLst>
          </p:cNvPr>
          <p:cNvCxnSpPr>
            <a:cxnSpLocks/>
          </p:cNvCxnSpPr>
          <p:nvPr/>
        </p:nvCxnSpPr>
        <p:spPr>
          <a:xfrm flipH="1">
            <a:off x="3491750" y="4381348"/>
            <a:ext cx="1476336" cy="799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5C35D2-058F-DF83-F965-876FE7DF9C45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5983401" y="4928360"/>
            <a:ext cx="0" cy="96952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521C4-582A-A7EC-DF37-6BAB17E695CE}"/>
              </a:ext>
            </a:extLst>
          </p:cNvPr>
          <p:cNvCxnSpPr>
            <a:cxnSpLocks/>
          </p:cNvCxnSpPr>
          <p:nvPr/>
        </p:nvCxnSpPr>
        <p:spPr>
          <a:xfrm>
            <a:off x="6880943" y="4457764"/>
            <a:ext cx="1341390" cy="72121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85B03C-8EFA-4296-5F61-FD61BBA14F9E}"/>
              </a:ext>
            </a:extLst>
          </p:cNvPr>
          <p:cNvCxnSpPr>
            <a:cxnSpLocks/>
          </p:cNvCxnSpPr>
          <p:nvPr/>
        </p:nvCxnSpPr>
        <p:spPr>
          <a:xfrm>
            <a:off x="11456893" y="0"/>
            <a:ext cx="0" cy="6858000"/>
          </a:xfrm>
          <a:prstGeom prst="line">
            <a:avLst/>
          </a:prstGeom>
          <a:ln w="57150"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6E8635-3B90-F18F-9CCE-212182CC1086}"/>
              </a:ext>
            </a:extLst>
          </p:cNvPr>
          <p:cNvCxnSpPr/>
          <p:nvPr/>
        </p:nvCxnSpPr>
        <p:spPr>
          <a:xfrm>
            <a:off x="11313458" y="0"/>
            <a:ext cx="0" cy="6858000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8F02C9-E878-19F8-7842-156EDA74350F}"/>
              </a:ext>
            </a:extLst>
          </p:cNvPr>
          <p:cNvSpPr/>
          <p:nvPr/>
        </p:nvSpPr>
        <p:spPr>
          <a:xfrm>
            <a:off x="5573953" y="180426"/>
            <a:ext cx="1008618" cy="4611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71F18-77C4-9DA5-1531-57D8AC819234}"/>
              </a:ext>
            </a:extLst>
          </p:cNvPr>
          <p:cNvSpPr/>
          <p:nvPr/>
        </p:nvSpPr>
        <p:spPr>
          <a:xfrm>
            <a:off x="3217757" y="1508564"/>
            <a:ext cx="977152" cy="322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F7B23-76C5-15A8-C31B-28CA3F22DCF0}"/>
              </a:ext>
            </a:extLst>
          </p:cNvPr>
          <p:cNvSpPr/>
          <p:nvPr/>
        </p:nvSpPr>
        <p:spPr>
          <a:xfrm>
            <a:off x="7978248" y="1424875"/>
            <a:ext cx="995996" cy="304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FB6D67-DC86-ABB3-3416-83D03728C79B}"/>
              </a:ext>
            </a:extLst>
          </p:cNvPr>
          <p:cNvSpPr/>
          <p:nvPr/>
        </p:nvSpPr>
        <p:spPr>
          <a:xfrm>
            <a:off x="5133589" y="843710"/>
            <a:ext cx="1884469" cy="2639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58E162-5B4B-C41C-63AA-CFA7DF13B9F0}"/>
              </a:ext>
            </a:extLst>
          </p:cNvPr>
          <p:cNvCxnSpPr>
            <a:cxnSpLocks/>
          </p:cNvCxnSpPr>
          <p:nvPr/>
        </p:nvCxnSpPr>
        <p:spPr>
          <a:xfrm flipV="1">
            <a:off x="3706333" y="1207236"/>
            <a:ext cx="4824149" cy="28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B4A9DC78-FD3E-6C33-50ED-D534F68E5EE7}"/>
              </a:ext>
            </a:extLst>
          </p:cNvPr>
          <p:cNvSpPr/>
          <p:nvPr/>
        </p:nvSpPr>
        <p:spPr>
          <a:xfrm>
            <a:off x="2406109" y="1848776"/>
            <a:ext cx="977152" cy="48915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A638BFD-578C-63A7-030B-8641E216D55C}"/>
              </a:ext>
            </a:extLst>
          </p:cNvPr>
          <p:cNvSpPr/>
          <p:nvPr/>
        </p:nvSpPr>
        <p:spPr>
          <a:xfrm>
            <a:off x="3830770" y="1856714"/>
            <a:ext cx="982144" cy="489149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A9B7D5D-03F4-DD22-E99F-CB4D3183EE2B}"/>
              </a:ext>
            </a:extLst>
          </p:cNvPr>
          <p:cNvSpPr/>
          <p:nvPr/>
        </p:nvSpPr>
        <p:spPr>
          <a:xfrm>
            <a:off x="7390010" y="1748309"/>
            <a:ext cx="982144" cy="542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F8F6625-2A5B-5EC0-36C7-781FCA3501B7}"/>
              </a:ext>
            </a:extLst>
          </p:cNvPr>
          <p:cNvSpPr/>
          <p:nvPr/>
        </p:nvSpPr>
        <p:spPr>
          <a:xfrm>
            <a:off x="8953254" y="1741018"/>
            <a:ext cx="982139" cy="542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64DB0-B01A-6EC8-9AB4-ED7DC1F0EDE5}"/>
              </a:ext>
            </a:extLst>
          </p:cNvPr>
          <p:cNvSpPr/>
          <p:nvPr/>
        </p:nvSpPr>
        <p:spPr>
          <a:xfrm>
            <a:off x="5309342" y="5344918"/>
            <a:ext cx="1532965" cy="314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3515B-65F7-057B-EC13-76F439830C45}"/>
              </a:ext>
            </a:extLst>
          </p:cNvPr>
          <p:cNvSpPr/>
          <p:nvPr/>
        </p:nvSpPr>
        <p:spPr>
          <a:xfrm>
            <a:off x="9286176" y="3323786"/>
            <a:ext cx="1702208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61164-0363-5912-6BBD-5F46707B8414}"/>
              </a:ext>
            </a:extLst>
          </p:cNvPr>
          <p:cNvSpPr/>
          <p:nvPr/>
        </p:nvSpPr>
        <p:spPr>
          <a:xfrm>
            <a:off x="9286259" y="3750522"/>
            <a:ext cx="1678667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C1DB0-D974-F594-1157-D187AFCAE0CE}"/>
              </a:ext>
            </a:extLst>
          </p:cNvPr>
          <p:cNvSpPr/>
          <p:nvPr/>
        </p:nvSpPr>
        <p:spPr>
          <a:xfrm>
            <a:off x="9291820" y="4209326"/>
            <a:ext cx="1702208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Place/Cancel Order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A609F-B3E2-5576-DF19-12939CECB4C8}"/>
              </a:ext>
            </a:extLst>
          </p:cNvPr>
          <p:cNvCxnSpPr>
            <a:cxnSpLocks/>
          </p:cNvCxnSpPr>
          <p:nvPr/>
        </p:nvCxnSpPr>
        <p:spPr>
          <a:xfrm flipH="1">
            <a:off x="4354176" y="3020019"/>
            <a:ext cx="12409" cy="2485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C5623-CC37-843D-80E1-167E6768B3F5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8049335" y="2989260"/>
            <a:ext cx="7847" cy="2512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414F22-4227-19EB-63ED-3D1C3FBFA81F}"/>
              </a:ext>
            </a:extLst>
          </p:cNvPr>
          <p:cNvCxnSpPr>
            <a:cxnSpLocks/>
          </p:cNvCxnSpPr>
          <p:nvPr/>
        </p:nvCxnSpPr>
        <p:spPr>
          <a:xfrm flipV="1">
            <a:off x="4336672" y="5502036"/>
            <a:ext cx="978278" cy="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B44F0B-546A-C3D2-C9D0-0AD1065A024A}"/>
              </a:ext>
            </a:extLst>
          </p:cNvPr>
          <p:cNvCxnSpPr>
            <a:cxnSpLocks/>
          </p:cNvCxnSpPr>
          <p:nvPr/>
        </p:nvCxnSpPr>
        <p:spPr>
          <a:xfrm flipH="1">
            <a:off x="6862481" y="5490777"/>
            <a:ext cx="1194701" cy="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685700D-30DD-94EB-E575-71649118E13A}"/>
              </a:ext>
            </a:extLst>
          </p:cNvPr>
          <p:cNvSpPr/>
          <p:nvPr/>
        </p:nvSpPr>
        <p:spPr>
          <a:xfrm>
            <a:off x="5591690" y="6150795"/>
            <a:ext cx="1008618" cy="4611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6FE995-B935-5DA4-D8E5-3F90ADA9F4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06333" y="1245069"/>
            <a:ext cx="0" cy="263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44429F-5CC0-4384-CFFD-0E8BEF15CA78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530482" y="1207236"/>
            <a:ext cx="1" cy="226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288B44-E243-5855-A910-50051C38C4D0}"/>
              </a:ext>
            </a:extLst>
          </p:cNvPr>
          <p:cNvSpPr txBox="1"/>
          <p:nvPr/>
        </p:nvSpPr>
        <p:spPr>
          <a:xfrm>
            <a:off x="3326220" y="1477442"/>
            <a:ext cx="88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C40EB-50B7-9084-F2AB-71E6293DB962}"/>
              </a:ext>
            </a:extLst>
          </p:cNvPr>
          <p:cNvSpPr txBox="1"/>
          <p:nvPr/>
        </p:nvSpPr>
        <p:spPr>
          <a:xfrm>
            <a:off x="3881274" y="1959152"/>
            <a:ext cx="90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Login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EE1D97-57F4-756F-9117-F0EEA6F977F6}"/>
              </a:ext>
            </a:extLst>
          </p:cNvPr>
          <p:cNvSpPr txBox="1"/>
          <p:nvPr/>
        </p:nvSpPr>
        <p:spPr>
          <a:xfrm>
            <a:off x="2643138" y="1932408"/>
            <a:ext cx="638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5E179A-2EC7-FD6B-E8F0-DA9E6EA92C6F}"/>
              </a:ext>
            </a:extLst>
          </p:cNvPr>
          <p:cNvSpPr txBox="1"/>
          <p:nvPr/>
        </p:nvSpPr>
        <p:spPr>
          <a:xfrm>
            <a:off x="7630098" y="1831624"/>
            <a:ext cx="62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Login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BBCAF8-14E6-592E-FBC3-F6BAEC3EA837}"/>
              </a:ext>
            </a:extLst>
          </p:cNvPr>
          <p:cNvSpPr txBox="1"/>
          <p:nvPr/>
        </p:nvSpPr>
        <p:spPr>
          <a:xfrm>
            <a:off x="8086721" y="1433603"/>
            <a:ext cx="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5F17A2-044A-D129-35CF-26596026FAA3}"/>
              </a:ext>
            </a:extLst>
          </p:cNvPr>
          <p:cNvSpPr txBox="1"/>
          <p:nvPr/>
        </p:nvSpPr>
        <p:spPr>
          <a:xfrm>
            <a:off x="9236351" y="1827254"/>
            <a:ext cx="66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DC0531-ED9A-3A81-5C72-44A6A03280BB}"/>
              </a:ext>
            </a:extLst>
          </p:cNvPr>
          <p:cNvSpPr txBox="1"/>
          <p:nvPr/>
        </p:nvSpPr>
        <p:spPr>
          <a:xfrm>
            <a:off x="4563035" y="3137647"/>
            <a:ext cx="49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D1F83A-D995-B697-54DF-ACDFCA1D6975}"/>
              </a:ext>
            </a:extLst>
          </p:cNvPr>
          <p:cNvSpPr txBox="1"/>
          <p:nvPr/>
        </p:nvSpPr>
        <p:spPr>
          <a:xfrm>
            <a:off x="7351059" y="3137647"/>
            <a:ext cx="49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C25152-4F9A-AE46-1781-E700FEDF05D1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095999" y="5714250"/>
            <a:ext cx="0" cy="436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869642A-9D3F-B153-660A-E782A7651A24}"/>
              </a:ext>
            </a:extLst>
          </p:cNvPr>
          <p:cNvSpPr txBox="1"/>
          <p:nvPr/>
        </p:nvSpPr>
        <p:spPr>
          <a:xfrm>
            <a:off x="5573952" y="5321092"/>
            <a:ext cx="151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91C8EF-70F7-6DDE-A728-8926DE1AC18A}"/>
              </a:ext>
            </a:extLst>
          </p:cNvPr>
          <p:cNvSpPr txBox="1"/>
          <p:nvPr/>
        </p:nvSpPr>
        <p:spPr>
          <a:xfrm>
            <a:off x="5153764" y="791031"/>
            <a:ext cx="18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Tasty Trek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172DA9-C4C5-FFFA-3ACA-C134972F8A29}"/>
              </a:ext>
            </a:extLst>
          </p:cNvPr>
          <p:cNvSpPr txBox="1"/>
          <p:nvPr/>
        </p:nvSpPr>
        <p:spPr>
          <a:xfrm>
            <a:off x="5683572" y="216554"/>
            <a:ext cx="7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B32186E-0EE7-E257-6998-F7990289642A}"/>
              </a:ext>
            </a:extLst>
          </p:cNvPr>
          <p:cNvCxnSpPr>
            <a:cxnSpLocks/>
            <a:stCxn id="2" idx="4"/>
            <a:endCxn id="86" idx="0"/>
          </p:cNvCxnSpPr>
          <p:nvPr/>
        </p:nvCxnSpPr>
        <p:spPr>
          <a:xfrm>
            <a:off x="6078262" y="641620"/>
            <a:ext cx="17737" cy="22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95B9F77-30B7-5B86-C11C-1FC7B2A613E5}"/>
              </a:ext>
            </a:extLst>
          </p:cNvPr>
          <p:cNvSpPr txBox="1"/>
          <p:nvPr/>
        </p:nvSpPr>
        <p:spPr>
          <a:xfrm>
            <a:off x="5797203" y="6207373"/>
            <a:ext cx="78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7298F7-915F-4220-6C1A-8E2D7AEF217E}"/>
              </a:ext>
            </a:extLst>
          </p:cNvPr>
          <p:cNvSpPr txBox="1"/>
          <p:nvPr/>
        </p:nvSpPr>
        <p:spPr>
          <a:xfrm>
            <a:off x="9444325" y="3316913"/>
            <a:ext cx="147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Menu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C0CBCA-B39E-C927-F0D0-1889D23FD774}"/>
              </a:ext>
            </a:extLst>
          </p:cNvPr>
          <p:cNvSpPr txBox="1"/>
          <p:nvPr/>
        </p:nvSpPr>
        <p:spPr>
          <a:xfrm>
            <a:off x="9286176" y="3742801"/>
            <a:ext cx="1584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 Cart</a:t>
            </a:r>
          </a:p>
          <a:p>
            <a:endParaRPr lang="en-IN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1C6203-C03C-3B68-42D1-F3A0232E2A6D}"/>
              </a:ext>
            </a:extLst>
          </p:cNvPr>
          <p:cNvSpPr/>
          <p:nvPr/>
        </p:nvSpPr>
        <p:spPr>
          <a:xfrm>
            <a:off x="9270538" y="4681701"/>
            <a:ext cx="1686514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180F9F-1ABA-E975-6E09-86C9F69DE2CB}"/>
              </a:ext>
            </a:extLst>
          </p:cNvPr>
          <p:cNvSpPr txBox="1"/>
          <p:nvPr/>
        </p:nvSpPr>
        <p:spPr>
          <a:xfrm flipH="1">
            <a:off x="9310776" y="4668130"/>
            <a:ext cx="153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Payment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2925C5-850E-E918-1F8B-4BA6B1721C3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049335" y="3460033"/>
            <a:ext cx="123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7C0F33-BD0D-134A-C2C7-B94BDF68883E}"/>
              </a:ext>
            </a:extLst>
          </p:cNvPr>
          <p:cNvCxnSpPr/>
          <p:nvPr/>
        </p:nvCxnSpPr>
        <p:spPr>
          <a:xfrm>
            <a:off x="8049335" y="3872753"/>
            <a:ext cx="123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0BE93EA-1CCF-CF4C-4A75-7E6DC8ABAF55}"/>
              </a:ext>
            </a:extLst>
          </p:cNvPr>
          <p:cNvCxnSpPr>
            <a:cxnSpLocks/>
          </p:cNvCxnSpPr>
          <p:nvPr/>
        </p:nvCxnSpPr>
        <p:spPr>
          <a:xfrm>
            <a:off x="8035360" y="4338642"/>
            <a:ext cx="1250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FD3417-4F28-C19E-AF6F-174A0D93AFF2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8067206" y="4817948"/>
            <a:ext cx="120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7C19E85-70EF-43C0-4DE9-DEB213E2EE80}"/>
              </a:ext>
            </a:extLst>
          </p:cNvPr>
          <p:cNvSpPr/>
          <p:nvPr/>
        </p:nvSpPr>
        <p:spPr>
          <a:xfrm>
            <a:off x="1328741" y="3398478"/>
            <a:ext cx="1649488" cy="284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37A2207-ADE3-CB20-BF1D-AC13C8D73D94}"/>
              </a:ext>
            </a:extLst>
          </p:cNvPr>
          <p:cNvSpPr/>
          <p:nvPr/>
        </p:nvSpPr>
        <p:spPr>
          <a:xfrm>
            <a:off x="1334206" y="3873136"/>
            <a:ext cx="1647245" cy="284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CAF648A-3F86-F68E-CDDA-C5989D7FF536}"/>
              </a:ext>
            </a:extLst>
          </p:cNvPr>
          <p:cNvSpPr/>
          <p:nvPr/>
        </p:nvSpPr>
        <p:spPr>
          <a:xfrm>
            <a:off x="1310230" y="4703414"/>
            <a:ext cx="1667999" cy="286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I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7FBD14-ED6C-7C34-7723-A86EA72DD126}"/>
              </a:ext>
            </a:extLst>
          </p:cNvPr>
          <p:cNvSpPr/>
          <p:nvPr/>
        </p:nvSpPr>
        <p:spPr>
          <a:xfrm>
            <a:off x="1321132" y="4325404"/>
            <a:ext cx="1673395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EFD5A10-A072-2392-9BAB-AE11534BEDAC}"/>
              </a:ext>
            </a:extLst>
          </p:cNvPr>
          <p:cNvCxnSpPr>
            <a:cxnSpLocks/>
          </p:cNvCxnSpPr>
          <p:nvPr/>
        </p:nvCxnSpPr>
        <p:spPr>
          <a:xfrm flipH="1">
            <a:off x="2966114" y="3548898"/>
            <a:ext cx="1366807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A40B288-0CC3-45F2-55A1-2BD992AB7C3B}"/>
              </a:ext>
            </a:extLst>
          </p:cNvPr>
          <p:cNvCxnSpPr>
            <a:cxnSpLocks/>
          </p:cNvCxnSpPr>
          <p:nvPr/>
        </p:nvCxnSpPr>
        <p:spPr>
          <a:xfrm flipH="1">
            <a:off x="2970688" y="4001166"/>
            <a:ext cx="1383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5C1D7AB-8FFB-00BA-7320-4BE5E751B6F0}"/>
              </a:ext>
            </a:extLst>
          </p:cNvPr>
          <p:cNvCxnSpPr>
            <a:cxnSpLocks/>
          </p:cNvCxnSpPr>
          <p:nvPr/>
        </p:nvCxnSpPr>
        <p:spPr>
          <a:xfrm flipH="1">
            <a:off x="2976031" y="4435068"/>
            <a:ext cx="136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8099C79-24C9-FD5A-0788-30D0EF1C714E}"/>
              </a:ext>
            </a:extLst>
          </p:cNvPr>
          <p:cNvCxnSpPr>
            <a:cxnSpLocks/>
          </p:cNvCxnSpPr>
          <p:nvPr/>
        </p:nvCxnSpPr>
        <p:spPr>
          <a:xfrm flipH="1">
            <a:off x="2942467" y="4846445"/>
            <a:ext cx="1359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5C4CDD7-3C28-E183-CBE3-D0C8FFE85178}"/>
              </a:ext>
            </a:extLst>
          </p:cNvPr>
          <p:cNvSpPr txBox="1"/>
          <p:nvPr/>
        </p:nvSpPr>
        <p:spPr>
          <a:xfrm>
            <a:off x="1497398" y="3381963"/>
            <a:ext cx="132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3827BA-16CF-5EEA-D694-389EDFE537F0}"/>
              </a:ext>
            </a:extLst>
          </p:cNvPr>
          <p:cNvSpPr txBox="1"/>
          <p:nvPr/>
        </p:nvSpPr>
        <p:spPr>
          <a:xfrm>
            <a:off x="1614016" y="3875625"/>
            <a:ext cx="132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B249A1C-622F-98CA-82EA-586FE6136329}"/>
              </a:ext>
            </a:extLst>
          </p:cNvPr>
          <p:cNvSpPr/>
          <p:nvPr/>
        </p:nvSpPr>
        <p:spPr>
          <a:xfrm>
            <a:off x="3508664" y="2716212"/>
            <a:ext cx="1738619" cy="3142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96501D1F-A069-78E0-9518-22594086C3D8}"/>
              </a:ext>
            </a:extLst>
          </p:cNvPr>
          <p:cNvSpPr/>
          <p:nvPr/>
        </p:nvSpPr>
        <p:spPr>
          <a:xfrm>
            <a:off x="7085063" y="2646542"/>
            <a:ext cx="1928544" cy="342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CA16A56-4B28-2A91-2E79-5DB23AF8307B}"/>
              </a:ext>
            </a:extLst>
          </p:cNvPr>
          <p:cNvSpPr txBox="1"/>
          <p:nvPr/>
        </p:nvSpPr>
        <p:spPr>
          <a:xfrm>
            <a:off x="3508664" y="2719718"/>
            <a:ext cx="192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Admin Dashboard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0FC3B42-914C-6771-F605-3FFF5CC3EFB4}"/>
              </a:ext>
            </a:extLst>
          </p:cNvPr>
          <p:cNvSpPr txBox="1"/>
          <p:nvPr/>
        </p:nvSpPr>
        <p:spPr>
          <a:xfrm>
            <a:off x="7092350" y="2646542"/>
            <a:ext cx="192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DAD1401-721D-777E-71C6-59204A493BA9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8372154" y="2012202"/>
            <a:ext cx="581100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30BD2B0-5022-F48C-4E49-54FC2B07B41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881082" y="2290677"/>
            <a:ext cx="0" cy="35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AF40132-3329-59C3-EF8C-E2120E93582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310919" y="2345863"/>
            <a:ext cx="10923" cy="39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9201783-6FAA-FF17-5E0B-840666DB0C5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3383261" y="2093352"/>
            <a:ext cx="447509" cy="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DF94CC7-D23E-62C4-713C-0529D125430F}"/>
              </a:ext>
            </a:extLst>
          </p:cNvPr>
          <p:cNvSpPr txBox="1"/>
          <p:nvPr/>
        </p:nvSpPr>
        <p:spPr>
          <a:xfrm>
            <a:off x="546847" y="421341"/>
            <a:ext cx="25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Flowchart:-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9212AD-9F28-DB77-A1AC-2AA46CC0D0BD}"/>
              </a:ext>
            </a:extLst>
          </p:cNvPr>
          <p:cNvSpPr txBox="1"/>
          <p:nvPr/>
        </p:nvSpPr>
        <p:spPr>
          <a:xfrm>
            <a:off x="1419441" y="4336621"/>
            <a:ext cx="156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Products</a:t>
            </a:r>
            <a:endParaRPr lang="en-IN" sz="14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83FD4A6-71C6-D93B-01CD-50815010DAA1}"/>
              </a:ext>
            </a:extLst>
          </p:cNvPr>
          <p:cNvSpPr txBox="1"/>
          <p:nvPr/>
        </p:nvSpPr>
        <p:spPr>
          <a:xfrm>
            <a:off x="1369702" y="4691346"/>
            <a:ext cx="150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Products</a:t>
            </a:r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051411-E240-DBD3-41BD-99F3B6ABE82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92941" y="1669733"/>
            <a:ext cx="14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569DB-D82C-01A9-E7E0-DDA6ED606241}"/>
              </a:ext>
            </a:extLst>
          </p:cNvPr>
          <p:cNvCxnSpPr>
            <a:stCxn id="5" idx="3"/>
          </p:cNvCxnSpPr>
          <p:nvPr/>
        </p:nvCxnSpPr>
        <p:spPr>
          <a:xfrm>
            <a:off x="8974244" y="1577315"/>
            <a:ext cx="1487568" cy="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3C47C3-BFE1-7527-7B3C-1833D5C73081}"/>
              </a:ext>
            </a:extLst>
          </p:cNvPr>
          <p:cNvCxnSpPr>
            <a:cxnSpLocks/>
          </p:cNvCxnSpPr>
          <p:nvPr/>
        </p:nvCxnSpPr>
        <p:spPr>
          <a:xfrm>
            <a:off x="1895693" y="1665380"/>
            <a:ext cx="529960" cy="427972"/>
          </a:xfrm>
          <a:prstGeom prst="bentConnector3">
            <a:avLst>
              <a:gd name="adj1" fmla="val -193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51DBF5A-CB4D-03DE-68F3-3214452D6F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35395" y="1577315"/>
            <a:ext cx="463665" cy="434886"/>
          </a:xfrm>
          <a:prstGeom prst="bentConnector3">
            <a:avLst>
              <a:gd name="adj1" fmla="val -138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849E7-926A-A29B-8458-38DBE6CA5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1928"/>
            <a:ext cx="12192000" cy="1506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38B7D-809F-9514-8BF6-37C8A7BFD99B}"/>
              </a:ext>
            </a:extLst>
          </p:cNvPr>
          <p:cNvSpPr txBox="1"/>
          <p:nvPr/>
        </p:nvSpPr>
        <p:spPr>
          <a:xfrm>
            <a:off x="914400" y="188260"/>
            <a:ext cx="9941859" cy="35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User/Admin Registration Page.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User/Admin Login Page.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User/Admin Dashboard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Cart/View Cart.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Page. </a:t>
            </a:r>
          </a:p>
        </p:txBody>
      </p:sp>
    </p:spTree>
    <p:extLst>
      <p:ext uri="{BB962C8B-B14F-4D97-AF65-F5344CB8AC3E}">
        <p14:creationId xmlns:p14="http://schemas.microsoft.com/office/powerpoint/2010/main" val="202904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38AFB-5771-0539-9634-258F195B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1647"/>
            <a:ext cx="12192000" cy="21963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78BB8-A10E-3617-77CB-C884316DDA56}"/>
              </a:ext>
            </a:extLst>
          </p:cNvPr>
          <p:cNvSpPr txBox="1"/>
          <p:nvPr/>
        </p:nvSpPr>
        <p:spPr>
          <a:xfrm>
            <a:off x="1013011" y="466165"/>
            <a:ext cx="1012115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Working:-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Delivery application is an online food delivery web application for ordering food items of different cuisines from any restaurant.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web application we have the admin dashboard and user dashboard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In this we have a registration for admin then login of the admin portal , redirecting to the admin dashboard. We can add, update or delete food items from the product portal.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 allows registration, login, cart management, profile updates, and food exploration.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food items user can make payment through our payment gateway method and get a order confirmation message.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4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503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 Narrow</vt:lpstr>
      <vt:lpstr>Arial</vt:lpstr>
      <vt:lpstr>Brush Script MT</vt:lpstr>
      <vt:lpstr>Calibri</vt:lpstr>
      <vt:lpstr>Calibri Light</vt:lpstr>
      <vt:lpstr>Times New Roman</vt:lpstr>
      <vt:lpstr>Wingdings</vt:lpstr>
      <vt:lpstr>Office Theme</vt:lpstr>
      <vt:lpstr>Tasty Treks</vt:lpstr>
      <vt:lpstr>Presented By:-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𝒯𝒶𝓈𝓉𝓎  𝒯𝓇𝑒𝓀</dc:title>
  <dc:creator>Arpita Ambastha</dc:creator>
  <cp:lastModifiedBy>Ashutosh Ambastha</cp:lastModifiedBy>
  <cp:revision>16</cp:revision>
  <dcterms:created xsi:type="dcterms:W3CDTF">2023-09-24T20:19:42Z</dcterms:created>
  <dcterms:modified xsi:type="dcterms:W3CDTF">2023-09-26T07:12:26Z</dcterms:modified>
</cp:coreProperties>
</file>