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59" r:id="rId5"/>
    <p:sldId id="260" r:id="rId6"/>
    <p:sldId id="258" r:id="rId7"/>
    <p:sldId id="261" r:id="rId8"/>
    <p:sldId id="268" r:id="rId9"/>
    <p:sldId id="26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C80"/>
    <a:srgbClr val="FF3300"/>
    <a:srgbClr val="EEAEE5"/>
    <a:srgbClr val="FFFF66"/>
    <a:srgbClr val="CC99FF"/>
    <a:srgbClr val="66FF33"/>
    <a:srgbClr val="993300"/>
    <a:srgbClr val="66FFCC"/>
    <a:srgbClr val="00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39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6FAEA-08B7-430E-897E-6919A7B44B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4EAA5A-BF0D-49FD-9175-65B3D11E81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CC38E9-2683-4A6D-B43E-AF3BB5485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10C61-93B0-4D3E-BBBE-639FB3497353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40C3CA-CE46-4918-9F12-3261DD429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33296E-788A-4793-B551-66FCD4BD3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B2645-AEF7-47CC-982C-F41A05665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318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EE928-C6C7-4425-9F4D-08B3FBC8F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727ED0-CA0D-4D0D-AC5B-C7C892F6BE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BF56C2-E254-4E9F-8FA8-2E4E54B9F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10C61-93B0-4D3E-BBBE-639FB3497353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B5C7AF-14CF-4F53-8D21-3728BF9EB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1032C7-A61B-4AB1-9314-61602EFDD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B2645-AEF7-47CC-982C-F41A05665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096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0C04CD-0AF2-480C-963B-A80B12ECFE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B1508B-6A0A-4A7A-8E48-2515F7C33F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0E7923-48B8-4A14-8B82-E49AC76ED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10C61-93B0-4D3E-BBBE-639FB3497353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2EEBEF-1B21-4E2B-AF05-FCCBAB924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AC4F9F-321E-4C61-968E-C2756E517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B2645-AEF7-47CC-982C-F41A05665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748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2FC6F-BFFB-48D5-9848-9F92114DE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4F99EB-8821-4A10-A55C-2D9BD17941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7CC815-3771-40D4-933E-77DEEE6DC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10C61-93B0-4D3E-BBBE-639FB3497353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ADA28-9AEB-4F83-AE46-39757606D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7041DA-EB25-41FE-A015-938ADFB5E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B2645-AEF7-47CC-982C-F41A05665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508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580EA-C832-48C6-B7E0-EDC4215D5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CBB7B1-A3E1-4DE8-8601-5EE862FC05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1857DF-2710-45BD-99B2-53069DAB4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10C61-93B0-4D3E-BBBE-639FB3497353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8487C3-1E08-45C0-AD7E-290EE4C64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D928CE-51B4-4772-AF05-BE293EC7F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B2645-AEF7-47CC-982C-F41A05665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634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01DDA-6B86-46D6-A91C-F397C65F6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DFFFAE-699D-4A50-ABF0-30B57B4E5D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711FB1-229C-4A30-ABD0-74CD827E9C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4198D7-173A-4ADD-9995-EAD876D20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10C61-93B0-4D3E-BBBE-639FB3497353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F7F3F0-E402-4861-92E2-708C4C392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536E3A-B4AF-48AE-B7CB-62B61E350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B2645-AEF7-47CC-982C-F41A05665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956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02FF5-68ED-4A58-BE5F-684B6D9C9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00A409-DC72-428C-BB72-01EEEA106B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35CBD9-C36A-4604-9E8C-FAA2D6C363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95FD50-C5A0-4E1B-AC1B-0528F262BF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CBFF9C-60DE-4B51-8A5D-A1A4155939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713373-1EE1-4725-AB91-CFB533930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10C61-93B0-4D3E-BBBE-639FB3497353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58915C-AF61-4EBD-BF95-A91A58A97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DF66E6-D1FB-4DCE-8041-DA8DF2EBC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B2645-AEF7-47CC-982C-F41A05665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971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86376-3ED6-412C-AC44-D772C1362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76C986-768D-45A3-8F6D-46DA4E07B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10C61-93B0-4D3E-BBBE-639FB3497353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AC588A-1B1A-4825-B246-7378428D9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233352-D823-4F89-B3EC-1365C875D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B2645-AEF7-47CC-982C-F41A05665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677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8D9807-1892-486D-AAED-DEAC58F95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10C61-93B0-4D3E-BBBE-639FB3497353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920472-936F-4328-97FC-071365122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B8CC2C-6E6B-48C7-8FE4-115E87991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B2645-AEF7-47CC-982C-F41A05665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934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CAF97-E6F7-4362-8D83-5B96E324F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1175F2-EAE1-429F-BC24-087C96F40C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1176AC-86A8-4C5D-BE23-317DDD3036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77EC16-1F6D-4994-98D9-B557B545C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10C61-93B0-4D3E-BBBE-639FB3497353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B3D66A-72A9-495B-9B62-FD2A60560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E59268-B527-4469-9255-30843AF96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B2645-AEF7-47CC-982C-F41A05665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634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BFB70-A363-4712-AC41-59474B367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5203C3-04BB-43EC-8654-0033E2127E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B00C90-D697-4167-BC32-D30EBAD64E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952E68-CB6B-409F-B971-943EC48E3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10C61-93B0-4D3E-BBBE-639FB3497353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2F17D7-D810-4F9E-8C9D-73F71B783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DB9F17-DDE2-4DA5-A2D8-864A5D01E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B2645-AEF7-47CC-982C-F41A05665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793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125908-D32E-420E-84A4-A1EDACB95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0691FF-2DBE-4697-BAEA-6D4D643B09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A72E19-F8A0-4E40-8B2D-C9DFCB1D97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010C61-93B0-4D3E-BBBE-639FB3497353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B7965D-735E-444F-918D-9DF5DB4E89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1B2365-0CDC-4610-A80C-927F0F4491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3B2645-AEF7-47CC-982C-F41A05665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914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5A8D1-7384-4BAC-A9DC-02D2BB83A0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9882" y="1"/>
            <a:ext cx="11212642" cy="6172200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r>
              <a:rPr lang="en-US" sz="20900" b="1" dirty="0">
                <a:solidFill>
                  <a:srgbClr val="993300"/>
                </a:solidFill>
                <a:latin typeface="Arial Black" panose="020B0A04020102020204" pitchFamily="34" charset="0"/>
              </a:rPr>
              <a:t>TOUR</a:t>
            </a:r>
            <a:br>
              <a:rPr lang="en-US" sz="20900" b="1" dirty="0">
                <a:solidFill>
                  <a:srgbClr val="993300"/>
                </a:solidFill>
                <a:latin typeface="Arial Black" panose="020B0A04020102020204" pitchFamily="34" charset="0"/>
              </a:rPr>
            </a:br>
            <a:r>
              <a:rPr lang="en-US" sz="20900" b="1" dirty="0">
                <a:solidFill>
                  <a:srgbClr val="993300"/>
                </a:solidFill>
                <a:latin typeface="Arial Black" panose="020B0A04020102020204" pitchFamily="34" charset="0"/>
              </a:rPr>
              <a:t> INDIA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DAFDC1-D494-4DFF-8F9D-07BDADCAAC43}"/>
              </a:ext>
            </a:extLst>
          </p:cNvPr>
          <p:cNvSpPr txBox="1"/>
          <p:nvPr/>
        </p:nvSpPr>
        <p:spPr>
          <a:xfrm>
            <a:off x="2008712" y="5648981"/>
            <a:ext cx="85277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2">
                    <a:lumMod val="50000"/>
                  </a:schemeClr>
                </a:solidFill>
              </a:rPr>
              <a:t>https://github.com/mrjatinchauhan/tourindia.github.io</a:t>
            </a:r>
          </a:p>
        </p:txBody>
      </p:sp>
    </p:spTree>
    <p:extLst>
      <p:ext uri="{BB962C8B-B14F-4D97-AF65-F5344CB8AC3E}">
        <p14:creationId xmlns:p14="http://schemas.microsoft.com/office/powerpoint/2010/main" val="1622366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mage result for html">
            <a:extLst>
              <a:ext uri="{FF2B5EF4-FFF2-40B4-BE49-F238E27FC236}">
                <a16:creationId xmlns:a16="http://schemas.microsoft.com/office/drawing/2014/main" id="{C3F9E0F2-FE50-4F81-A446-4EB93E37B583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51" y="2305318"/>
            <a:ext cx="3118025" cy="3264247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Image result for css">
            <a:extLst>
              <a:ext uri="{FF2B5EF4-FFF2-40B4-BE49-F238E27FC236}">
                <a16:creationId xmlns:a16="http://schemas.microsoft.com/office/drawing/2014/main" id="{B208B709-327B-432B-A7C7-01E2556DF5EF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5976" y="2305318"/>
            <a:ext cx="2386496" cy="3264247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Node.js Software Engineering  YLD">
            <a:extLst>
              <a:ext uri="{FF2B5EF4-FFF2-40B4-BE49-F238E27FC236}">
                <a16:creationId xmlns:a16="http://schemas.microsoft.com/office/drawing/2014/main" id="{52479725-EE59-40A6-9FA1-3E034F42BECB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8975" y="2134011"/>
            <a:ext cx="2670381" cy="36068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B08CBE9-16B7-484F-B03D-04C2438BFE6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0558" y="2905908"/>
            <a:ext cx="2433307" cy="2444367"/>
          </a:xfrm>
          <a:prstGeom prst="rect">
            <a:avLst/>
          </a:prstGeom>
        </p:spPr>
      </p:pic>
      <p:sp>
        <p:nvSpPr>
          <p:cNvPr id="15" name="Title 14">
            <a:extLst>
              <a:ext uri="{FF2B5EF4-FFF2-40B4-BE49-F238E27FC236}">
                <a16:creationId xmlns:a16="http://schemas.microsoft.com/office/drawing/2014/main" id="{3968DFE3-4CC6-49C6-A652-CABF43EAA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Autofit/>
          </a:bodyPr>
          <a:lstStyle/>
          <a:p>
            <a:pPr algn="ctr"/>
            <a:r>
              <a:rPr lang="en-US" sz="7200" b="1" dirty="0">
                <a:gradFill>
                  <a:gsLst>
                    <a:gs pos="100000">
                      <a:srgbClr val="FF0000"/>
                    </a:gs>
                    <a:gs pos="53000">
                      <a:srgbClr val="FF00FF"/>
                    </a:gs>
                    <a:gs pos="13000">
                      <a:srgbClr val="264DE4"/>
                    </a:gs>
                  </a:gsLst>
                  <a:lin ang="0" scaled="1"/>
                </a:gradFill>
                <a:latin typeface="Arial Black" panose="020B0A04020102020204" pitchFamily="34" charset="0"/>
                <a:ea typeface="Gadugi" panose="020B0502040204020203" pitchFamily="34" charset="0"/>
              </a:rPr>
              <a:t>T E C H N O L O G I E S</a:t>
            </a:r>
          </a:p>
        </p:txBody>
      </p:sp>
    </p:spTree>
    <p:extLst>
      <p:ext uri="{BB962C8B-B14F-4D97-AF65-F5344CB8AC3E}">
        <p14:creationId xmlns:p14="http://schemas.microsoft.com/office/powerpoint/2010/main" val="2725971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1236C-B088-4963-A23D-A94005AD8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1405811"/>
          </a:xfrm>
          <a:solidFill>
            <a:schemeClr val="bg1"/>
          </a:solidFill>
        </p:spPr>
        <p:txBody>
          <a:bodyPr>
            <a:normAutofit/>
          </a:bodyPr>
          <a:lstStyle/>
          <a:p>
            <a:pPr algn="ctr"/>
            <a:r>
              <a:rPr lang="en-US" sz="8000" dirty="0">
                <a:solidFill>
                  <a:schemeClr val="accent5">
                    <a:lumMod val="50000"/>
                  </a:schemeClr>
                </a:solidFill>
                <a:latin typeface="Arial Black" panose="020B0A04020102020204" pitchFamily="34" charset="0"/>
              </a:rPr>
              <a:t>DESIGN &amp; LAYOUT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87171A6-D302-4559-82DD-24E89C7C77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538" y="1275008"/>
            <a:ext cx="9454923" cy="5338293"/>
          </a:xfrm>
        </p:spPr>
      </p:pic>
    </p:spTree>
    <p:extLst>
      <p:ext uri="{BB962C8B-B14F-4D97-AF65-F5344CB8AC3E}">
        <p14:creationId xmlns:p14="http://schemas.microsoft.com/office/powerpoint/2010/main" val="2980774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7395D-3BF9-4E29-8AF7-9DD807142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675" y="104933"/>
            <a:ext cx="11542426" cy="1543986"/>
          </a:xfrm>
          <a:solidFill>
            <a:schemeClr val="accent4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en-US" sz="7200" b="1" dirty="0">
                <a:solidFill>
                  <a:srgbClr val="002060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EASE OF NAVIGATION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5978E-8BA3-438A-9181-F87E7F53B7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4124" y="1825625"/>
            <a:ext cx="10019675" cy="4351338"/>
          </a:xfrm>
        </p:spPr>
        <p:txBody>
          <a:bodyPr>
            <a:normAutofit lnSpcReduction="10000"/>
          </a:bodyPr>
          <a:lstStyle/>
          <a:p>
            <a:r>
              <a:rPr lang="en-US" b="1" dirty="0">
                <a:solidFill>
                  <a:srgbClr val="002060"/>
                </a:solidFill>
                <a:latin typeface="Bahnschrift" panose="020B0502040204020203" pitchFamily="34" charset="0"/>
              </a:rPr>
              <a:t>Interactive Images to view for Customers</a:t>
            </a:r>
          </a:p>
          <a:p>
            <a:pPr marL="0" indent="0">
              <a:buNone/>
            </a:pPr>
            <a:endParaRPr lang="en-US" b="1" dirty="0">
              <a:solidFill>
                <a:srgbClr val="002060"/>
              </a:solidFill>
              <a:latin typeface="Bahnschrift" panose="020B0502040204020203" pitchFamily="34" charset="0"/>
            </a:endParaRPr>
          </a:p>
          <a:p>
            <a:r>
              <a:rPr lang="en-US" b="1" dirty="0">
                <a:solidFill>
                  <a:srgbClr val="002060"/>
                </a:solidFill>
                <a:latin typeface="Bahnschrift" panose="020B0502040204020203" pitchFamily="34" charset="0"/>
              </a:rPr>
              <a:t>Rating of Places by the Tourist already visited</a:t>
            </a:r>
          </a:p>
          <a:p>
            <a:pPr marL="0" indent="0">
              <a:buNone/>
            </a:pPr>
            <a:endParaRPr lang="en-US" b="1" dirty="0">
              <a:solidFill>
                <a:srgbClr val="002060"/>
              </a:solidFill>
              <a:latin typeface="Bahnschrift" panose="020B0502040204020203" pitchFamily="34" charset="0"/>
            </a:endParaRPr>
          </a:p>
          <a:p>
            <a:r>
              <a:rPr lang="en-US" b="1" dirty="0">
                <a:solidFill>
                  <a:srgbClr val="002060"/>
                </a:solidFill>
                <a:latin typeface="Bahnschrift" panose="020B0502040204020203" pitchFamily="34" charset="0"/>
              </a:rPr>
              <a:t>Newsletter</a:t>
            </a:r>
          </a:p>
          <a:p>
            <a:pPr marL="0" indent="0">
              <a:buNone/>
            </a:pPr>
            <a:endParaRPr lang="en-US" b="1" dirty="0">
              <a:solidFill>
                <a:srgbClr val="002060"/>
              </a:solidFill>
              <a:latin typeface="Bahnschrift" panose="020B0502040204020203" pitchFamily="34" charset="0"/>
            </a:endParaRPr>
          </a:p>
          <a:p>
            <a:r>
              <a:rPr lang="en-US" b="1" dirty="0">
                <a:solidFill>
                  <a:srgbClr val="002060"/>
                </a:solidFill>
                <a:latin typeface="Bahnschrift" panose="020B0502040204020203" pitchFamily="34" charset="0"/>
              </a:rPr>
              <a:t>Tourist Place Geographic Segregation</a:t>
            </a:r>
          </a:p>
          <a:p>
            <a:pPr marL="0" indent="0">
              <a:buNone/>
            </a:pPr>
            <a:endParaRPr lang="en-US" b="1" dirty="0">
              <a:solidFill>
                <a:srgbClr val="002060"/>
              </a:solidFill>
              <a:latin typeface="Bahnschrift" panose="020B0502040204020203" pitchFamily="34" charset="0"/>
            </a:endParaRPr>
          </a:p>
          <a:p>
            <a:r>
              <a:rPr lang="en-US" b="1" dirty="0">
                <a:solidFill>
                  <a:srgbClr val="002060"/>
                </a:solidFill>
                <a:latin typeface="Bahnschrift" panose="020B0502040204020203" pitchFamily="34" charset="0"/>
              </a:rPr>
              <a:t>5 Star Rating by Consumers</a:t>
            </a:r>
          </a:p>
        </p:txBody>
      </p:sp>
    </p:spTree>
    <p:extLst>
      <p:ext uri="{BB962C8B-B14F-4D97-AF65-F5344CB8AC3E}">
        <p14:creationId xmlns:p14="http://schemas.microsoft.com/office/powerpoint/2010/main" val="3748856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B8FB5-E423-467C-9005-8DF2D87DD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754" y="365125"/>
            <a:ext cx="11122702" cy="1325563"/>
          </a:xfrm>
        </p:spPr>
        <p:txBody>
          <a:bodyPr>
            <a:normAutofit/>
          </a:bodyPr>
          <a:lstStyle/>
          <a:p>
            <a:r>
              <a:rPr lang="en-US" sz="7200" dirty="0">
                <a:latin typeface="Arial Black" panose="020B0A04020102020204" pitchFamily="34" charset="0"/>
              </a:rPr>
              <a:t>USER ENGAGEMENT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D6174A-AC3C-4666-B114-387077C014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Bahnschrift SemiBold SemiConden" panose="020B0502040204020203" pitchFamily="34" charset="0"/>
              </a:rPr>
              <a:t>People like to View Images</a:t>
            </a:r>
          </a:p>
          <a:p>
            <a:pPr marL="0" indent="0">
              <a:buNone/>
            </a:pPr>
            <a:endParaRPr lang="en-US" b="1" dirty="0">
              <a:latin typeface="Bahnschrift SemiBold SemiConden" panose="020B0502040204020203" pitchFamily="34" charset="0"/>
            </a:endParaRPr>
          </a:p>
          <a:p>
            <a:r>
              <a:rPr lang="en-US" b="1" dirty="0">
                <a:latin typeface="Bahnschrift SemiBold SemiConden" panose="020B0502040204020203" pitchFamily="34" charset="0"/>
              </a:rPr>
              <a:t>We the consumer’s like to know our friends review(Rating System). </a:t>
            </a:r>
          </a:p>
          <a:p>
            <a:pPr marL="0" indent="0">
              <a:buNone/>
            </a:pPr>
            <a:r>
              <a:rPr lang="en-US" b="1" dirty="0">
                <a:latin typeface="Bahnschrift SemiBold SemiConden" panose="020B0502040204020203" pitchFamily="34" charset="0"/>
              </a:rPr>
              <a:t>   This will allow potential customer to look forward for further trip.</a:t>
            </a:r>
          </a:p>
          <a:p>
            <a:endParaRPr lang="en-US" b="1" dirty="0">
              <a:latin typeface="Bahnschrift SemiBold SemiConden" panose="020B0502040204020203" pitchFamily="34" charset="0"/>
            </a:endParaRPr>
          </a:p>
          <a:p>
            <a:r>
              <a:rPr lang="en-US" b="1" dirty="0">
                <a:latin typeface="Bahnschrift SemiBold SemiConden" panose="020B0502040204020203" pitchFamily="34" charset="0"/>
              </a:rPr>
              <a:t>Iconic Places will make user stick to website for long</a:t>
            </a:r>
          </a:p>
          <a:p>
            <a:endParaRPr lang="en-US" b="1" dirty="0">
              <a:latin typeface="Bahnschrift SemiBold SemiConden" panose="020B0502040204020203" pitchFamily="34" charset="0"/>
            </a:endParaRPr>
          </a:p>
          <a:p>
            <a:r>
              <a:rPr lang="en-US" b="1" dirty="0">
                <a:latin typeface="Bahnschrift SemiBold SemiConden" panose="020B0502040204020203" pitchFamily="34" charset="0"/>
              </a:rPr>
              <a:t>Places offered for Tourism will jingle in User’s mind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67032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4BE17-386B-4E9E-9157-7E20FE32C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E031D97-57F8-45C6-9992-7B015D03F9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942291"/>
          </a:xfrm>
        </p:spPr>
      </p:pic>
    </p:spTree>
    <p:extLst>
      <p:ext uri="{BB962C8B-B14F-4D97-AF65-F5344CB8AC3E}">
        <p14:creationId xmlns:p14="http://schemas.microsoft.com/office/powerpoint/2010/main" val="33156305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2DD3A-F53A-4A7E-B128-12101758F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7FDF8CF-5378-4418-9BE4-B528A7AD37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2596"/>
          </a:xfrm>
        </p:spPr>
      </p:pic>
    </p:spTree>
    <p:extLst>
      <p:ext uri="{BB962C8B-B14F-4D97-AF65-F5344CB8AC3E}">
        <p14:creationId xmlns:p14="http://schemas.microsoft.com/office/powerpoint/2010/main" val="5010368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7C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F9C97-FF5E-48A5-A6FA-B15C4B73A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b="1" dirty="0">
                <a:latin typeface="Century Gothic" panose="020B0502020202020204" pitchFamily="34" charset="0"/>
              </a:rPr>
              <a:t>How to Open Project?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3E2DCE-CFA9-4370-9FCF-F2F8A2D892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Open Github.com</a:t>
            </a:r>
          </a:p>
          <a:p>
            <a:r>
              <a:rPr lang="en-US" dirty="0">
                <a:latin typeface="Bahnschrift" panose="020B0502040204020203" pitchFamily="34" charset="0"/>
              </a:rPr>
              <a:t>Search the username @</a:t>
            </a:r>
            <a:r>
              <a:rPr lang="en-US" dirty="0" err="1">
                <a:latin typeface="Bahnschrift" panose="020B0502040204020203" pitchFamily="34" charset="0"/>
              </a:rPr>
              <a:t>mrjatinchauhan</a:t>
            </a:r>
            <a:endParaRPr lang="en-US" dirty="0">
              <a:latin typeface="Bahnschrift" panose="020B0502040204020203" pitchFamily="34" charset="0"/>
            </a:endParaRPr>
          </a:p>
          <a:p>
            <a:r>
              <a:rPr lang="en-US" dirty="0">
                <a:latin typeface="Bahnschrift" panose="020B0502040204020203" pitchFamily="34" charset="0"/>
              </a:rPr>
              <a:t>Look for </a:t>
            </a:r>
            <a:r>
              <a:rPr lang="en-US" sz="3200" dirty="0" err="1">
                <a:latin typeface="Impact" panose="020B0806030902050204" pitchFamily="34" charset="0"/>
              </a:rPr>
              <a:t>tourindia</a:t>
            </a:r>
            <a:r>
              <a:rPr lang="en-US" dirty="0">
                <a:latin typeface="Bahnschrift" panose="020B0502040204020203" pitchFamily="34" charset="0"/>
              </a:rPr>
              <a:t> Repositories</a:t>
            </a:r>
          </a:p>
          <a:p>
            <a:r>
              <a:rPr lang="en-US" dirty="0">
                <a:latin typeface="Bahnschrift" panose="020B0502040204020203" pitchFamily="34" charset="0"/>
              </a:rPr>
              <a:t>Or directly go to link </a:t>
            </a:r>
            <a:endParaRPr lang="en-US" sz="3200" dirty="0">
              <a:latin typeface="Bahnschrift" panose="020B0502040204020203" pitchFamily="34" charset="0"/>
            </a:endParaRPr>
          </a:p>
          <a:p>
            <a:pPr marL="0" indent="0">
              <a:buNone/>
            </a:pPr>
            <a:endParaRPr lang="en-US" sz="3200" dirty="0">
              <a:latin typeface="Century Gothic" panose="020B0502020202020204" pitchFamily="34" charset="0"/>
            </a:endParaRPr>
          </a:p>
          <a:p>
            <a:pPr marL="0" indent="0">
              <a:buNone/>
            </a:pPr>
            <a:endParaRPr lang="en-US" sz="3200" dirty="0">
              <a:latin typeface="Century Gothic" panose="020B0502020202020204" pitchFamily="34" charset="0"/>
            </a:endParaRPr>
          </a:p>
          <a:p>
            <a:pPr marL="0" indent="0">
              <a:buNone/>
            </a:pPr>
            <a:r>
              <a:rPr lang="en-US" sz="3200" dirty="0">
                <a:latin typeface="Century Gothic" panose="020B0502020202020204" pitchFamily="34" charset="0"/>
              </a:rPr>
              <a:t>LINK:</a:t>
            </a:r>
          </a:p>
          <a:p>
            <a:pPr marL="0" indent="0">
              <a:buNone/>
            </a:pPr>
            <a:r>
              <a:rPr lang="en-US" sz="3500" dirty="0">
                <a:latin typeface="Century Gothic" panose="020B0502020202020204" pitchFamily="34" charset="0"/>
              </a:rPr>
              <a:t>github.com/mrjatinchauhan/tourindia.github.io</a:t>
            </a:r>
          </a:p>
        </p:txBody>
      </p:sp>
    </p:spTree>
    <p:extLst>
      <p:ext uri="{BB962C8B-B14F-4D97-AF65-F5344CB8AC3E}">
        <p14:creationId xmlns:p14="http://schemas.microsoft.com/office/powerpoint/2010/main" val="19947125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AF81F-C5E0-4AAC-BDD8-B47BD9FDC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sz="7200" b="1" dirty="0">
                <a:solidFill>
                  <a:srgbClr val="264DE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&lt;script&gt;</a:t>
            </a:r>
            <a:br>
              <a:rPr lang="en-US" sz="8000" b="1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8000" b="1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sz="7200" b="1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prompt</a:t>
            </a:r>
            <a:r>
              <a:rPr lang="en-US" sz="8000" b="1" dirty="0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en-US" sz="8000" b="1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“</a:t>
            </a:r>
            <a:r>
              <a:rPr lang="en-US" sz="8000" b="1" dirty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Thank You</a:t>
            </a:r>
            <a:r>
              <a:rPr lang="en-US" sz="8000" b="1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"</a:t>
            </a:r>
            <a:r>
              <a:rPr lang="en-US" sz="8000" b="1" dirty="0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  <a:r>
              <a:rPr lang="en-US" sz="8000" b="1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  <a:r>
              <a:rPr lang="en-US" sz="8000" b="1" dirty="0">
                <a:latin typeface="Segoe UI" panose="020B0502040204020203" pitchFamily="34" charset="0"/>
                <a:cs typeface="Segoe UI" panose="020B0502040204020203" pitchFamily="34" charset="0"/>
              </a:rPr>
              <a:t>      </a:t>
            </a:r>
            <a:br>
              <a:rPr lang="en-US" sz="8000" b="1" dirty="0">
                <a:solidFill>
                  <a:schemeClr val="accent4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7200" b="1" dirty="0">
                <a:solidFill>
                  <a:srgbClr val="264DE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4995064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148</Words>
  <Application>Microsoft Office PowerPoint</Application>
  <PresentationFormat>Widescreen</PresentationFormat>
  <Paragraphs>33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9" baseType="lpstr">
      <vt:lpstr>Arial</vt:lpstr>
      <vt:lpstr>Arial Black</vt:lpstr>
      <vt:lpstr>Bahnschrift</vt:lpstr>
      <vt:lpstr>Bahnschrift SemiBold SemiConden</vt:lpstr>
      <vt:lpstr>Calibri</vt:lpstr>
      <vt:lpstr>Calibri Light</vt:lpstr>
      <vt:lpstr>Century Gothic</vt:lpstr>
      <vt:lpstr>Impact</vt:lpstr>
      <vt:lpstr>Segoe UI</vt:lpstr>
      <vt:lpstr>Office Theme</vt:lpstr>
      <vt:lpstr>TOUR  INDIA</vt:lpstr>
      <vt:lpstr>T E C H N O L O G I E S</vt:lpstr>
      <vt:lpstr>DESIGN &amp; LAYOUT</vt:lpstr>
      <vt:lpstr>EASE OF NAVIGATION</vt:lpstr>
      <vt:lpstr>USER ENGAGEMENT</vt:lpstr>
      <vt:lpstr>PowerPoint Presentation</vt:lpstr>
      <vt:lpstr>PowerPoint Presentation</vt:lpstr>
      <vt:lpstr>How to Open Project?</vt:lpstr>
      <vt:lpstr>&lt;script&gt;  prompt(“Thank You");       &lt;/script&gt;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TOUR INDIA</dc:title>
  <dc:creator>Jatin Chauhan</dc:creator>
  <cp:lastModifiedBy>Jatin Chauhan</cp:lastModifiedBy>
  <cp:revision>22</cp:revision>
  <dcterms:created xsi:type="dcterms:W3CDTF">2019-09-29T16:52:38Z</dcterms:created>
  <dcterms:modified xsi:type="dcterms:W3CDTF">2019-11-03T12:52:25Z</dcterms:modified>
</cp:coreProperties>
</file>