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Sales Insight Dashboard Project</a:t>
            </a:r>
          </a:p>
        </p:txBody>
      </p:sp>
      <p:sp>
        <p:nvSpPr>
          <p:cNvPr id="3" name="Subtitle 2"/>
          <p:cNvSpPr>
            <a:spLocks noGrp="1"/>
          </p:cNvSpPr>
          <p:nvPr>
            <p:ph type="subTitle" idx="1"/>
          </p:nvPr>
        </p:nvSpPr>
        <p:spPr/>
        <p:txBody>
          <a:bodyPr/>
          <a:lstStyle/>
          <a:p>
            <a:r>
              <a:t>Using Python (ETL) and Power BI (Visualization)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Businesses need insights into sales performance, customer behavior, and product trends. This project builds an interactive dashboard in Power BI to track KPIs such as revenue, profit, sales by region, top products, and customer segmentation. Python is used for data cleaning and preparation.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Tools &amp; Tech Stack</a:t>
            </a:r>
          </a:p>
        </p:txBody>
      </p:sp>
      <p:sp>
        <p:nvSpPr>
          <p:cNvPr id="3" name="Content Placeholder 2"/>
          <p:cNvSpPr>
            <a:spLocks noGrp="1"/>
          </p:cNvSpPr>
          <p:nvPr>
            <p:ph idx="1"/>
          </p:nvPr>
        </p:nvSpPr>
        <p:spPr/>
        <p:txBody>
          <a:bodyPr/>
          <a:lstStyle/>
          <a:p>
            <a:r>
              <a:t>- Python (pandas, numpy, matplotlib, seaborn, sqlalchemy)</a:t>
            </a:r>
          </a:p>
          <a:p>
            <a:r>
              <a:t>- Power BI for dashboard creation</a:t>
            </a:r>
          </a:p>
          <a:p>
            <a:r>
              <a:t>- Data Source: CSV/Excel file or SQL database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Sample Dataset Columns</a:t>
            </a:r>
          </a:p>
        </p:txBody>
      </p:sp>
      <p:sp>
        <p:nvSpPr>
          <p:cNvPr id="3" name="Content Placeholder 2"/>
          <p:cNvSpPr>
            <a:spLocks noGrp="1"/>
          </p:cNvSpPr>
          <p:nvPr>
            <p:ph idx="1"/>
          </p:nvPr>
        </p:nvSpPr>
        <p:spPr/>
        <p:txBody>
          <a:bodyPr/>
          <a:lstStyle/>
          <a:p>
            <a:r>
              <a:t>- OrderID</a:t>
            </a:r>
          </a:p>
          <a:p>
            <a:r>
              <a:t>- OrderDate</a:t>
            </a:r>
          </a:p>
          <a:p>
            <a:r>
              <a:t>- CustomerName</a:t>
            </a:r>
          </a:p>
          <a:p>
            <a:r>
              <a:t>- Region</a:t>
            </a:r>
          </a:p>
          <a:p>
            <a:r>
              <a:t>- Product</a:t>
            </a:r>
          </a:p>
          <a:p>
            <a:r>
              <a:t>- Category</a:t>
            </a:r>
          </a:p>
          <a:p>
            <a:r>
              <a:t>- Quantity</a:t>
            </a:r>
          </a:p>
          <a:p>
            <a:r>
              <a:t>- UnitPrice</a:t>
            </a:r>
          </a:p>
          <a:p>
            <a:r>
              <a:t>- Revenue</a:t>
            </a:r>
          </a:p>
          <a:p>
            <a:r>
              <a:t>- Profit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Python ETL Pipeline</a:t>
            </a:r>
          </a:p>
        </p:txBody>
      </p:sp>
      <p:sp>
        <p:nvSpPr>
          <p:cNvPr id="3" name="Content Placeholder 2"/>
          <p:cNvSpPr>
            <a:spLocks noGrp="1"/>
          </p:cNvSpPr>
          <p:nvPr>
            <p:ph idx="1"/>
          </p:nvPr>
        </p:nvSpPr>
        <p:spPr/>
        <p:txBody>
          <a:bodyPr/>
          <a:lstStyle/>
          <a:p>
            <a:r>
              <a:t>1. Extract → Load data from CSV/Excel/SQL</a:t>
            </a:r>
          </a:p>
          <a:p>
            <a:r>
              <a:t>2. Transform → Clean data, handle missing values, calculate KPIs</a:t>
            </a:r>
          </a:p>
          <a:p>
            <a:r>
              <a:t>3. Load → Export clean data into Excel/CSV for Power BI</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Power BI Dashboard Design</a:t>
            </a:r>
          </a:p>
        </p:txBody>
      </p:sp>
      <p:sp>
        <p:nvSpPr>
          <p:cNvPr id="3" name="Content Placeholder 2"/>
          <p:cNvSpPr>
            <a:spLocks noGrp="1"/>
          </p:cNvSpPr>
          <p:nvPr>
            <p:ph idx="1"/>
          </p:nvPr>
        </p:nvSpPr>
        <p:spPr/>
        <p:txBody>
          <a:bodyPr/>
          <a:lstStyle/>
          <a:p>
            <a:r>
              <a:t>KPIs to Track:</a:t>
            </a:r>
          </a:p>
          <a:p>
            <a:r>
              <a:t>- Total Sales, Total Profit, Sales Growth %, Avg Order Value</a:t>
            </a:r>
          </a:p>
          <a:p>
            <a:r>
              <a:t>- Top 5 Products, Sales by Region</a:t>
            </a:r>
          </a:p>
          <a:p/>
          <a:p>
            <a:r>
              <a:t>Visuals to Include:</a:t>
            </a:r>
          </a:p>
          <a:p>
            <a:r>
              <a:t>- Line Chart: Sales trend over time</a:t>
            </a:r>
          </a:p>
          <a:p>
            <a:r>
              <a:t>- Bar Chart: Sales by Region</a:t>
            </a:r>
          </a:p>
          <a:p>
            <a:r>
              <a:t>- Pie/Donut: Sales by Category</a:t>
            </a:r>
          </a:p>
          <a:p>
            <a:r>
              <a:t>- Table: Customer insights</a:t>
            </a:r>
          </a:p>
          <a:p>
            <a:r>
              <a:t>- Map: Regional Sales Distribution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Deliverables</a:t>
            </a:r>
          </a:p>
        </p:txBody>
      </p:sp>
      <p:sp>
        <p:nvSpPr>
          <p:cNvPr id="3" name="Content Placeholder 2"/>
          <p:cNvSpPr>
            <a:spLocks noGrp="1"/>
          </p:cNvSpPr>
          <p:nvPr>
            <p:ph idx="1"/>
          </p:nvPr>
        </p:nvSpPr>
        <p:spPr/>
        <p:txBody>
          <a:bodyPr/>
          <a:lstStyle/>
          <a:p>
            <a:r>
              <a:t>✅ Python ETL script (sales_etl.py)</a:t>
            </a:r>
          </a:p>
          <a:p>
            <a:r>
              <a:t>✅ Clean dataset (clean_sales_data.xlsx)</a:t>
            </a:r>
          </a:p>
          <a:p>
            <a:r>
              <a:t>✅ Power BI Dashboard (Sales_Insights.pbix)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