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7365" cy="914336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9500" autoAdjust="0"/>
  </p:normalViewPr>
  <p:slideViewPr>
    <p:cSldViewPr snapToGrid="0">
      <p:cViewPr>
        <p:scale>
          <a:sx n="72" d="100"/>
          <a:sy n="7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9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anose="020B0603020202020204" charset="0"/>
                <a:ea typeface="FZYaoTi" panose="02010601030101010101" charset="-122"/>
                <a:cs typeface="Lucida Sans" panose="020B0602030504020204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anose="020B0603020202020204" charset="0"/>
              <a:ea typeface="FZYaoTi" panose="02010601030101010101" charset="-122"/>
              <a:cs typeface="Lucida Sans" panose="020B0602030504020204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anose="020B0603020202020204" charset="0"/>
                <a:ea typeface="STXinwei" panose="02010800040101010101" charset="-122"/>
                <a:cs typeface="Lucida Sans" panose="020B0602030504020204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anose="020B0603020202020204" charset="0"/>
              <a:ea typeface="STXinwei" panose="02010800040101010101" charset="-122"/>
              <a:cs typeface="Lucida Sans" panose="020B0602030504020204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</a:fld>
            <a:endParaRPr lang="zh-CN" altLang="en-US" sz="900">
              <a:solidFill>
                <a:schemeClr val="accent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7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</a:fld>
            <a:endParaRPr lang="zh-CN" altLang="en-US" sz="900">
              <a:solidFill>
                <a:schemeClr val="accent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</a:fld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</a:fld>
            <a:endParaRPr lang="zh-CN" altLang="en-US" sz="900">
              <a:solidFill>
                <a:schemeClr val="accent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anose="020B0603020202020204" charset="0"/>
          <a:ea typeface="FZYaoTi" panose="02010601030101010101" charset="-122"/>
          <a:cs typeface="Trebuchet MS" panose="020B0603020202020204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rgbClr val="404040"/>
          </a:solidFill>
          <a:latin typeface="Trebuchet MS" panose="020B0603020202020204" charset="0"/>
          <a:ea typeface="STXinwei" panose="02010800040101010101" charset="-122"/>
          <a:cs typeface="Trebuchet MS" panose="020B060302020202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microsoft.com/office/2007/relationships/media" Target="file:///\\storage\emulated\0\Android\data\com.yozo.vivo.office\cache\.tmp\Yozo_Office\Temp\fc\456012751732344371266\f2d326c0-9a45-4ce7-8854-4812133404a9\ppt\media\media1.mp4" TargetMode="External"/><Relationship Id="rId1" Type="http://schemas.openxmlformats.org/officeDocument/2006/relationships/video" Target="file:///\\storage\emulated\0\Android\data\com.yozo.vivo.office\cache\.tmp\Yozo_Office\Temp\fc\456012751732344371266\f2d326c0-9a45-4ce7-8854-4812133404a9\ppt\media\media1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>
            <a:off x="623455" y="406400"/>
            <a:ext cx="8880763" cy="302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  <a:t>SNACK SQUAD:A Customizable Snack </a:t>
            </a: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</a:b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  <a:t>Ordering and Delivery App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Times New Roman" panose="02020603050405020304" pitchFamily="18" charset="0"/>
              <a:ea typeface="FZYaoTi" panose="02010601030101010101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"/>
          <p:cNvSpPr txBox="1"/>
          <p:nvPr/>
        </p:nvSpPr>
        <p:spPr>
          <a:xfrm>
            <a:off x="9479877" y="6087440"/>
            <a:ext cx="3426566" cy="645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RAJAPANDI.P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SimSun" panose="02010600030101010101" pitchFamily="2" charset="-122"/>
              <a:cs typeface="Lucida Sans" panose="020B0602030504020204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710422243062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/>
          <p:nvPr/>
        </p:nvSpPr>
        <p:spPr>
          <a:xfrm>
            <a:off x="0" y="0"/>
            <a:ext cx="9144000" cy="7292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="1.0"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="0.391"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="@+id/six"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="@string/_6"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="0.879"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="0.553"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="@+id/no"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="104dp"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="81dp"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no_ball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/>
          <p:nvPr/>
        </p:nvSpPr>
        <p:spPr>
          <a:xfrm>
            <a:off x="0" y="11430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="0.091"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="0.703"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="@+id/wide"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="86dp"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="75dp"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wide_ball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="0.486"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="0.696"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="@+id/three"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="@drawable/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ic_launcher_background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/>
          <p:nvPr/>
        </p:nvSpPr>
        <p:spPr>
          <a:xfrm>
            <a:off x="101600" y="101600"/>
            <a:ext cx="9042400" cy="6758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="@string/_3"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="0.586"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="@+id/two"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="0.391"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="@+id/one"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="@drawable/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ic_launcher_background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android:backgroundTint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AliceBlue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="@string/_1“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="@+id/two"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="0.349"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/>
          <p:nvPr/>
        </p:nvSpPr>
        <p:spPr>
          <a:xfrm>
            <a:off x="0" y="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="0.391"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="@+id/four"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="@drawable/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ic_launcher_background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="@string/_4"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="@+id/six"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="0.157"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="0.564"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="@+id/runs"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="123dp"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="50dp"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android:autofillHints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android:ems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android:inputType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="number"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DarkRed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/>
          <p:nvPr/>
        </p:nvSpPr>
        <p:spPr>
          <a:xfrm>
            <a:off x="0" y="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="28sp"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android:textStyle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="bold"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="0.857"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="0.052"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="@+id/out"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="123dp"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="50dp"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android:autofillHints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android:ems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android:inputType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="number"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DarkRed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="28sp"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android:textStyle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="bold"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="0.857"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="0.207"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"/>
          <p:cNvSpPr/>
          <p:nvPr/>
        </p:nvSpPr>
        <p:spPr>
          <a:xfrm>
            <a:off x="126999" y="0"/>
            <a:ext cx="9017000" cy="70256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="@+id/textView4"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="157dp"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="68dp"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="68dp"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="@string/wickets"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="@color/Black"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="@+id/out"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="0.533"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="@+id/textView2"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textView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="139dp"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="43dp"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="@string/balls"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="@color/Black"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="0.897"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0" y="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="0.85"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="@+id/over"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="143dp"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="65dp"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android:layout_marginStart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="244dp"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android:layout_marginLeft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="244dp"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android:layout_marginBottom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="16dp"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android:ems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android:inputType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="number"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DarkRed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="28sp"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android:textStyle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="bold"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="@+id/button2"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="OUT"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="28sp"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"/>
          <p:cNvSpPr/>
          <p:nvPr/>
        </p:nvSpPr>
        <p:spPr>
          <a:xfrm>
            <a:off x="0" y="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="0.467"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="0.547"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="@+id/convert"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="203dp"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="76dp"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="Convert In Overs"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="@color/Blue"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textView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="0.39"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="@+id/no"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="0.119"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covertedresult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="141dp"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="63dp"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android:ems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android:inputType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textPersonName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/>
          <p:cNvSpPr/>
          <p:nvPr/>
        </p:nvSpPr>
        <p:spPr>
          <a:xfrm>
            <a:off x="0" y="0"/>
            <a:ext cx="91440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DarkRed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="25sp"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="@+id/over"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="0.339"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="0.962"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="@+id/extra"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="100dp"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android:ems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android:inputType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textPersonName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="@string/_0"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DarkGoldenrod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="15sp"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android:textStyle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="bold"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="@+id/over"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="0.935"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/>
          <p:nvPr/>
        </p:nvSpPr>
        <p:spPr>
          <a:xfrm>
            <a:off x="101600" y="1"/>
            <a:ext cx="9042400" cy="4358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="0.78"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="@+id/button3"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="Extras"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android:textStyle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="bold"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app:layout_constraintHorizontal_bias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="0.913"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app:layout_constraintVertical_bias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="0.669"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androidx.constraintlayout.widget.ConstraintLayout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anose="02020603050405020304" pitchFamily="18" charset="0"/>
                <a:ea typeface="FZYaoTi" panose="02010601030101010101" charset="-122"/>
                <a:cs typeface="Times New Roman" panose="02020603050405020304" pitchFamily="18" charset="0"/>
              </a:rPr>
              <a:t>                      DESCRIPTION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anose="02020603050405020304" pitchFamily="18" charset="0"/>
              <a:ea typeface="FZYaoTi" panose="02010601030101010101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>
            <a:off x="677334" y="1551709"/>
            <a:ext cx="10515600" cy="4902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Customizable Snack Packs: 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Create your own snack packs by selecting  from a diverse range of snacks.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Personalized Recommendations: 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AI-driven suggestions based on past orders and preferences.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Subscription Plants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:  Flexible plans for regular snack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deliveries,customizable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 in frequency and contents.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Real-Time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Tracking: 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Track your order from preparation to delivery.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Dietary Filters: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Options for gluten-free, vegan,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keto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 and more.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Exclusive Deals and Rewards: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Enjoy discounts, loyalty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rewards,and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 special offers.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User Reviews and Ratings: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Read reviews and ratings from other users.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Secure Payments: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Multiple payment options with secure transactions.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Intuitive Interface: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User-friendly design for easy browsing and ordering.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Quick Reordering: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Easily reorder your favorite snacks.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Target Audience: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Ideal for busy professionals, students, health-conscious individuals and snack lovers.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Technology Stack: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Built with React Native, Node.js, Express, 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MongoDB,and</a:t>
            </a:r>
            <a:r>
              <a:rPr lang="en-US" altLang="zh-CN" sz="1600" b="0" i="0" u="none" strike="noStrike" kern="1200" cap="none" spc="0" baseline="0">
                <a:solidFill>
                  <a:srgbClr val="0D0D0D"/>
                </a:solidFill>
                <a:latin typeface="Söhne" charset="0"/>
                <a:ea typeface="STXinwei" panose="02010800040101010101" charset="-122"/>
                <a:cs typeface="Lucida Sans" panose="020B0602030504020204"/>
              </a:rPr>
              <a:t> AI integration.</a:t>
            </a:r>
            <a:endParaRPr lang="en-US" altLang="zh-CN" sz="16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charset="0"/>
              <a:ea typeface="STXinwei" panose="02010800040101010101" charset="-122"/>
              <a:cs typeface="Lucida Sans" panose="020B0602030504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"/>
          <p:cNvSpPr/>
          <p:nvPr/>
        </p:nvSpPr>
        <p:spPr>
          <a:xfrm>
            <a:off x="342900" y="406400"/>
            <a:ext cx="1207389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sng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OUTPUT:</a:t>
            </a:r>
            <a:endParaRPr lang="zh-CN" altLang="en-US" sz="1800" b="0" i="0" u="sng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89" name="矩形" descr="blob:https://web.whatsapp.com/f1fbf391-f4a5-4c3e-be48-80cacbec1b00"/>
          <p:cNvSpPr>
            <a:spLocks noChangeAspect="1"/>
          </p:cNvSpPr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0" name="矩形" descr="blob:https://web.whatsapp.com/f1fbf391-f4a5-4c3e-be48-80cacbec1b00"/>
          <p:cNvSpPr>
            <a:spLocks noChangeAspect="1"/>
          </p:cNvSpPr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pic>
        <p:nvPicPr>
          <p:cNvPr id="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90799" y="406400"/>
            <a:ext cx="6567055" cy="6451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89564" y="231610"/>
            <a:ext cx="5540790" cy="6626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37165" y="498764"/>
            <a:ext cx="5999018" cy="63530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5" name="文本框"/>
          <p:cNvSpPr txBox="1"/>
          <p:nvPr/>
        </p:nvSpPr>
        <p:spPr>
          <a:xfrm>
            <a:off x="5471802" y="2807111"/>
            <a:ext cx="125728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SimSun" panose="02010600030101010101" pitchFamily="2" charset="-122"/>
              <a:cs typeface="Lucida Sans" panose="020B0602030504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多媒体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83702"/>
            <a:ext cx="4915837" cy="66779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/>
          <p:nvPr/>
        </p:nvSpPr>
        <p:spPr>
          <a:xfrm>
            <a:off x="177800" y="139700"/>
            <a:ext cx="2976816" cy="453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TXinwei" panose="02010800040101010101" charset="-122"/>
                <a:cs typeface="Times New Roman" panose="02020603050405020304" pitchFamily="18" charset="0"/>
              </a:rPr>
              <a:t>Main Activity.java:</a:t>
            </a:r>
            <a:endParaRPr lang="zh-CN" altLang="en-US" sz="2400" b="0" i="0" u="sng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TXinwei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69" name="矩形"/>
          <p:cNvSpPr/>
          <p:nvPr/>
        </p:nvSpPr>
        <p:spPr>
          <a:xfrm>
            <a:off x="177800" y="601365"/>
            <a:ext cx="8966200" cy="5958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package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com.example.cricketscorerecorder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androidx.appcompat.app.AppCompatActivity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android.content.Intent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android.os.Bundle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android.view.View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android.widget.Button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android.widget.EditText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public class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MainActivity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extends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AppCompatActivity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Button one, two, three, four, six, wide, no, out;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Button convert;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resultconvert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int runs = 0, wickets=0, balls=0;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double overs=0.0;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run, wicket, over;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Button Extra;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exruns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protected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(Bundle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savedInstanceState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super.onCreate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savedInstanceState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setContentView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R.layout.activity_main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run =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R.id.runs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wicket =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R.id.out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"/>
          <p:cNvSpPr/>
          <p:nvPr/>
        </p:nvSpPr>
        <p:spPr>
          <a:xfrm>
            <a:off x="139700" y="1"/>
            <a:ext cx="9004300" cy="7292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over =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one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(R.id.one);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two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R.id.two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three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R.id.three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four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R.id.four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six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R.id.six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wide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R.id.wide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no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(R.id.no);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out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(R.id.button2);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convert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R.id.convert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resultconvert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=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R.id.covertedresult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Extra = (Button)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(R.id.button3);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exruns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=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EditText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findViewById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R.id.extra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one.setOnClickListener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balls=balls+1;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two.setOnClickListener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"/>
          <p:cNvSpPr/>
          <p:nvPr/>
        </p:nvSpPr>
        <p:spPr>
          <a:xfrm>
            <a:off x="126999" y="152400"/>
            <a:ext cx="9017000" cy="6492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runs+2;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 = 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three.setOnClickListener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runs+3;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 = 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four.setOnClickListener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runs+4;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 = 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/>
          <p:nvPr/>
        </p:nvSpPr>
        <p:spPr>
          <a:xfrm>
            <a:off x="101600" y="0"/>
            <a:ext cx="90424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six.setOnClickListener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runs+6;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 = 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wide.setOnClickListener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no.setOnClickListener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runs+1;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/>
          <p:nvPr/>
        </p:nvSpPr>
        <p:spPr>
          <a:xfrm>
            <a:off x="0" y="1"/>
            <a:ext cx="9144000" cy="6758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out.setOnClickListener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wickets = wickets+1;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wicket.setText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(wickets));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balls = balls+1;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(balls));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convert.setOnClickListener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String no=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over.getText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int a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Integer.parseInt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(no);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int rem = a%6;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int quotient = a/6;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resultconvert.setText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((quotient+"."+rem));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Extra.setOnClickListener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View.OnClickListener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@Override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"/>
          <p:cNvSpPr/>
          <p:nvPr/>
        </p:nvSpPr>
        <p:spPr>
          <a:xfrm>
            <a:off x="101600" y="0"/>
            <a:ext cx="9042400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public void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(View v)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String no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exruns.getText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int zero =0;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int a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Integer.parseInt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(no);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runs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runs+a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run.setText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(runs));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exruns.setText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Integer.toString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(zero));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});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  <p:sp>
        <p:nvSpPr>
          <p:cNvPr id="75" name="矩形"/>
          <p:cNvSpPr/>
          <p:nvPr/>
        </p:nvSpPr>
        <p:spPr>
          <a:xfrm>
            <a:off x="241299" y="3429000"/>
            <a:ext cx="2209164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sng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TXinwei" panose="02010800040101010101" charset="-122"/>
                <a:cs typeface="Times New Roman" panose="02020603050405020304" pitchFamily="18" charset="0"/>
              </a:rPr>
              <a:t>Activity_main.xml:</a:t>
            </a:r>
            <a:endParaRPr lang="zh-CN" altLang="en-US" sz="2000" b="0" i="0" u="sng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TXinwei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76" name="矩形"/>
          <p:cNvSpPr/>
          <p:nvPr/>
        </p:nvSpPr>
        <p:spPr>
          <a:xfrm>
            <a:off x="101600" y="4118789"/>
            <a:ext cx="6096000" cy="3291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&lt;?xml version="1.0" encoding="utf-8"?&gt;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androidx.constraintlayout.widget.ConstraintLayout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xmlns:android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="http://schemas.android.com/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/res/android"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xmlns:app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="http://schemas.android.com/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/res-auto"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xmlns:tools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="http://schemas.android.com/tools"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="@+id/cricket“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match_parent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match_parent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AliceBlue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tools:context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MainActivity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"/>
          <p:cNvSpPr/>
          <p:nvPr/>
        </p:nvSpPr>
        <p:spPr>
          <a:xfrm>
            <a:off x="88900" y="114300"/>
            <a:ext cx="11645900" cy="702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&lt;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TextView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="@+id/textView2"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wrap_content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android:layout_marginStart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="48dp"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android:layout_marginLeft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="48dp"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total_runs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="@color/Black"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app:layout_constraintStart_toStartOf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app:layout_constraintTop_toTopOf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 /&gt;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&lt;Button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="@+id/two"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="72dp"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="77dp"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android:layout_marginEnd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="188dp"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="@drawable/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ic_launcher_background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android:backgroundTint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AliceBlue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="@string/_2"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="@color/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BlueViolet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android:textSize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="30sp"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app:layout_constraintBottom_toBottomOf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app:layout_constraintEnd_toEndOf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="parent"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TXinwei" panose="02010800040101010101" charset="-122"/>
                <a:cs typeface="Trebuchet MS" panose="020B0603020202020204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TXinwei" panose="02010800040101010101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16264</Words>
  <Application>WPS Presentation</Application>
  <PresentationFormat/>
  <Paragraphs>466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Droid Sans</vt:lpstr>
      <vt:lpstr>Segoe Print</vt:lpstr>
      <vt:lpstr>Trebuchet MS</vt:lpstr>
      <vt:lpstr>STXinwei</vt:lpstr>
      <vt:lpstr>FZYaoTi</vt:lpstr>
      <vt:lpstr>Wingdings 3</vt:lpstr>
      <vt:lpstr>Lucida Sans</vt:lpstr>
      <vt:lpstr>Times New Roman</vt:lpstr>
      <vt:lpstr>Söhne</vt:lpstr>
      <vt:lpstr>Microsoft YaHei</vt:lpstr>
      <vt:lpstr>Arial Unicode MS</vt:lpstr>
      <vt:lpstr>Calibri</vt:lpstr>
      <vt:lpstr>Facet</vt:lpstr>
      <vt:lpstr>     SNACK SQUAD:A Customizable Snack  Ordering and Delivery App</vt:lpstr>
      <vt:lpstr>                     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magin</cp:lastModifiedBy>
  <cp:revision>18</cp:revision>
  <dcterms:created xsi:type="dcterms:W3CDTF">2024-03-18T04:06:00Z</dcterms:created>
  <dcterms:modified xsi:type="dcterms:W3CDTF">2024-11-24T13:44:22Z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FCC65658B6114445A0734E949D7F24C2_13</vt:lpwstr>
  </property>
  <property fmtid="{D5CDD505-2E9C-101B-9397-08002B2CF9AE}" pid="3" name="KSOProductBuildVer">
    <vt:lpwstr>1033-12.2.0.18283</vt:lpwstr>
  </property>
</Properties>
</file>