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5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4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72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4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0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9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6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1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FB33-79A4-4DF7-A60B-BE4E775B5F1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af/" TargetMode="External"/><Relationship Id="rId2" Type="http://schemas.openxmlformats.org/officeDocument/2006/relationships/hyperlink" Target="https://www.modsecurity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8B1B-0DF1-6E07-DC17-90F917E34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591C-E2E4-2E58-DB14-AD4A6F05D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06035E-4AF9-EA79-F49F-C5411C1F338A}"/>
              </a:ext>
            </a:extLst>
          </p:cNvPr>
          <p:cNvSpPr txBox="1">
            <a:spLocks/>
          </p:cNvSpPr>
          <p:nvPr/>
        </p:nvSpPr>
        <p:spPr>
          <a:xfrm>
            <a:off x="156897" y="947437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Firewall</a:t>
            </a:r>
            <a:endParaRPr lang="en-I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B2D34-ED71-0BC8-CDF7-09E962409878}"/>
              </a:ext>
            </a:extLst>
          </p:cNvPr>
          <p:cNvSpPr txBox="1"/>
          <p:nvPr/>
        </p:nvSpPr>
        <p:spPr>
          <a:xfrm>
            <a:off x="1241854" y="3292558"/>
            <a:ext cx="829736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Rajaprasath 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Salem college Of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8331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3125-848A-FF2A-11D3-CC68E38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60AB-AD95-8D1E-B7C1-D5204C2D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proposed WAF solution's benefits and capabilities</a:t>
            </a:r>
          </a:p>
          <a:p>
            <a:r>
              <a:rPr lang="en-GB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to adopt the solution to strengthen web security posture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7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09C5-DA45-DAB1-6FE5-B6C4AAE5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918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C969-28C4-DDBA-31F7-B9F2B2E4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ModSecurity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WAF: 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https://www.modsecurity.org/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Imperva WAF: Imperva's comprehensive WAF solution: 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https://www.imperva.com/products/web-application-firewall-waf/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WAF: Web Application Firewall by Amazon Web Services: 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https://aws.amazon.com/waf/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Cloudflare WAF: Web Application Firewall by Cloudflare: 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https://www.cloudflare.com/waf/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1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D99-AFAC-D923-325D-456EA86C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12" y="1313423"/>
            <a:ext cx="8596668" cy="2595460"/>
          </a:xfrm>
        </p:spPr>
        <p:txBody>
          <a:bodyPr>
            <a:normAutofit fontScale="90000"/>
          </a:bodyPr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YOU…!!!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6DF5-647E-B18F-0B62-44398992F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6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E025-1147-95B3-65BA-4F1F1F03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99D-D8A2-5F7F-3E27-99FB8051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40" y="159581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</a:p>
          <a:p>
            <a:pPr marL="305435" indent="-305435"/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Attack Detection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pPr marL="305435" indent="-305435"/>
            <a:r>
              <a:rPr lang="en-IN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Monitoring</a:t>
            </a:r>
          </a:p>
          <a:p>
            <a:pPr marL="305435" indent="-305435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5958-107A-5FA5-B12E-05EAB90A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293-A122-4610-1DF0-A7A4BD7D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design and develop an efficient and reliable Web Application Firewall (WAF) solution that offers comprehensive protection against a wide range of web-based attacks while minimizing false positives and ensuring minimal impact on the performance of the protected web applications.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4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9D14-9B14-B257-1842-A4E8BA33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C2EB-5354-BE09-8AA1-82F69564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for flexibility and scalability</a:t>
            </a:r>
          </a:p>
          <a:p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web infrastructure</a:t>
            </a:r>
          </a:p>
          <a:p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both on-premises and cloud deployments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4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8D35-AE88-DDBC-EBCE-13C1BD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0E88-08E2-E460-D839-6FE882E5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04" y="1757177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 Detection: Advanced algorithms for identifying and blocking common web attacks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Optimization: Minimizing latency and overhead through intelligent processing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Management: Granular control over security policies, including whitelisting and blacklisting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Comprehensive visibility into web traffic and security events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 Machine learning capabilities for proactive threat detection and mitigation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Horizontal scaling for handling increasing web traffic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Compliance: Ensuring adherence to industry regulations and standards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54-B3FA-3474-DB31-509EEA46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 Detection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61D-9819-D673-3CD6-C0A37086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how the WAF identifies and blocks various types of attacks (SQL injection, XSS, CSRF, etc.)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attack detection mechanisms employed by the solution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8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81B-9E26-9116-B2F6-BE5F8630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05" y="576729"/>
            <a:ext cx="8596668" cy="1320800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A3FF-8FE9-3247-B42B-99041130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270000"/>
            <a:ext cx="8596668" cy="4350871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to minimize performance impact, such as caching and asynchronous processing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data illustrating performance improvements achieved by the WAF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Management</a:t>
            </a:r>
            <a:r>
              <a:rPr lang="en-GB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security policies tailored to the specific needs of each web application</a:t>
            </a:r>
          </a:p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user interface for creating and managing security rules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9F25-9DE0-B883-E0AA-958443AB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A4B5-F26B-E972-4A0C-777E4F28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75" y="1367213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dashboard showcasing real-time web traffic and security events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security incidents and corresponding responses by the WAF</a:t>
            </a:r>
          </a:p>
          <a:p>
            <a:pPr marL="0" indent="0">
              <a:buNone/>
            </a:pPr>
            <a:endParaRPr lang="en-GB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GB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machine learning capabilities for adaptive threat detection</a:t>
            </a:r>
          </a:p>
          <a:p>
            <a:r>
              <a:rPr lang="en-GB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how the WAF learns from past incidents to improve future detection rates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C64D-710D-810C-BF66-90955E6E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0F7-D02C-A3C7-E2A1-C64EB22A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93" y="1385142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 when implementing the WAF solution, such as deployment options and integration with existing security infrastructure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architecture, including load balancing and distributed processing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testing results demonstrating the solution's ability to handle increased traffic loads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6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457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 </vt:lpstr>
      <vt:lpstr>OUTLINE</vt:lpstr>
      <vt:lpstr>Problem Statement</vt:lpstr>
      <vt:lpstr>Proposed Solution </vt:lpstr>
      <vt:lpstr>Key Features</vt:lpstr>
      <vt:lpstr>Attack Detection</vt:lpstr>
      <vt:lpstr>Performance Optimization</vt:lpstr>
      <vt:lpstr>Real-time Monitoring</vt:lpstr>
      <vt:lpstr>Implementation</vt:lpstr>
      <vt:lpstr>Conclusion</vt:lpstr>
      <vt:lpstr>References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Rajaprasath ❤️❤️</dc:creator>
  <cp:lastModifiedBy>Rajaprasath ❤️❤️</cp:lastModifiedBy>
  <cp:revision>3</cp:revision>
  <dcterms:created xsi:type="dcterms:W3CDTF">2024-03-26T08:17:09Z</dcterms:created>
  <dcterms:modified xsi:type="dcterms:W3CDTF">2024-03-26T09:33:45Z</dcterms:modified>
</cp:coreProperties>
</file>