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9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7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647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66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0771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88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93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3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8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5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2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6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3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1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5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ACE7AB9-C02B-458F-9BDE-2419256B7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0500" y="50625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         </a:t>
            </a:r>
          </a:p>
          <a:p>
            <a:r>
              <a:rPr lang="en-US"/>
              <a:t>SRIDEVI.B</a:t>
            </a:r>
            <a:endParaRPr lang="en-US" dirty="0"/>
          </a:p>
          <a:p>
            <a:r>
              <a:rPr lang="en-US" dirty="0"/>
              <a:t>                                                                                                     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43BB08-0267-BCE5-4B25-275A2723C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274" y="2124075"/>
            <a:ext cx="10953751" cy="2079162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 REAL-TIME CHAT AND</a:t>
            </a:r>
            <a:br>
              <a:rPr lang="en-US" dirty="0"/>
            </a:br>
            <a:r>
              <a:rPr lang="en-US" dirty="0"/>
              <a:t>COMMUNICATION 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6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65B4F9-28BA-4427-BC2A-5527DFD858B6}"/>
              </a:ext>
            </a:extLst>
          </p:cNvPr>
          <p:cNvSpPr txBox="1"/>
          <p:nvPr/>
        </p:nvSpPr>
        <p:spPr>
          <a:xfrm>
            <a:off x="0" y="0"/>
            <a:ext cx="9144000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="1.0"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="0.391" /&gt;</a:t>
            </a:r>
          </a:p>
          <a:p>
            <a:r>
              <a:rPr lang="en-US" dirty="0"/>
              <a:t>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="@+id/six"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="72dp"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="77dp"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="@string/_6"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BlueViolet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="30sp"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="0.879"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="0.553" /&gt;</a:t>
            </a:r>
          </a:p>
          <a:p>
            <a:r>
              <a:rPr lang="en-US" dirty="0"/>
              <a:t> 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="@+id/no"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="104dp"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="81dp"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</a:t>
            </a:r>
            <a:r>
              <a:rPr lang="en-US" dirty="0" err="1"/>
              <a:t>no_ball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BlueViolet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="20sp"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0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6A2B3-DC3A-40B8-B9BA-56A7E6A01558}"/>
              </a:ext>
            </a:extLst>
          </p:cNvPr>
          <p:cNvSpPr txBox="1"/>
          <p:nvPr/>
        </p:nvSpPr>
        <p:spPr>
          <a:xfrm>
            <a:off x="0" y="114300"/>
            <a:ext cx="91440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="0.091"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="0.703" /&gt;</a:t>
            </a:r>
          </a:p>
          <a:p>
            <a:r>
              <a:rPr lang="en-US" dirty="0"/>
              <a:t>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="@+id/wide"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="86dp"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="75dp"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</a:t>
            </a:r>
            <a:r>
              <a:rPr lang="en-US" dirty="0" err="1"/>
              <a:t>wide_ball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BlueViolet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="20sp"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="0.486"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="0.696" /&gt;</a:t>
            </a:r>
          </a:p>
          <a:p>
            <a:r>
              <a:rPr lang="en-US" dirty="0"/>
              <a:t>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="@+id/three"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="72dp"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="77dp"</a:t>
            </a:r>
          </a:p>
          <a:p>
            <a:r>
              <a:rPr lang="en-US" dirty="0"/>
              <a:t>        </a:t>
            </a:r>
            <a:r>
              <a:rPr lang="en-US" dirty="0" err="1"/>
              <a:t>android:background</a:t>
            </a:r>
            <a:r>
              <a:rPr lang="en-US" dirty="0"/>
              <a:t>="@drawable/</a:t>
            </a:r>
            <a:r>
              <a:rPr lang="en-US" dirty="0" err="1"/>
              <a:t>ic_launcher_background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3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889F53-B6A5-4417-AC3E-5E48F3FD5597}"/>
              </a:ext>
            </a:extLst>
          </p:cNvPr>
          <p:cNvSpPr txBox="1"/>
          <p:nvPr/>
        </p:nvSpPr>
        <p:spPr>
          <a:xfrm>
            <a:off x="101600" y="101600"/>
            <a:ext cx="90424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android:text</a:t>
            </a:r>
            <a:r>
              <a:rPr lang="en-US" dirty="0"/>
              <a:t>="@string/_3"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BlueViolet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="30sp"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="0.586"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app:layout_constraintStart_toEndOf</a:t>
            </a:r>
            <a:r>
              <a:rPr lang="en-US" dirty="0"/>
              <a:t>="@+id/two"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="0.391" /&gt;</a:t>
            </a:r>
          </a:p>
          <a:p>
            <a:endParaRPr lang="en-US" dirty="0"/>
          </a:p>
          <a:p>
            <a:r>
              <a:rPr lang="en-US" dirty="0"/>
              <a:t>    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="@+id/one"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="72dp"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="77dp"</a:t>
            </a:r>
          </a:p>
          <a:p>
            <a:r>
              <a:rPr lang="en-US" dirty="0"/>
              <a:t>        </a:t>
            </a:r>
            <a:r>
              <a:rPr lang="en-US" dirty="0" err="1"/>
              <a:t>android:background</a:t>
            </a:r>
            <a:r>
              <a:rPr lang="en-US" dirty="0"/>
              <a:t>="@drawable/</a:t>
            </a:r>
            <a:r>
              <a:rPr lang="en-US" dirty="0" err="1"/>
              <a:t>ic_launcher_background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android:backgroundTint</a:t>
            </a:r>
            <a:r>
              <a:rPr lang="en-US" dirty="0"/>
              <a:t>="@color/</a:t>
            </a:r>
            <a:r>
              <a:rPr lang="en-US" dirty="0" err="1"/>
              <a:t>AliceBlue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="@string/_1“</a:t>
            </a:r>
          </a:p>
          <a:p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BlueViolet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="30sp"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app:layout_constraintEnd_toStartOf</a:t>
            </a:r>
            <a:r>
              <a:rPr lang="en-US" dirty="0"/>
              <a:t>="@+id/two"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="0.349"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82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853705-5479-4488-9FFE-2470EAF0D7BD}"/>
              </a:ext>
            </a:extLst>
          </p:cNvPr>
          <p:cNvSpPr txBox="1"/>
          <p:nvPr/>
        </p:nvSpPr>
        <p:spPr>
          <a:xfrm>
            <a:off x="0" y="0"/>
            <a:ext cx="91440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app:layout_constraintVertical_bias</a:t>
            </a:r>
            <a:r>
              <a:rPr lang="en-US" dirty="0"/>
              <a:t>="0.391" /&gt;</a:t>
            </a:r>
          </a:p>
          <a:p>
            <a:endParaRPr lang="en-US" dirty="0"/>
          </a:p>
          <a:p>
            <a:r>
              <a:rPr lang="en-US" dirty="0"/>
              <a:t>    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="@+id/four"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="72dp"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="77dp"</a:t>
            </a:r>
          </a:p>
          <a:p>
            <a:r>
              <a:rPr lang="en-US" dirty="0"/>
              <a:t>        </a:t>
            </a:r>
            <a:r>
              <a:rPr lang="en-US" dirty="0" err="1"/>
              <a:t>android:background</a:t>
            </a:r>
            <a:r>
              <a:rPr lang="en-US" dirty="0"/>
              <a:t>="@drawable/</a:t>
            </a:r>
            <a:r>
              <a:rPr lang="en-US" dirty="0" err="1"/>
              <a:t>ic_launcher_background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="@string/_4"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BlueViolet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="30sp"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app:layout_constraintEnd_toStartOf</a:t>
            </a:r>
            <a:r>
              <a:rPr lang="en-US" dirty="0"/>
              <a:t>="@+id/six"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="0.157"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="0.564" /&gt;</a:t>
            </a:r>
          </a:p>
          <a:p>
            <a:r>
              <a:rPr lang="en-US" dirty="0"/>
              <a:t> &lt;</a:t>
            </a:r>
            <a:r>
              <a:rPr lang="en-US" dirty="0" err="1"/>
              <a:t>EditText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="@+id/runs"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="123dp"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="50dp"</a:t>
            </a:r>
          </a:p>
          <a:p>
            <a:r>
              <a:rPr lang="en-US" dirty="0"/>
              <a:t>        </a:t>
            </a:r>
            <a:r>
              <a:rPr lang="en-US" dirty="0" err="1"/>
              <a:t>android:autofillHints</a:t>
            </a:r>
            <a:r>
              <a:rPr lang="en-US" dirty="0"/>
              <a:t>=""</a:t>
            </a:r>
          </a:p>
          <a:p>
            <a:r>
              <a:rPr lang="en-US" dirty="0"/>
              <a:t>        </a:t>
            </a:r>
            <a:r>
              <a:rPr lang="en-US" dirty="0" err="1"/>
              <a:t>android:ems</a:t>
            </a:r>
            <a:r>
              <a:rPr lang="en-US" dirty="0"/>
              <a:t>="10"</a:t>
            </a:r>
          </a:p>
          <a:p>
            <a:r>
              <a:rPr lang="en-US" dirty="0"/>
              <a:t>        </a:t>
            </a:r>
            <a:r>
              <a:rPr lang="en-US" dirty="0" err="1"/>
              <a:t>android:inputType</a:t>
            </a:r>
            <a:r>
              <a:rPr lang="en-US" dirty="0"/>
              <a:t>="number"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="@string/_0"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DarkRed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09110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8DBD8F-BCAA-4977-89F1-7500EB031790}"/>
              </a:ext>
            </a:extLst>
          </p:cNvPr>
          <p:cNvSpPr txBox="1"/>
          <p:nvPr/>
        </p:nvSpPr>
        <p:spPr>
          <a:xfrm>
            <a:off x="0" y="0"/>
            <a:ext cx="91440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android:textSize</a:t>
            </a:r>
            <a:r>
              <a:rPr lang="en-US" dirty="0"/>
              <a:t>="28sp"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android:textStyle</a:t>
            </a:r>
            <a:r>
              <a:rPr lang="en-US" dirty="0"/>
              <a:t>="bold"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="0.857"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="0.052" /&gt;</a:t>
            </a:r>
          </a:p>
          <a:p>
            <a:r>
              <a:rPr lang="en-US" dirty="0"/>
              <a:t>&lt;</a:t>
            </a:r>
            <a:r>
              <a:rPr lang="en-US" dirty="0" err="1"/>
              <a:t>EditText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="@+id/out"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="123dp"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="50dp"</a:t>
            </a:r>
          </a:p>
          <a:p>
            <a:r>
              <a:rPr lang="en-US" dirty="0"/>
              <a:t>        </a:t>
            </a:r>
            <a:r>
              <a:rPr lang="en-US" dirty="0" err="1"/>
              <a:t>android:autofillHints</a:t>
            </a:r>
            <a:r>
              <a:rPr lang="en-US" dirty="0"/>
              <a:t>=""</a:t>
            </a:r>
          </a:p>
          <a:p>
            <a:r>
              <a:rPr lang="en-US" dirty="0"/>
              <a:t>        </a:t>
            </a:r>
            <a:r>
              <a:rPr lang="en-US" dirty="0" err="1"/>
              <a:t>android:ems</a:t>
            </a:r>
            <a:r>
              <a:rPr lang="en-US" dirty="0"/>
              <a:t>="10"</a:t>
            </a:r>
          </a:p>
          <a:p>
            <a:r>
              <a:rPr lang="en-US" dirty="0"/>
              <a:t>        </a:t>
            </a:r>
            <a:r>
              <a:rPr lang="en-US" dirty="0" err="1"/>
              <a:t>android:inputType</a:t>
            </a:r>
            <a:r>
              <a:rPr lang="en-US" dirty="0"/>
              <a:t>="number"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="@string/_0"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DarkRed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="28sp"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android:textStyle</a:t>
            </a:r>
            <a:r>
              <a:rPr lang="en-US" dirty="0"/>
              <a:t>="bold"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="0.857"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="0.207" /&gt;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8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E4ABDB-8908-4005-8C0C-8328659E2A3B}"/>
              </a:ext>
            </a:extLst>
          </p:cNvPr>
          <p:cNvSpPr txBox="1"/>
          <p:nvPr/>
        </p:nvSpPr>
        <p:spPr>
          <a:xfrm>
            <a:off x="127000" y="0"/>
            <a:ext cx="9017000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TextView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="@+id/textView4"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="157dp"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="68dp"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android:layout_marginTop</a:t>
            </a:r>
            <a:r>
              <a:rPr lang="en-US" dirty="0"/>
              <a:t>="68dp"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="@string/wickets"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="@color/Black"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="30sp"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app:layout_constraintEnd_toStartOf</a:t>
            </a:r>
            <a:r>
              <a:rPr lang="en-US" dirty="0"/>
              <a:t>="@+id/out"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="0.533"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app:layout_constraintTop_toBottomOf</a:t>
            </a:r>
            <a:r>
              <a:rPr lang="en-US" dirty="0"/>
              <a:t>="@+id/textView2" /&gt;</a:t>
            </a:r>
          </a:p>
          <a:p>
            <a:endParaRPr lang="en-US" dirty="0"/>
          </a:p>
          <a:p>
            <a:r>
              <a:rPr lang="en-US" dirty="0"/>
              <a:t>    &lt;</a:t>
            </a:r>
            <a:r>
              <a:rPr lang="en-US" dirty="0" err="1"/>
              <a:t>TextView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textView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="139dp"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="43dp"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="@string/balls"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="@color/Black"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="30sp"</a:t>
            </a:r>
          </a:p>
          <a:p>
            <a:r>
              <a:rPr lang="en-US" dirty="0"/>
              <a:t>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="0.897"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18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861862-CDF0-44F5-943E-050758328DE8}"/>
              </a:ext>
            </a:extLst>
          </p:cNvPr>
          <p:cNvSpPr txBox="1"/>
          <p:nvPr/>
        </p:nvSpPr>
        <p:spPr>
          <a:xfrm>
            <a:off x="0" y="0"/>
            <a:ext cx="91440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app:layout_constraintVertical_bias</a:t>
            </a:r>
            <a:r>
              <a:rPr lang="en-US" dirty="0"/>
              <a:t>="0.85" /&gt;</a:t>
            </a:r>
          </a:p>
          <a:p>
            <a:endParaRPr lang="en-US" dirty="0"/>
          </a:p>
          <a:p>
            <a:r>
              <a:rPr lang="en-US" dirty="0"/>
              <a:t>    &lt;</a:t>
            </a:r>
            <a:r>
              <a:rPr lang="en-US" dirty="0" err="1"/>
              <a:t>EditText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="@+id/over"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="143dp"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="65dp"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android:layout_marginStart</a:t>
            </a:r>
            <a:r>
              <a:rPr lang="en-US" dirty="0"/>
              <a:t>="244dp"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android:layout_marginLeft</a:t>
            </a:r>
            <a:r>
              <a:rPr lang="en-US" dirty="0"/>
              <a:t>="244dp"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android:layout_marginBottom</a:t>
            </a:r>
            <a:r>
              <a:rPr lang="en-US" dirty="0"/>
              <a:t>="16dp"</a:t>
            </a:r>
          </a:p>
          <a:p>
            <a:r>
              <a:rPr lang="en-US" dirty="0"/>
              <a:t>        </a:t>
            </a:r>
            <a:r>
              <a:rPr lang="en-US" dirty="0" err="1"/>
              <a:t>android:ems</a:t>
            </a:r>
            <a:r>
              <a:rPr lang="en-US" dirty="0"/>
              <a:t>="10"</a:t>
            </a:r>
          </a:p>
          <a:p>
            <a:r>
              <a:rPr lang="en-US" dirty="0"/>
              <a:t>        </a:t>
            </a:r>
            <a:r>
              <a:rPr lang="en-US" dirty="0" err="1"/>
              <a:t>android:inputType</a:t>
            </a:r>
            <a:r>
              <a:rPr lang="en-US" dirty="0"/>
              <a:t>="number"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="@string/_0"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DarkRed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="28sp"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android:textStyle</a:t>
            </a:r>
            <a:r>
              <a:rPr lang="en-US" dirty="0"/>
              <a:t>="bold"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 /&gt;</a:t>
            </a:r>
          </a:p>
          <a:p>
            <a:r>
              <a:rPr lang="en-US" dirty="0"/>
              <a:t>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="@+id/button2"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="OUT"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BlueViolet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="28sp"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942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83E7C6-874C-49B9-B6F6-A9E730F39959}"/>
              </a:ext>
            </a:extLst>
          </p:cNvPr>
          <p:cNvSpPr txBox="1"/>
          <p:nvPr/>
        </p:nvSpPr>
        <p:spPr>
          <a:xfrm>
            <a:off x="0" y="0"/>
            <a:ext cx="91440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="0.467"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="0.547" /&gt;</a:t>
            </a:r>
          </a:p>
          <a:p>
            <a:endParaRPr lang="en-US" dirty="0"/>
          </a:p>
          <a:p>
            <a:r>
              <a:rPr lang="en-US" dirty="0"/>
              <a:t>    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="@+id/convert"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="203dp"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="76dp"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="Convert In Overs"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="@color/Blue"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="20sp"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app:layout_constraintEnd_toStartOf</a:t>
            </a:r>
            <a:r>
              <a:rPr lang="en-US" dirty="0"/>
              <a:t>="@+id/</a:t>
            </a:r>
            <a:r>
              <a:rPr lang="en-US" dirty="0" err="1"/>
              <a:t>textView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="0.39"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app:layout_constraintTop_toBottomOf</a:t>
            </a:r>
            <a:r>
              <a:rPr lang="en-US" dirty="0"/>
              <a:t>="@+id/no"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="0.119" /&gt;</a:t>
            </a:r>
          </a:p>
          <a:p>
            <a:r>
              <a:rPr lang="en-US" dirty="0"/>
              <a:t> &lt;</a:t>
            </a:r>
            <a:r>
              <a:rPr lang="en-US" dirty="0" err="1"/>
              <a:t>EditText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covertedresult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="141dp"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="63dp"</a:t>
            </a:r>
          </a:p>
          <a:p>
            <a:r>
              <a:rPr lang="en-US" dirty="0"/>
              <a:t>        </a:t>
            </a:r>
            <a:r>
              <a:rPr lang="en-US" dirty="0" err="1"/>
              <a:t>android:ems</a:t>
            </a:r>
            <a:r>
              <a:rPr lang="en-US" dirty="0"/>
              <a:t>="10"</a:t>
            </a:r>
          </a:p>
          <a:p>
            <a:r>
              <a:rPr lang="en-US" dirty="0"/>
              <a:t>        </a:t>
            </a:r>
            <a:r>
              <a:rPr lang="en-US" dirty="0" err="1"/>
              <a:t>android:inputType</a:t>
            </a:r>
            <a:r>
              <a:rPr lang="en-US" dirty="0"/>
              <a:t>="</a:t>
            </a:r>
            <a:r>
              <a:rPr lang="en-US" dirty="0" err="1"/>
              <a:t>textPersonName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62388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5EDCDE-0C68-4D81-90E7-5A59DE31D8C2}"/>
              </a:ext>
            </a:extLst>
          </p:cNvPr>
          <p:cNvSpPr txBox="1"/>
          <p:nvPr/>
        </p:nvSpPr>
        <p:spPr>
          <a:xfrm>
            <a:off x="0" y="0"/>
            <a:ext cx="91440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android:text</a:t>
            </a:r>
            <a:r>
              <a:rPr lang="en-US" dirty="0"/>
              <a:t>="0"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DarkRed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="25sp"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app:layout_constraintEnd_toStartOf</a:t>
            </a:r>
            <a:r>
              <a:rPr lang="en-US" dirty="0"/>
              <a:t>="@+id/over"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="0.339"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="0.962" /&gt;</a:t>
            </a:r>
          </a:p>
          <a:p>
            <a:endParaRPr lang="en-US" dirty="0"/>
          </a:p>
          <a:p>
            <a:r>
              <a:rPr lang="en-US" dirty="0"/>
              <a:t>    &lt;</a:t>
            </a:r>
            <a:r>
              <a:rPr lang="en-US" dirty="0" err="1"/>
              <a:t>EditText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="@+id/extra"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="100dp"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="78dp"</a:t>
            </a:r>
          </a:p>
          <a:p>
            <a:r>
              <a:rPr lang="en-US" dirty="0"/>
              <a:t>        </a:t>
            </a:r>
            <a:r>
              <a:rPr lang="en-US" dirty="0" err="1"/>
              <a:t>android:ems</a:t>
            </a:r>
            <a:r>
              <a:rPr lang="en-US" dirty="0"/>
              <a:t>="10"</a:t>
            </a:r>
          </a:p>
          <a:p>
            <a:r>
              <a:rPr lang="en-US" dirty="0"/>
              <a:t>        </a:t>
            </a:r>
            <a:r>
              <a:rPr lang="en-US" dirty="0" err="1"/>
              <a:t>android:inputType</a:t>
            </a:r>
            <a:r>
              <a:rPr lang="en-US" dirty="0"/>
              <a:t>="</a:t>
            </a:r>
            <a:r>
              <a:rPr lang="en-US" dirty="0" err="1"/>
              <a:t>textPersonName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="@string/_0"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DarkGoldenrod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="15sp"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android:textStyle</a:t>
            </a:r>
            <a:r>
              <a:rPr lang="en-US" dirty="0"/>
              <a:t>="bold"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="@+id/over"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="0.935"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902721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891875-C94F-42BD-AA87-9FDBC58731A2}"/>
              </a:ext>
            </a:extLst>
          </p:cNvPr>
          <p:cNvSpPr txBox="1"/>
          <p:nvPr/>
        </p:nvSpPr>
        <p:spPr>
          <a:xfrm>
            <a:off x="101600" y="1"/>
            <a:ext cx="9042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app:layout_constraintVertical_bias</a:t>
            </a:r>
            <a:r>
              <a:rPr lang="en-US" dirty="0"/>
              <a:t>="0.78" /&gt;</a:t>
            </a:r>
          </a:p>
          <a:p>
            <a:endParaRPr lang="en-US" dirty="0"/>
          </a:p>
          <a:p>
            <a:r>
              <a:rPr lang="en-US" dirty="0"/>
              <a:t>    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="@+id/button3"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="Extras"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android:textStyle</a:t>
            </a:r>
            <a:r>
              <a:rPr lang="en-US" dirty="0"/>
              <a:t>="bold"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app:layout_constraintHorizontal_bias</a:t>
            </a:r>
            <a:r>
              <a:rPr lang="en-US" dirty="0"/>
              <a:t>="0.913"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app:layout_constraintVertical_bias</a:t>
            </a:r>
            <a:r>
              <a:rPr lang="en-US" dirty="0"/>
              <a:t>="0.669" /&gt;</a:t>
            </a:r>
          </a:p>
          <a:p>
            <a:r>
              <a:rPr lang="en-US" dirty="0"/>
              <a:t>&lt;/</a:t>
            </a:r>
            <a:r>
              <a:rPr lang="en-US" dirty="0" err="1"/>
              <a:t>androidx.constraintlayout.widget.ConstraintLayout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7DDA-C840-4036-BC0C-9F8FE940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29BC-B025-4F06-81E7-FD419951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78135"/>
            <a:ext cx="9052249" cy="5334000"/>
          </a:xfrm>
        </p:spPr>
        <p:txBody>
          <a:bodyPr>
            <a:normAutofit/>
          </a:bodyPr>
          <a:lstStyle/>
          <a:p>
            <a:pPr marL="9525" marR="537210" indent="-12700" algn="just"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ChatConnect</a:t>
            </a:r>
            <a:r>
              <a:rPr lang="en-I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sample project built using the Android Compose UI toolkit. It demonstrates how to create a simple chat app using the Compose libraries. The app allows users to send and receive text 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525" marR="537210" indent="-12700" algn="just">
              <a:lnSpc>
                <a:spcPct val="115000"/>
              </a:lnSpc>
              <a:spcAft>
                <a:spcPts val="670"/>
              </a:spcAft>
            </a:pP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Messages:The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project showcases the use of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Compose's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declarative UI and state management capabilities. It also includes examples of how to handle input and navigation using composable functions and how to use data from a firebase to populate the UI 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4453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EB25F-6A60-4B44-AA73-D15C07F3DA5C}"/>
              </a:ext>
            </a:extLst>
          </p:cNvPr>
          <p:cNvSpPr txBox="1"/>
          <p:nvPr/>
        </p:nvSpPr>
        <p:spPr>
          <a:xfrm>
            <a:off x="342900" y="406400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44CEF-5AC4-83EC-4731-3123A9E78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5" y="1110344"/>
            <a:ext cx="8154955" cy="515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81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BFDE08-779A-1CED-0306-E1C2387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12" t="30204" r="8546" b="20545"/>
          <a:stretch/>
        </p:blipFill>
        <p:spPr>
          <a:xfrm>
            <a:off x="3872203" y="1071151"/>
            <a:ext cx="2696547" cy="471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32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C31564-46BA-1615-03F8-EB5A7A164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1" t="11837" r="55134" b="11429"/>
          <a:stretch/>
        </p:blipFill>
        <p:spPr>
          <a:xfrm>
            <a:off x="1847462" y="923730"/>
            <a:ext cx="2687216" cy="52624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331540-7834-5272-1A4B-8CF73E848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28" t="11701" r="17497" b="11565"/>
          <a:stretch/>
        </p:blipFill>
        <p:spPr>
          <a:xfrm>
            <a:off x="5626359" y="1017036"/>
            <a:ext cx="2687216" cy="526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7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55DF6-8905-469F-B97C-AE9C756778A5}"/>
              </a:ext>
            </a:extLst>
          </p:cNvPr>
          <p:cNvSpPr txBox="1"/>
          <p:nvPr/>
        </p:nvSpPr>
        <p:spPr>
          <a:xfrm>
            <a:off x="177800" y="139700"/>
            <a:ext cx="29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Activity.java: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AFF03-6A38-4BBD-89E4-2096120AB820}"/>
              </a:ext>
            </a:extLst>
          </p:cNvPr>
          <p:cNvSpPr txBox="1"/>
          <p:nvPr/>
        </p:nvSpPr>
        <p:spPr>
          <a:xfrm>
            <a:off x="457718" y="694672"/>
            <a:ext cx="8966200" cy="6353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package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com.example.emailapplication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android.content.Context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android.content.Intent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android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.os.Bundle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androidx.activity.ComponentActivity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androidx.activity.compose.setContent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androidx.compose.foundation.Image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androidx.compose.foundation.background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androidx.compose.foundation.layout.*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androidx.compose.material.*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androidx.compose.runtime.Composable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androidx.compose.ui.Alignment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androidx.compose.ui.Modifier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androidx.compose.ui.graphics.Color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6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19CFC3-497C-4E5F-9E30-95F69F18FF1D}"/>
              </a:ext>
            </a:extLst>
          </p:cNvPr>
          <p:cNvSpPr txBox="1"/>
          <p:nvPr/>
        </p:nvSpPr>
        <p:spPr>
          <a:xfrm>
            <a:off x="344973" y="451646"/>
            <a:ext cx="9004300" cy="595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androidx.compose.ui.res.painterResource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androidx.compose.ui.text.font.FontWeight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androidx.compose.ui.tooling.preview.Preview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androidx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.compose.ui.unit.dp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androidx.compose.ui.unit.sp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androidx.core.content.ContextCompat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androidx.core.content.ContextCompat.startActivity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com.example.emailapplication.ui.theme.EmailApplicationTheme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class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MainActivity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: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ComponentActivity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 {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override fun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onCreate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savedInstanceState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Bundle?) {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super.onCreate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savedInstanceState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setContent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{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      // A surface container using the 'background'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color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from the theme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4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CE4C01-3211-4A73-A3BA-D63EAFA7A91B}"/>
              </a:ext>
            </a:extLst>
          </p:cNvPr>
          <p:cNvSpPr txBox="1"/>
          <p:nvPr/>
        </p:nvSpPr>
        <p:spPr>
          <a:xfrm>
            <a:off x="593531" y="452031"/>
            <a:ext cx="9017000" cy="5953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Surface(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          modifier =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Modifier.fillMaxSize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().background(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Color.White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),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      ) {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          Email(this)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      }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}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}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}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@Composable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fun Email(context: Context) {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Text(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text = "Home Screen",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modifier =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Modifier.padding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(top = 74.dp, start = 100.dp, bottom = 24.dp),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9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74F98E-FD4B-419A-B6E4-4897616DBF72}"/>
              </a:ext>
            </a:extLst>
          </p:cNvPr>
          <p:cNvSpPr txBox="1"/>
          <p:nvPr/>
        </p:nvSpPr>
        <p:spPr>
          <a:xfrm>
            <a:off x="101600" y="0"/>
            <a:ext cx="90424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});</a:t>
            </a:r>
          </a:p>
          <a:p>
            <a:r>
              <a:rPr lang="en-US" dirty="0"/>
              <a:t>        </a:t>
            </a:r>
            <a:r>
              <a:rPr lang="en-US" dirty="0" err="1"/>
              <a:t>six.setOnClickListener</a:t>
            </a:r>
            <a:r>
              <a:rPr lang="en-US" dirty="0"/>
              <a:t>(new </a:t>
            </a:r>
            <a:r>
              <a:rPr lang="en-US" dirty="0" err="1"/>
              <a:t>View.OnClickListener</a:t>
            </a:r>
            <a:r>
              <a:rPr lang="en-US" dirty="0"/>
              <a:t>() {</a:t>
            </a:r>
          </a:p>
          <a:p>
            <a:r>
              <a:rPr lang="en-US" dirty="0"/>
              <a:t>            @Override</a:t>
            </a:r>
          </a:p>
          <a:p>
            <a:r>
              <a:rPr lang="en-US" dirty="0"/>
              <a:t>            public void </a:t>
            </a:r>
            <a:r>
              <a:rPr lang="en-US" dirty="0" err="1"/>
              <a:t>onClick</a:t>
            </a:r>
            <a:r>
              <a:rPr lang="en-US" dirty="0"/>
              <a:t>(View v) {</a:t>
            </a:r>
          </a:p>
          <a:p>
            <a:r>
              <a:rPr lang="en-US" dirty="0"/>
              <a:t>                runs = runs+6;</a:t>
            </a:r>
          </a:p>
          <a:p>
            <a:r>
              <a:rPr lang="en-US" dirty="0"/>
              <a:t>                </a:t>
            </a:r>
            <a:r>
              <a:rPr lang="en-US" dirty="0" err="1"/>
              <a:t>run.setText</a:t>
            </a:r>
            <a:r>
              <a:rPr lang="en-US" dirty="0"/>
              <a:t>(</a:t>
            </a:r>
            <a:r>
              <a:rPr lang="en-US" dirty="0" err="1"/>
              <a:t>Integer.toString</a:t>
            </a:r>
            <a:r>
              <a:rPr lang="en-US" dirty="0"/>
              <a:t>(runs));</a:t>
            </a:r>
          </a:p>
          <a:p>
            <a:r>
              <a:rPr lang="en-US" dirty="0"/>
              <a:t>                balls = balls+1;</a:t>
            </a:r>
          </a:p>
          <a:p>
            <a:r>
              <a:rPr lang="en-US" dirty="0"/>
              <a:t>                </a:t>
            </a:r>
            <a:r>
              <a:rPr lang="en-US" dirty="0" err="1"/>
              <a:t>over.setText</a:t>
            </a:r>
            <a:r>
              <a:rPr lang="en-US" dirty="0"/>
              <a:t>(</a:t>
            </a:r>
            <a:r>
              <a:rPr lang="en-US" dirty="0" err="1"/>
              <a:t>Integer.toString</a:t>
            </a:r>
            <a:r>
              <a:rPr lang="en-US" dirty="0"/>
              <a:t>(balls));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});</a:t>
            </a:r>
          </a:p>
          <a:p>
            <a:r>
              <a:rPr lang="en-US" dirty="0"/>
              <a:t>        </a:t>
            </a:r>
            <a:r>
              <a:rPr lang="en-US" dirty="0" err="1"/>
              <a:t>wide.setOnClickListener</a:t>
            </a:r>
            <a:r>
              <a:rPr lang="en-US" dirty="0"/>
              <a:t>(new </a:t>
            </a:r>
            <a:r>
              <a:rPr lang="en-US" dirty="0" err="1"/>
              <a:t>View.OnClickListener</a:t>
            </a:r>
            <a:r>
              <a:rPr lang="en-US" dirty="0"/>
              <a:t>() {</a:t>
            </a:r>
          </a:p>
          <a:p>
            <a:r>
              <a:rPr lang="en-US" dirty="0"/>
              <a:t>            @Override</a:t>
            </a:r>
          </a:p>
          <a:p>
            <a:r>
              <a:rPr lang="en-US" dirty="0"/>
              <a:t>            public void </a:t>
            </a:r>
            <a:r>
              <a:rPr lang="en-US" dirty="0" err="1"/>
              <a:t>onClick</a:t>
            </a:r>
            <a:r>
              <a:rPr lang="en-US" dirty="0"/>
              <a:t>(View v) {</a:t>
            </a:r>
          </a:p>
          <a:p>
            <a:r>
              <a:rPr lang="en-US" dirty="0"/>
              <a:t>                runs = runs+1;</a:t>
            </a:r>
          </a:p>
          <a:p>
            <a:r>
              <a:rPr lang="en-US" dirty="0"/>
              <a:t>                </a:t>
            </a:r>
            <a:r>
              <a:rPr lang="en-US" dirty="0" err="1"/>
              <a:t>run.setText</a:t>
            </a:r>
            <a:r>
              <a:rPr lang="en-US" dirty="0"/>
              <a:t>(</a:t>
            </a:r>
            <a:r>
              <a:rPr lang="en-US" dirty="0" err="1"/>
              <a:t>Integer.toString</a:t>
            </a:r>
            <a:r>
              <a:rPr lang="en-US" dirty="0"/>
              <a:t>(runs));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});</a:t>
            </a:r>
          </a:p>
          <a:p>
            <a:r>
              <a:rPr lang="en-US" dirty="0"/>
              <a:t>        </a:t>
            </a:r>
            <a:r>
              <a:rPr lang="en-US" dirty="0" err="1"/>
              <a:t>no.setOnClickListener</a:t>
            </a:r>
            <a:r>
              <a:rPr lang="en-US" dirty="0"/>
              <a:t>(new </a:t>
            </a:r>
            <a:r>
              <a:rPr lang="en-US" dirty="0" err="1"/>
              <a:t>View.OnClickListener</a:t>
            </a:r>
            <a:r>
              <a:rPr lang="en-US" dirty="0"/>
              <a:t>() {</a:t>
            </a:r>
          </a:p>
          <a:p>
            <a:r>
              <a:rPr lang="en-US" dirty="0"/>
              <a:t>            @Override</a:t>
            </a:r>
          </a:p>
          <a:p>
            <a:r>
              <a:rPr lang="en-US" dirty="0"/>
              <a:t>            public void </a:t>
            </a:r>
            <a:r>
              <a:rPr lang="en-US" dirty="0" err="1"/>
              <a:t>onClick</a:t>
            </a:r>
            <a:r>
              <a:rPr lang="en-US" dirty="0"/>
              <a:t>(View v) {</a:t>
            </a:r>
          </a:p>
          <a:p>
            <a:endParaRPr lang="en-US" dirty="0"/>
          </a:p>
          <a:p>
            <a:r>
              <a:rPr lang="en-US" dirty="0"/>
              <a:t>                runs = runs+1;</a:t>
            </a:r>
          </a:p>
          <a:p>
            <a:r>
              <a:rPr lang="en-US" dirty="0"/>
              <a:t>                </a:t>
            </a:r>
            <a:r>
              <a:rPr lang="en-US" dirty="0" err="1"/>
              <a:t>run.setText</a:t>
            </a:r>
            <a:r>
              <a:rPr lang="en-US" dirty="0"/>
              <a:t>(</a:t>
            </a:r>
            <a:r>
              <a:rPr lang="en-US" dirty="0" err="1"/>
              <a:t>Integer.toString</a:t>
            </a:r>
            <a:r>
              <a:rPr lang="en-US" dirty="0"/>
              <a:t>(runs));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      });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00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9E2A31-04A7-41D0-8A7B-A87EE7FD3A82}"/>
              </a:ext>
            </a:extLst>
          </p:cNvPr>
          <p:cNvSpPr txBox="1"/>
          <p:nvPr/>
        </p:nvSpPr>
        <p:spPr>
          <a:xfrm>
            <a:off x="0" y="1"/>
            <a:ext cx="91440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out.setOnClickListener</a:t>
            </a:r>
            <a:r>
              <a:rPr lang="en-US" dirty="0"/>
              <a:t>(new </a:t>
            </a:r>
            <a:r>
              <a:rPr lang="en-US" dirty="0" err="1"/>
              <a:t>View.OnClickListener</a:t>
            </a:r>
            <a:r>
              <a:rPr lang="en-US" dirty="0"/>
              <a:t>() {</a:t>
            </a:r>
          </a:p>
          <a:p>
            <a:r>
              <a:rPr lang="en-US" dirty="0"/>
              <a:t>            @Override</a:t>
            </a:r>
          </a:p>
          <a:p>
            <a:r>
              <a:rPr lang="en-US" dirty="0"/>
              <a:t>            public void </a:t>
            </a:r>
            <a:r>
              <a:rPr lang="en-US" dirty="0" err="1"/>
              <a:t>onClick</a:t>
            </a:r>
            <a:r>
              <a:rPr lang="en-US" dirty="0"/>
              <a:t>(View v) {</a:t>
            </a:r>
          </a:p>
          <a:p>
            <a:r>
              <a:rPr lang="en-US" dirty="0"/>
              <a:t>                wickets = wickets+1;</a:t>
            </a:r>
          </a:p>
          <a:p>
            <a:r>
              <a:rPr lang="en-US" dirty="0"/>
              <a:t>                </a:t>
            </a:r>
            <a:r>
              <a:rPr lang="en-US" dirty="0" err="1"/>
              <a:t>wicket.setText</a:t>
            </a:r>
            <a:r>
              <a:rPr lang="en-US" dirty="0"/>
              <a:t>(</a:t>
            </a:r>
            <a:r>
              <a:rPr lang="en-US" dirty="0" err="1"/>
              <a:t>Integer.toString</a:t>
            </a:r>
            <a:r>
              <a:rPr lang="en-US" dirty="0"/>
              <a:t>(wickets));</a:t>
            </a:r>
          </a:p>
          <a:p>
            <a:r>
              <a:rPr lang="en-US" dirty="0"/>
              <a:t>                balls = balls+1;</a:t>
            </a:r>
          </a:p>
          <a:p>
            <a:r>
              <a:rPr lang="en-US" dirty="0"/>
              <a:t>                </a:t>
            </a:r>
            <a:r>
              <a:rPr lang="en-US" dirty="0" err="1"/>
              <a:t>over.setText</a:t>
            </a:r>
            <a:r>
              <a:rPr lang="en-US" dirty="0"/>
              <a:t>(</a:t>
            </a:r>
            <a:r>
              <a:rPr lang="en-US" dirty="0" err="1"/>
              <a:t>Integer.toString</a:t>
            </a:r>
            <a:r>
              <a:rPr lang="en-US" dirty="0"/>
              <a:t>(balls));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});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convert.setOnClickListener</a:t>
            </a:r>
            <a:r>
              <a:rPr lang="en-US" dirty="0"/>
              <a:t>(new </a:t>
            </a:r>
            <a:r>
              <a:rPr lang="en-US" dirty="0" err="1"/>
              <a:t>View.OnClickListener</a:t>
            </a:r>
            <a:r>
              <a:rPr lang="en-US" dirty="0"/>
              <a:t>() {</a:t>
            </a:r>
          </a:p>
          <a:p>
            <a:r>
              <a:rPr lang="en-US" dirty="0"/>
              <a:t>            @Override</a:t>
            </a:r>
          </a:p>
          <a:p>
            <a:r>
              <a:rPr lang="en-US" dirty="0"/>
              <a:t>            public void </a:t>
            </a:r>
            <a:r>
              <a:rPr lang="en-US" dirty="0" err="1"/>
              <a:t>onClick</a:t>
            </a:r>
            <a:r>
              <a:rPr lang="en-US" dirty="0"/>
              <a:t>(View v) {</a:t>
            </a:r>
          </a:p>
          <a:p>
            <a:r>
              <a:rPr lang="en-US" dirty="0"/>
              <a:t>                String no=</a:t>
            </a:r>
            <a:r>
              <a:rPr lang="en-US" dirty="0" err="1"/>
              <a:t>over.getText</a:t>
            </a:r>
            <a:r>
              <a:rPr lang="en-US" dirty="0"/>
              <a:t>().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r>
              <a:rPr lang="en-US" dirty="0"/>
              <a:t>                int a = </a:t>
            </a:r>
            <a:r>
              <a:rPr lang="en-US" dirty="0" err="1"/>
              <a:t>Integer.parseInt</a:t>
            </a:r>
            <a:r>
              <a:rPr lang="en-US" dirty="0"/>
              <a:t>(no);</a:t>
            </a:r>
          </a:p>
          <a:p>
            <a:r>
              <a:rPr lang="en-US" dirty="0"/>
              <a:t>                int rem = a%6;</a:t>
            </a:r>
          </a:p>
          <a:p>
            <a:r>
              <a:rPr lang="en-US" dirty="0"/>
              <a:t>                int quotient = a/6;</a:t>
            </a:r>
          </a:p>
          <a:p>
            <a:r>
              <a:rPr lang="en-US" dirty="0"/>
              <a:t>                </a:t>
            </a:r>
            <a:r>
              <a:rPr lang="en-US" dirty="0" err="1"/>
              <a:t>resultconvert.setText</a:t>
            </a:r>
            <a:r>
              <a:rPr lang="en-US" dirty="0"/>
              <a:t>((quotient+"."+rem));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});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Extra.setOnClickListener</a:t>
            </a:r>
            <a:r>
              <a:rPr lang="en-US" dirty="0"/>
              <a:t>(new </a:t>
            </a:r>
            <a:r>
              <a:rPr lang="en-US" dirty="0" err="1"/>
              <a:t>View.OnClickListener</a:t>
            </a:r>
            <a:r>
              <a:rPr lang="en-US" dirty="0"/>
              <a:t>() {</a:t>
            </a:r>
          </a:p>
          <a:p>
            <a:r>
              <a:rPr lang="en-US" dirty="0"/>
              <a:t>            @Override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756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F4B379-F690-48DC-ABC1-4211F0EECC2B}"/>
              </a:ext>
            </a:extLst>
          </p:cNvPr>
          <p:cNvSpPr txBox="1"/>
          <p:nvPr/>
        </p:nvSpPr>
        <p:spPr>
          <a:xfrm>
            <a:off x="101600" y="0"/>
            <a:ext cx="90424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public void </a:t>
            </a:r>
            <a:r>
              <a:rPr lang="en-US" dirty="0" err="1"/>
              <a:t>onClick</a:t>
            </a:r>
            <a:r>
              <a:rPr lang="en-US" dirty="0"/>
              <a:t>(View v) {</a:t>
            </a:r>
          </a:p>
          <a:p>
            <a:r>
              <a:rPr lang="en-US" dirty="0"/>
              <a:t>                String no = </a:t>
            </a:r>
            <a:r>
              <a:rPr lang="en-US" dirty="0" err="1"/>
              <a:t>exruns.getText</a:t>
            </a:r>
            <a:r>
              <a:rPr lang="en-US" dirty="0"/>
              <a:t>().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r>
              <a:rPr lang="en-US" dirty="0"/>
              <a:t>                int zero =0;</a:t>
            </a:r>
          </a:p>
          <a:p>
            <a:r>
              <a:rPr lang="en-US" dirty="0"/>
              <a:t>                int a = </a:t>
            </a:r>
            <a:r>
              <a:rPr lang="en-US" dirty="0" err="1"/>
              <a:t>Integer.parseInt</a:t>
            </a:r>
            <a:r>
              <a:rPr lang="en-US" dirty="0"/>
              <a:t>(no);</a:t>
            </a:r>
          </a:p>
          <a:p>
            <a:r>
              <a:rPr lang="en-US" dirty="0"/>
              <a:t>                runs = </a:t>
            </a:r>
            <a:r>
              <a:rPr lang="en-US" dirty="0" err="1"/>
              <a:t>runs+a</a:t>
            </a:r>
            <a:r>
              <a:rPr lang="en-US" dirty="0"/>
              <a:t>;</a:t>
            </a:r>
          </a:p>
          <a:p>
            <a:r>
              <a:rPr lang="en-US" dirty="0"/>
              <a:t>                </a:t>
            </a:r>
            <a:r>
              <a:rPr lang="en-US" dirty="0" err="1"/>
              <a:t>run.setText</a:t>
            </a:r>
            <a:r>
              <a:rPr lang="en-US" dirty="0"/>
              <a:t>(</a:t>
            </a:r>
            <a:r>
              <a:rPr lang="en-US" dirty="0" err="1"/>
              <a:t>Integer.toString</a:t>
            </a:r>
            <a:r>
              <a:rPr lang="en-US" dirty="0"/>
              <a:t>(runs));</a:t>
            </a:r>
          </a:p>
          <a:p>
            <a:r>
              <a:rPr lang="en-US" dirty="0"/>
              <a:t>                </a:t>
            </a:r>
            <a:r>
              <a:rPr lang="en-US" dirty="0" err="1"/>
              <a:t>exruns.setText</a:t>
            </a:r>
            <a:r>
              <a:rPr lang="en-US" dirty="0"/>
              <a:t>(</a:t>
            </a:r>
            <a:r>
              <a:rPr lang="en-US" dirty="0" err="1"/>
              <a:t>Integer.toString</a:t>
            </a:r>
            <a:r>
              <a:rPr lang="en-US" dirty="0"/>
              <a:t>(zero));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5D450-9245-43EC-B8C6-CCA59DCACC67}"/>
              </a:ext>
            </a:extLst>
          </p:cNvPr>
          <p:cNvSpPr txBox="1"/>
          <p:nvPr/>
        </p:nvSpPr>
        <p:spPr>
          <a:xfrm>
            <a:off x="241300" y="342900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Activity_main.xml: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700AA-973F-432C-89C2-7ED1BEEFB94F}"/>
              </a:ext>
            </a:extLst>
          </p:cNvPr>
          <p:cNvSpPr txBox="1"/>
          <p:nvPr/>
        </p:nvSpPr>
        <p:spPr>
          <a:xfrm>
            <a:off x="101600" y="4118789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&lt;?xml version="1.0" encoding="utf-8"?&gt;</a:t>
            </a:r>
          </a:p>
          <a:p>
            <a:r>
              <a:rPr lang="en-US" dirty="0"/>
              <a:t>&lt;</a:t>
            </a:r>
            <a:r>
              <a:rPr lang="en-US" dirty="0" err="1"/>
              <a:t>androidx.constraintlayout.widget.ConstraintLayout</a:t>
            </a:r>
            <a:r>
              <a:rPr lang="en-US" dirty="0"/>
              <a:t> </a:t>
            </a:r>
            <a:r>
              <a:rPr lang="en-US" dirty="0" err="1"/>
              <a:t>xmlns:android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/res/android"</a:t>
            </a:r>
          </a:p>
          <a:p>
            <a:r>
              <a:rPr lang="en-US" dirty="0"/>
              <a:t>    </a:t>
            </a:r>
            <a:r>
              <a:rPr lang="en-US" dirty="0" err="1"/>
              <a:t>xmlns:app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/res-auto"</a:t>
            </a:r>
          </a:p>
          <a:p>
            <a:r>
              <a:rPr lang="en-US" dirty="0"/>
              <a:t>    </a:t>
            </a:r>
            <a:r>
              <a:rPr lang="en-US" dirty="0" err="1"/>
              <a:t>xmlns:tools</a:t>
            </a:r>
            <a:r>
              <a:rPr lang="en-US" dirty="0"/>
              <a:t>="http://schemas.android.com/tools"</a:t>
            </a:r>
          </a:p>
          <a:p>
            <a:r>
              <a:rPr lang="en-US" dirty="0"/>
              <a:t>    </a:t>
            </a:r>
            <a:r>
              <a:rPr lang="en-US" dirty="0" err="1"/>
              <a:t>android:id</a:t>
            </a:r>
            <a:r>
              <a:rPr lang="en-US" dirty="0"/>
              <a:t>="@+id/cricket“</a:t>
            </a:r>
          </a:p>
          <a:p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</a:p>
          <a:p>
            <a:r>
              <a:rPr lang="en-US" dirty="0"/>
              <a:t>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</a:t>
            </a:r>
          </a:p>
          <a:p>
            <a:r>
              <a:rPr lang="en-US" dirty="0"/>
              <a:t>    </a:t>
            </a:r>
            <a:r>
              <a:rPr lang="en-US" dirty="0" err="1"/>
              <a:t>android:background</a:t>
            </a:r>
            <a:r>
              <a:rPr lang="en-US" dirty="0"/>
              <a:t>="@color/</a:t>
            </a:r>
            <a:r>
              <a:rPr lang="en-US" dirty="0" err="1"/>
              <a:t>AliceBlue</a:t>
            </a:r>
            <a:r>
              <a:rPr lang="en-US" dirty="0"/>
              <a:t>"</a:t>
            </a:r>
          </a:p>
          <a:p>
            <a:r>
              <a:rPr lang="en-US" dirty="0"/>
              <a:t>    </a:t>
            </a:r>
            <a:r>
              <a:rPr lang="en-US" dirty="0" err="1"/>
              <a:t>tools:context</a:t>
            </a:r>
            <a:r>
              <a:rPr lang="en-US" dirty="0"/>
              <a:t>=".</a:t>
            </a:r>
            <a:r>
              <a:rPr lang="en-US" dirty="0" err="1"/>
              <a:t>MainActivity</a:t>
            </a:r>
            <a:r>
              <a:rPr lang="en-US" dirty="0"/>
              <a:t>"&gt;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1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AD3793-4DCD-4C93-88A2-3ECA9258C25F}"/>
              </a:ext>
            </a:extLst>
          </p:cNvPr>
          <p:cNvSpPr txBox="1"/>
          <p:nvPr/>
        </p:nvSpPr>
        <p:spPr>
          <a:xfrm>
            <a:off x="88900" y="114300"/>
            <a:ext cx="116459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&lt;</a:t>
            </a:r>
            <a:r>
              <a:rPr lang="en-US" dirty="0" err="1"/>
              <a:t>TextView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="@+id/textView2"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android:layout_marginStart</a:t>
            </a:r>
            <a:r>
              <a:rPr lang="en-US" dirty="0"/>
              <a:t>="48dp"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android:layout_marginLeft</a:t>
            </a:r>
            <a:r>
              <a:rPr lang="en-US" dirty="0"/>
              <a:t>="48dp"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android:layout_marginTop</a:t>
            </a:r>
            <a:r>
              <a:rPr lang="en-US" dirty="0"/>
              <a:t>="32dp"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</a:t>
            </a:r>
            <a:r>
              <a:rPr lang="en-US" dirty="0" err="1"/>
              <a:t>total_runs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="@color/Black"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="30sp"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app:layout_constraintTop_toTopOf</a:t>
            </a:r>
            <a:r>
              <a:rPr lang="en-US" dirty="0"/>
              <a:t>="parent" /&gt;</a:t>
            </a:r>
          </a:p>
          <a:p>
            <a:r>
              <a:rPr lang="en-US" dirty="0"/>
              <a:t>&lt;Button</a:t>
            </a:r>
          </a:p>
          <a:p>
            <a:r>
              <a:rPr lang="en-US" dirty="0"/>
              <a:t>        </a:t>
            </a:r>
            <a:r>
              <a:rPr lang="en-US" dirty="0" err="1"/>
              <a:t>android:id</a:t>
            </a:r>
            <a:r>
              <a:rPr lang="en-US" dirty="0"/>
              <a:t>="@+id/two"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android:layout_width</a:t>
            </a:r>
            <a:r>
              <a:rPr lang="en-US" dirty="0"/>
              <a:t>="72dp"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android:layout_height</a:t>
            </a:r>
            <a:r>
              <a:rPr lang="en-US" dirty="0"/>
              <a:t>="77dp"</a:t>
            </a:r>
          </a:p>
          <a:p>
            <a:r>
              <a:rPr lang="en-US" dirty="0"/>
              <a:t>        </a:t>
            </a:r>
            <a:r>
              <a:rPr lang="en-US" dirty="0" err="1"/>
              <a:t>android:layout_marginEnd</a:t>
            </a:r>
            <a:r>
              <a:rPr lang="en-US" dirty="0"/>
              <a:t>="188dp"</a:t>
            </a:r>
          </a:p>
          <a:p>
            <a:r>
              <a:rPr lang="en-US" dirty="0"/>
              <a:t>        </a:t>
            </a:r>
            <a:r>
              <a:rPr lang="en-US" dirty="0" err="1"/>
              <a:t>android:background</a:t>
            </a:r>
            <a:r>
              <a:rPr lang="en-US" dirty="0"/>
              <a:t>="@drawable/</a:t>
            </a:r>
            <a:r>
              <a:rPr lang="en-US" dirty="0" err="1"/>
              <a:t>ic_launcher_background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android:backgroundTint</a:t>
            </a:r>
            <a:r>
              <a:rPr lang="en-US" dirty="0"/>
              <a:t>="@color/</a:t>
            </a:r>
            <a:r>
              <a:rPr lang="en-US" dirty="0" err="1"/>
              <a:t>AliceBlue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</a:t>
            </a:r>
            <a:r>
              <a:rPr lang="en-US" dirty="0"/>
              <a:t>="@string/_2"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android:textColor</a:t>
            </a:r>
            <a:r>
              <a:rPr lang="en-US" dirty="0"/>
              <a:t>="@color/</a:t>
            </a:r>
            <a:r>
              <a:rPr lang="en-US" dirty="0" err="1"/>
              <a:t>BlueViolet</a:t>
            </a:r>
            <a:r>
              <a:rPr lang="en-US" dirty="0"/>
              <a:t>"</a:t>
            </a:r>
          </a:p>
          <a:p>
            <a:r>
              <a:rPr lang="en-US" dirty="0"/>
              <a:t>        </a:t>
            </a:r>
            <a:r>
              <a:rPr lang="en-US" dirty="0" err="1"/>
              <a:t>android:textSize</a:t>
            </a:r>
            <a:r>
              <a:rPr lang="en-US" dirty="0"/>
              <a:t>="30sp"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</a:p>
          <a:p>
            <a:r>
              <a:rPr lang="en-US" dirty="0"/>
              <a:t>        </a:t>
            </a: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09026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</TotalTime>
  <Words>3287</Words>
  <Application>Microsoft Office PowerPoint</Application>
  <PresentationFormat>Widescreen</PresentationFormat>
  <Paragraphs>393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Facet</vt:lpstr>
      <vt:lpstr>                          A REAL-TIME CHAT AND COMMUNICATION APP</vt:lpstr>
      <vt:lpstr>                     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Guest User</cp:lastModifiedBy>
  <cp:revision>13</cp:revision>
  <dcterms:created xsi:type="dcterms:W3CDTF">2024-03-18T04:06:37Z</dcterms:created>
  <dcterms:modified xsi:type="dcterms:W3CDTF">2024-11-16T11:50:33Z</dcterms:modified>
</cp:coreProperties>
</file>