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a:cs typeface="Times New Roman"/>
              </a:rPr>
              <a:t>R.Rajarajan</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793</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Times New Roman</vt:lpstr>
      <vt:lpstr>Trebuchet MS</vt:lpstr>
      <vt:lpstr>Wingdings 2</vt:lpstr>
      <vt:lpstr>Office Theme</vt:lpstr>
      <vt:lpstr>R.Rajarajan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Kumar</cp:lastModifiedBy>
  <cp:revision>243</cp:revision>
  <dcterms:created xsi:type="dcterms:W3CDTF">2024-04-02T15:09:33Z</dcterms:created>
  <dcterms:modified xsi:type="dcterms:W3CDTF">2024-04-12T12:46:39Z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