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65" r:id="rId13"/>
    <p:sldId id="271"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6352C0AE-5799-4D49-87BE-D0B2703FB8FD}">
          <p14:sldIdLst>
            <p14:sldId id="256"/>
            <p14:sldId id="257"/>
            <p14:sldId id="258"/>
            <p14:sldId id="259"/>
            <p14:sldId id="260"/>
            <p14:sldId id="261"/>
            <p14:sldId id="262"/>
            <p14:sldId id="264"/>
            <p14:sldId id="269"/>
            <p14:sldId id="263"/>
            <p14:sldId id="270"/>
            <p14:sldId id="265"/>
            <p14:sldId id="271"/>
          </p14:sldIdLst>
        </p14:section>
      </p14:sectionLst>
    </p:ex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6" d="100"/>
          <a:sy n="66" d="100"/>
        </p:scale>
        <p:origin x="66" y="10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heme" Target="theme/theme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viewProps" Target="viewProps.xml" /><Relationship Id="rId2" Type="http://schemas.openxmlformats.org/officeDocument/2006/relationships/slide" Target="slides/slide1.xml" /><Relationship Id="rId16" Type="http://schemas.openxmlformats.org/officeDocument/2006/relationships/presProps" Target="pres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notesMaster" Target="notesMasters/notesMaster1.xml" /><Relationship Id="rId10" Type="http://schemas.openxmlformats.org/officeDocument/2006/relationships/slide" Target="slides/slide9.xml" /><Relationship Id="rId19" Type="http://schemas.openxmlformats.org/officeDocument/2006/relationships/tableStyles" Target="tableStyle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12</a:t>
            </a:fld>
            <a:endParaRPr lang="en-IN"/>
          </a:p>
        </p:txBody>
      </p:sp>
    </p:spTree>
    <p:extLst>
      <p:ext uri="{BB962C8B-B14F-4D97-AF65-F5344CB8AC3E}">
        <p14:creationId xmlns:p14="http://schemas.microsoft.com/office/powerpoint/2010/main" val="42857516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png" /><Relationship Id="rId1" Type="http://schemas.openxmlformats.org/officeDocument/2006/relationships/slideLayout" Target="../slideLayouts/slideLayout4.xml" /><Relationship Id="rId5" Type="http://schemas.openxmlformats.org/officeDocument/2006/relationships/image" Target="../media/image12.jpeg" /><Relationship Id="rId4" Type="http://schemas.openxmlformats.org/officeDocument/2006/relationships/image" Target="../media/image11.jpeg" /></Relationships>
</file>

<file path=ppt/slides/_rels/slide12.xml.rels><?xml version="1.0" encoding="UTF-8" standalone="yes"?>
<Relationships xmlns="http://schemas.openxmlformats.org/package/2006/relationships"><Relationship Id="rId3" Type="http://schemas.openxmlformats.org/officeDocument/2006/relationships/image" Target="../media/image13.png" /><Relationship Id="rId2" Type="http://schemas.openxmlformats.org/officeDocument/2006/relationships/notesSlide" Target="../notesSlides/notesSlide2.xml" /><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7.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990746" y="2874504"/>
            <a:ext cx="10362672" cy="1938992"/>
          </a:xfrm>
          <a:prstGeom prst="rect">
            <a:avLst/>
          </a:prstGeom>
          <a:noFill/>
        </p:spPr>
        <p:txBody>
          <a:bodyPr wrap="square" lIns="91440" tIns="45720" rIns="91440" bIns="45720" rtlCol="0" anchor="t">
            <a:spAutoFit/>
          </a:bodyPr>
          <a:lstStyle/>
          <a:p>
            <a:r>
              <a:rPr lang="en-US" sz="2400" dirty="0">
                <a:latin typeface="Times New Roman"/>
                <a:cs typeface="Times New Roman"/>
              </a:rPr>
              <a:t>                STUDENT NAME: </a:t>
            </a:r>
            <a:r>
              <a:rPr lang="en-IN" sz="2400" dirty="0">
                <a:latin typeface="Times New Roman"/>
                <a:cs typeface="Times New Roman"/>
              </a:rPr>
              <a:t>RAJARAJAN.S</a:t>
            </a:r>
            <a:endParaRPr lang="en-US" sz="2400" dirty="0">
              <a:latin typeface="Times New Roman"/>
              <a:ea typeface="Calibri"/>
              <a:cs typeface="Times New Roman"/>
            </a:endParaRPr>
          </a:p>
          <a:p>
            <a:r>
              <a:rPr lang="en-US" sz="2400" dirty="0">
                <a:latin typeface="Times New Roman"/>
                <a:cs typeface="Times New Roman"/>
              </a:rPr>
              <a:t>REGISTER NO AND NMID:</a:t>
            </a:r>
            <a:r>
              <a:rPr lang="en-IN" sz="2400" dirty="0">
                <a:latin typeface="Times New Roman"/>
                <a:cs typeface="Times New Roman"/>
              </a:rPr>
              <a:t> 966577BDC903612BF4845AB146DB100D</a:t>
            </a:r>
            <a:endParaRPr lang="en-US" dirty="0">
              <a:ea typeface="Calibri"/>
              <a:cs typeface="Calibri"/>
            </a:endParaRPr>
          </a:p>
          <a:p>
            <a:r>
              <a:rPr lang="en-US" sz="2400" dirty="0">
                <a:latin typeface="Times New Roman" panose="02020603050405020304" pitchFamily="18" charset="0"/>
                <a:cs typeface="Times New Roman" panose="02020603050405020304" pitchFamily="18" charset="0"/>
              </a:rPr>
              <a:t>                     DEPARTMENT:  </a:t>
            </a: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BSC COMPUTER SCIENCE</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COLLEGE:  COLLEGE/ UNIVERSITY</a:t>
            </a:r>
          </a:p>
          <a:p>
            <a:r>
              <a:rPr lang="en-US" sz="2400" dirty="0">
                <a:latin typeface="Times New Roman" panose="02020603050405020304" pitchFamily="18" charset="0"/>
                <a:cs typeface="Times New Roman" panose="02020603050405020304" pitchFamily="18" charset="0"/>
              </a:rPr>
              <a:t>            </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9073256" y="1325634"/>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12" name="TextBox 11">
            <a:extLst>
              <a:ext uri="{FF2B5EF4-FFF2-40B4-BE49-F238E27FC236}">
                <a16:creationId xmlns:a16="http://schemas.microsoft.com/office/drawing/2014/main" id="{2A2C831A-AD58-2B9B-51D7-D2F7107079F4}"/>
              </a:ext>
            </a:extLst>
          </p:cNvPr>
          <p:cNvSpPr txBox="1"/>
          <p:nvPr/>
        </p:nvSpPr>
        <p:spPr>
          <a:xfrm>
            <a:off x="769681" y="2063422"/>
            <a:ext cx="6105832" cy="3416320"/>
          </a:xfrm>
          <a:prstGeom prst="rect">
            <a:avLst/>
          </a:prstGeom>
          <a:noFill/>
        </p:spPr>
        <p:txBody>
          <a:bodyPr wrap="square">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(Here, insert screenshots of your portfolio website)Home Page with navigation bar and hero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About Me section.</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Skills and Projects grid.</a:t>
            </a:r>
          </a:p>
          <a:p>
            <a:pPr marL="342900" indent="-3429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Contact form working with validation.</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C775D9D5-9F42-2508-5290-1CC772B4AB16}"/>
              </a:ext>
            </a:extLst>
          </p:cNvPr>
          <p:cNvPicPr>
            <a:picLocks noChangeAspect="1"/>
          </p:cNvPicPr>
          <p:nvPr/>
        </p:nvPicPr>
        <p:blipFill>
          <a:blip r:embed="rId2"/>
          <a:stretch>
            <a:fillRect/>
          </a:stretch>
        </p:blipFill>
        <p:spPr>
          <a:xfrm>
            <a:off x="581446" y="3190035"/>
            <a:ext cx="10693311" cy="762066"/>
          </a:xfrm>
          <a:prstGeom prst="rect">
            <a:avLst/>
          </a:prstGeom>
        </p:spPr>
      </p:pic>
      <p:pic>
        <p:nvPicPr>
          <p:cNvPr id="5" name="Picture 4">
            <a:extLst>
              <a:ext uri="{FF2B5EF4-FFF2-40B4-BE49-F238E27FC236}">
                <a16:creationId xmlns:a16="http://schemas.microsoft.com/office/drawing/2014/main" id="{688B8007-1164-E25A-068E-63691AEC3F3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9216" y="719666"/>
            <a:ext cx="2851930" cy="5418667"/>
          </a:xfrm>
          <a:prstGeom prst="rect">
            <a:avLst/>
          </a:prstGeom>
        </p:spPr>
      </p:pic>
      <p:pic>
        <p:nvPicPr>
          <p:cNvPr id="6" name="Picture 5">
            <a:extLst>
              <a:ext uri="{FF2B5EF4-FFF2-40B4-BE49-F238E27FC236}">
                <a16:creationId xmlns:a16="http://schemas.microsoft.com/office/drawing/2014/main" id="{D66BE944-47B1-B55E-5FDE-EE49624DC50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087" y="719666"/>
            <a:ext cx="2851930" cy="5418667"/>
          </a:xfrm>
          <a:prstGeom prst="rect">
            <a:avLst/>
          </a:prstGeom>
        </p:spPr>
      </p:pic>
      <p:pic>
        <p:nvPicPr>
          <p:cNvPr id="7" name="Picture 6">
            <a:extLst>
              <a:ext uri="{FF2B5EF4-FFF2-40B4-BE49-F238E27FC236}">
                <a16:creationId xmlns:a16="http://schemas.microsoft.com/office/drawing/2014/main" id="{898B566B-2725-70AE-D0FD-D68248C38EA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567673" y="1738141"/>
            <a:ext cx="3004056" cy="3381715"/>
          </a:xfrm>
          <a:prstGeom prst="rect">
            <a:avLst/>
          </a:prstGeom>
        </p:spPr>
      </p:pic>
    </p:spTree>
    <p:extLst>
      <p:ext uri="{BB962C8B-B14F-4D97-AF65-F5344CB8AC3E}">
        <p14:creationId xmlns:p14="http://schemas.microsoft.com/office/powerpoint/2010/main" val="18108327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3"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 name="TextBox 9">
            <a:extLst>
              <a:ext uri="{FF2B5EF4-FFF2-40B4-BE49-F238E27FC236}">
                <a16:creationId xmlns:a16="http://schemas.microsoft.com/office/drawing/2014/main" id="{002DFAFF-3F1A-3A7A-FB49-DA0CF3F74AC8}"/>
              </a:ext>
            </a:extLst>
          </p:cNvPr>
          <p:cNvSpPr txBox="1"/>
          <p:nvPr/>
        </p:nvSpPr>
        <p:spPr>
          <a:xfrm>
            <a:off x="625866" y="2324965"/>
            <a:ext cx="6105378" cy="3046988"/>
          </a:xfrm>
          <a:prstGeom prst="rect">
            <a:avLst/>
          </a:prstGeom>
          <a:noFill/>
        </p:spPr>
        <p:txBody>
          <a:bodyPr wrap="square">
            <a:spAutoFit/>
          </a:bodyPr>
          <a:lstStyle/>
          <a:p>
            <a:r>
              <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The portfolio project successfully demonstrates my ability to design and develop a modern, animated, and responsive personal website. It serves as both a professional resume and a creative platform to showcase my work. Future improvements can include adding more projects, integrating backend features, and enhancing animations.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D3E4719-2C34-6EFC-C62F-DCC0E0105928}"/>
              </a:ext>
            </a:extLst>
          </p:cNvPr>
          <p:cNvSpPr txBox="1"/>
          <p:nvPr/>
        </p:nvSpPr>
        <p:spPr>
          <a:xfrm>
            <a:off x="3678264" y="2774197"/>
            <a:ext cx="4835470"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IN" sz="6000" dirty="0">
                <a:latin typeface="Times New Roman"/>
                <a:cs typeface="Segoe UI"/>
              </a:rPr>
              <a:t>THANK YOU</a:t>
            </a:r>
          </a:p>
        </p:txBody>
      </p:sp>
    </p:spTree>
    <p:extLst>
      <p:ext uri="{BB962C8B-B14F-4D97-AF65-F5344CB8AC3E}">
        <p14:creationId xmlns:p14="http://schemas.microsoft.com/office/powerpoint/2010/main" val="34630456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24" name="Title 23">
            <a:extLst>
              <a:ext uri="{FF2B5EF4-FFF2-40B4-BE49-F238E27FC236}">
                <a16:creationId xmlns:a16="http://schemas.microsoft.com/office/drawing/2014/main" id="{C9835478-2D09-A48A-12D9-36B90A715E0A}"/>
              </a:ext>
            </a:extLst>
          </p:cNvPr>
          <p:cNvSpPr>
            <a:spLocks noGrp="1"/>
          </p:cNvSpPr>
          <p:nvPr>
            <p:ph type="title"/>
          </p:nvPr>
        </p:nvSpPr>
        <p:spPr>
          <a:xfrm>
            <a:off x="338506" y="2765465"/>
            <a:ext cx="10681335" cy="1107996"/>
          </a:xfrm>
        </p:spPr>
        <p:txBody>
          <a:bodyPr/>
          <a:lstStyle/>
          <a:p>
            <a:r>
              <a:rPr lang="en-US" sz="7200" dirty="0">
                <a:latin typeface="Times New Roman" panose="02020603050405020304" pitchFamily="18" charset="0"/>
                <a:cs typeface="Times New Roman" panose="02020603050405020304" pitchFamily="18" charset="0"/>
              </a:rPr>
              <a:t>DIGITAL PORTFOLIO</a:t>
            </a:r>
            <a:endParaRPr lang="en-IN" sz="7200"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6E0E22A6-F6E4-9FC9-F55E-C84D5E65618B}"/>
              </a:ext>
            </a:extLst>
          </p:cNvPr>
          <p:cNvSpPr txBox="1"/>
          <p:nvPr/>
        </p:nvSpPr>
        <p:spPr>
          <a:xfrm>
            <a:off x="834072" y="2286000"/>
            <a:ext cx="6105832" cy="2677656"/>
          </a:xfrm>
          <a:prstGeom prst="rect">
            <a:avLst/>
          </a:prstGeom>
          <a:noFill/>
        </p:spPr>
        <p:txBody>
          <a:bodyPr wrap="square">
            <a:spAutoFit/>
          </a:bodyPr>
          <a:lstStyle/>
          <a:p>
            <a:r>
              <a:rPr lang="en-IN" dirty="0"/>
              <a:t>“</a:t>
            </a:r>
            <a:r>
              <a:rPr lang="en-IN" sz="2400" dirty="0">
                <a:latin typeface="Times New Roman" panose="02020603050405020304" pitchFamily="18" charset="0"/>
                <a:cs typeface="Times New Roman" panose="02020603050405020304" pitchFamily="18" charset="0"/>
              </a:rPr>
              <a:t>Many individuals lack a personalized and attractive online portfolio to effectively showcase their skills, projects, and achievements. Without a well-designed portfolio, it becomes difficult to create a strong impression for academic, professional, or career opportunities.”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86FA04E-2A1A-DD35-AD69-E612AFFAC1B7}"/>
              </a:ext>
            </a:extLst>
          </p:cNvPr>
          <p:cNvSpPr txBox="1"/>
          <p:nvPr/>
        </p:nvSpPr>
        <p:spPr>
          <a:xfrm>
            <a:off x="742232" y="2362200"/>
            <a:ext cx="6877768" cy="2308324"/>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My portfolio website is designed to showcase my skills, projects, and achievements in an attractive and interactive way. It highlights my abilities in web development using HTML, CSS, JavaScript, and Java. The goal is to create a professional online presence that reflects my creativity and technical expertise."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89265F3-49FE-1890-60D3-463CE679D9DA}"/>
              </a:ext>
            </a:extLst>
          </p:cNvPr>
          <p:cNvSpPr txBox="1"/>
          <p:nvPr/>
        </p:nvSpPr>
        <p:spPr>
          <a:xfrm>
            <a:off x="694536" y="2459504"/>
            <a:ext cx="6163464" cy="3046988"/>
          </a:xfrm>
          <a:prstGeom prst="rect">
            <a:avLst/>
          </a:prstGeom>
          <a:noFill/>
        </p:spPr>
        <p:txBody>
          <a:bodyPr wrap="square">
            <a:spAutoFit/>
          </a:bodyPr>
          <a:lstStyle/>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Recruiters and hiring managers looking for my skills .</a:t>
            </a:r>
          </a:p>
          <a:p>
            <a:pPr marL="457200" indent="-457200" algn="just">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Teachers or evaluators for academic/project submission.</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Clients who may want to hire me for freelance work.</a:t>
            </a:r>
          </a:p>
          <a:p>
            <a:pPr marL="457200" indent="-457200">
              <a:buFont typeface="Wingdings" panose="05000000000000000000" pitchFamily="2" charset="2"/>
              <a:buChar char="q"/>
            </a:pPr>
            <a:r>
              <a:rPr lang="en-US" sz="2400" dirty="0">
                <a:latin typeface="Times New Roman" panose="02020603050405020304" pitchFamily="18" charset="0"/>
                <a:cs typeface="Times New Roman" panose="02020603050405020304" pitchFamily="18" charset="0"/>
              </a:rPr>
              <a:t>Peers and colleagues who want to learn or collaborate.</a:t>
            </a:r>
            <a:endParaRPr lang="en-IN"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9490930" y="215167"/>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6C33851B-D810-6B0D-ADCB-42192FAB714B}"/>
              </a:ext>
            </a:extLst>
          </p:cNvPr>
          <p:cNvSpPr txBox="1"/>
          <p:nvPr/>
        </p:nvSpPr>
        <p:spPr>
          <a:xfrm>
            <a:off x="676275" y="1687884"/>
            <a:ext cx="6105378" cy="4893647"/>
          </a:xfrm>
          <a:prstGeom prst="rect">
            <a:avLst/>
          </a:prstGeom>
          <a:noFill/>
        </p:spPr>
        <p:txBody>
          <a:bodyPr wrap="square">
            <a:spAutoFit/>
          </a:bodyPr>
          <a:lstStyle/>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HTML5 → Structure of the portfolio.</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CSS3 → Styling, colour themes, and animations.</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JavaScript → Interactive features like smooth scrolling, form validation.</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Java → Backend/programming demonstration (optional).</a:t>
            </a:r>
          </a:p>
          <a:p>
            <a:pPr marL="457200" indent="-457200">
              <a:buFont typeface="+mj-lt"/>
              <a:buAutoNum type="arabicPeriod"/>
            </a:pPr>
            <a:endParaRPr lang="en-IN" sz="2400" dirty="0">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400" dirty="0">
                <a:latin typeface="Times New Roman" panose="02020603050405020304" pitchFamily="18" charset="0"/>
                <a:cs typeface="Times New Roman" panose="02020603050405020304" pitchFamily="18" charset="0"/>
              </a:rPr>
              <a:t>Google Fonts → Cursive attractive font styles.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 name="TextBox 9">
            <a:extLst>
              <a:ext uri="{FF2B5EF4-FFF2-40B4-BE49-F238E27FC236}">
                <a16:creationId xmlns:a16="http://schemas.microsoft.com/office/drawing/2014/main" id="{492FBF6A-D950-FC4D-40B9-A12386F0C764}"/>
              </a:ext>
            </a:extLst>
          </p:cNvPr>
          <p:cNvSpPr txBox="1"/>
          <p:nvPr/>
        </p:nvSpPr>
        <p:spPr>
          <a:xfrm>
            <a:off x="1108150" y="1210358"/>
            <a:ext cx="6105378" cy="5262979"/>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Hero section with name, tagline, and profile image in a circular frame
Navigation bar with links (About, Skills, Projects, Contact)
About section with personal introduction
Skills section displayed with styled tags
Projects section using cards with descriptions and screenshots
Contact section with a functional form</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23BEAE73-BB89-74C7-2837-EE471705EBFC}"/>
              </a:ext>
            </a:extLst>
          </p:cNvPr>
          <p:cNvSpPr txBox="1"/>
          <p:nvPr/>
        </p:nvSpPr>
        <p:spPr>
          <a:xfrm>
            <a:off x="755332" y="1676400"/>
            <a:ext cx="6105378" cy="4524315"/>
          </a:xfrm>
          <a:prstGeom prst="rect">
            <a:avLst/>
          </a:prstGeom>
          <a:noFill/>
        </p:spPr>
        <p:txBody>
          <a:bodyPr wrap="square">
            <a:spAutoFit/>
          </a:bodyPr>
          <a:lstStyle/>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Smooth scrolling navigation bar. </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Animated hero section with call-to-action button.</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Skills and projects displayed in grid layout with hover effects.</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Contact form with validation and thank-you message.</a:t>
            </a:r>
          </a:p>
          <a:p>
            <a:pPr marL="342900" indent="-342900">
              <a:buFont typeface="Courier New" panose="02070309020205020404" pitchFamily="49" charset="0"/>
              <a:buChar char="o"/>
            </a:pPr>
            <a:endPar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marL="342900" indent="-342900">
              <a:buFont typeface="Courier New" panose="02070309020205020404" pitchFamily="49" charset="0"/>
              <a:buChar char="o"/>
            </a:pPr>
            <a:r>
              <a:rPr lang="en-US"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Profile section with image, bio, and tagline.</a:t>
            </a:r>
            <a:endParaRPr lang="en-IN" sz="24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605</TotalTime>
  <Words>452</Words>
  <Application>Microsoft Office PowerPoint</Application>
  <PresentationFormat>Widescreen</PresentationFormat>
  <Paragraphs>81</Paragraphs>
  <Slides>13</Slides>
  <Notes>2</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DIGITAL PORTFOLIO</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Raja Rajan</cp:lastModifiedBy>
  <cp:revision>75</cp:revision>
  <dcterms:created xsi:type="dcterms:W3CDTF">2024-03-29T15:07:22Z</dcterms:created>
  <dcterms:modified xsi:type="dcterms:W3CDTF">2025-09-19T14:22:20Z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