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1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pj-express.org/download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Rajarajan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Loganathan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Hood College</a:t>
            </a:r>
            <a:b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Department of Computer Science</a:t>
            </a:r>
            <a:b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Frederick, MD, USA</a:t>
            </a:r>
            <a:b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 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700" dirty="0" smtClean="0"/>
              <a:t>Using Parallel Computing to Performing the Cluster Analysis(K-means)</a:t>
            </a:r>
            <a:br>
              <a:rPr lang="en-IN" sz="2700" dirty="0" smtClean="0"/>
            </a:br>
            <a:r>
              <a:rPr lang="en-IN" sz="2700" dirty="0" smtClean="0"/>
              <a:t>CS566 – Parallel Computing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Sample Input and Output:-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7086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85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have tried: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Intel i7 Processor</a:t>
            </a:r>
          </a:p>
          <a:p>
            <a:r>
              <a:rPr lang="en-IN" dirty="0" smtClean="0"/>
              <a:t>16 GB Ram</a:t>
            </a:r>
          </a:p>
          <a:p>
            <a:r>
              <a:rPr lang="en-IN" dirty="0" smtClean="0"/>
              <a:t>2.58 GHz</a:t>
            </a:r>
          </a:p>
          <a:p>
            <a:r>
              <a:rPr lang="en-IN" dirty="0" smtClean="0"/>
              <a:t>Windows 10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3632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Finding the K-mean Clustering using a parallel program is more than 60% faster than the sequential program. </a:t>
            </a:r>
          </a:p>
          <a:p>
            <a:r>
              <a:rPr lang="en-IN" dirty="0" smtClean="0"/>
              <a:t>So if we try to find the k-mean cluster using with large amount of data set , parallel MPI gives you the faster result. 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209800"/>
            <a:ext cx="57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/>
              <a:t>Thank you</a:t>
            </a:r>
            <a:endParaRPr lang="en-IN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Introduction of K Mean Clustering</a:t>
            </a:r>
          </a:p>
          <a:p>
            <a:r>
              <a:rPr lang="en-IN" dirty="0" smtClean="0"/>
              <a:t>Introduction of MPI</a:t>
            </a:r>
          </a:p>
          <a:p>
            <a:r>
              <a:rPr lang="en-IN" dirty="0" smtClean="0"/>
              <a:t>Functions of MPI</a:t>
            </a:r>
          </a:p>
          <a:p>
            <a:r>
              <a:rPr lang="en-IN" dirty="0" smtClean="0"/>
              <a:t>Implementing MPI with K Mean Clustering</a:t>
            </a:r>
          </a:p>
          <a:p>
            <a:r>
              <a:rPr lang="en-IN" dirty="0" smtClean="0"/>
              <a:t>Using Java with MPI from </a:t>
            </a:r>
            <a:r>
              <a:rPr lang="en-IN" dirty="0" err="1" smtClean="0"/>
              <a:t>MPJExpress</a:t>
            </a:r>
            <a:endParaRPr lang="en-IN" dirty="0" smtClean="0"/>
          </a:p>
          <a:p>
            <a:r>
              <a:rPr lang="en-IN" dirty="0" smtClean="0"/>
              <a:t>Compile and Running Project</a:t>
            </a:r>
          </a:p>
          <a:p>
            <a:r>
              <a:rPr lang="en-IN" dirty="0" smtClean="0"/>
              <a:t>Sample Input and Output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of K Mean Clustering:-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K-Mean Clustering is a method of vector quantization, Originally from signal processing ,that is popular for cluster analysis in </a:t>
            </a:r>
            <a:r>
              <a:rPr lang="en-IN" dirty="0" err="1" smtClean="0"/>
              <a:t>datamining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also simplest unsupervised learning algorithms that solve the well known clustering problem.</a:t>
            </a:r>
          </a:p>
          <a:p>
            <a:r>
              <a:rPr lang="en-IN" dirty="0" smtClean="0"/>
              <a:t>The procedure follows a simple and  easy  way  to classify a given data set  through a certain number of  clusters (assume k clusters) fixed </a:t>
            </a:r>
            <a:r>
              <a:rPr lang="en-IN" dirty="0" err="1" smtClean="0"/>
              <a:t>apriori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 of MPI:-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Message Passing Interface Standard (MPI) is a message passing library standard based on the consensus of the MPI.</a:t>
            </a:r>
          </a:p>
          <a:p>
            <a:endParaRPr lang="en-IN" dirty="0"/>
          </a:p>
        </p:txBody>
      </p:sp>
      <p:pic>
        <p:nvPicPr>
          <p:cNvPr id="4" name="Picture 2" descr="f03-01-9780123742605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895600"/>
            <a:ext cx="55499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Functions of MPI:-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MPI.Comm_size</a:t>
            </a:r>
            <a:r>
              <a:rPr lang="en-IN" dirty="0" smtClean="0"/>
              <a:t>()  - Returns the number of processes</a:t>
            </a:r>
          </a:p>
          <a:p>
            <a:r>
              <a:rPr lang="en-IN" dirty="0" err="1" smtClean="0"/>
              <a:t>MPI.Comm_rank</a:t>
            </a:r>
            <a:r>
              <a:rPr lang="en-IN" dirty="0" smtClean="0"/>
              <a:t>() - Returns the process identifier for the calling process</a:t>
            </a:r>
          </a:p>
          <a:p>
            <a:r>
              <a:rPr lang="en-IN" dirty="0" err="1" smtClean="0"/>
              <a:t>MPI.Allreduce</a:t>
            </a:r>
            <a:r>
              <a:rPr lang="en-IN" dirty="0" smtClean="0"/>
              <a:t>(A, B, MPI_SUM) -  Sums all the local copies of “A” in all the processes (reduction operation) and places the result in “B” on all of the processes (broadcast operation)</a:t>
            </a:r>
          </a:p>
          <a:p>
            <a:r>
              <a:rPr lang="en-IN" dirty="0" err="1" smtClean="0"/>
              <a:t>MPI.Wtime</a:t>
            </a:r>
            <a:r>
              <a:rPr lang="en-IN" dirty="0" smtClean="0"/>
              <a:t>() - Returns the number of seconds since some fixed, arbitrary point of time in the past</a:t>
            </a:r>
          </a:p>
          <a:p>
            <a:r>
              <a:rPr lang="en-IN" dirty="0" err="1" smtClean="0"/>
              <a:t>MPI.Bcast</a:t>
            </a:r>
            <a:r>
              <a:rPr lang="en-IN" dirty="0" smtClean="0"/>
              <a:t>(message, root) - Broadcasts “message” from a process with identifier “root” to all of the processes</a:t>
            </a:r>
          </a:p>
          <a:p>
            <a:r>
              <a:rPr lang="en-IN" dirty="0" err="1" smtClean="0"/>
              <a:t>MPI.Send</a:t>
            </a:r>
            <a:r>
              <a:rPr lang="en-IN" dirty="0" smtClean="0"/>
              <a:t>() - Sending the values </a:t>
            </a:r>
          </a:p>
          <a:p>
            <a:r>
              <a:rPr lang="en-IN" dirty="0" err="1" smtClean="0"/>
              <a:t>MPI.Recieve</a:t>
            </a:r>
            <a:r>
              <a:rPr lang="en-IN" dirty="0" smtClean="0"/>
              <a:t>() - Receive the values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Implementing MPI with K Mean Clustering:-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It has the no of processors.</a:t>
            </a:r>
          </a:p>
          <a:p>
            <a:r>
              <a:rPr lang="en-IN" dirty="0" smtClean="0"/>
              <a:t>Splitting the task to multiple processors to perform a fast result.</a:t>
            </a:r>
          </a:p>
          <a:p>
            <a:r>
              <a:rPr lang="en-IN" dirty="0" smtClean="0"/>
              <a:t>Running multiple threads inside the coding using </a:t>
            </a:r>
            <a:r>
              <a:rPr lang="en-IN" dirty="0" err="1" smtClean="0"/>
              <a:t>mpi</a:t>
            </a:r>
            <a:r>
              <a:rPr lang="en-IN" dirty="0" smtClean="0"/>
              <a:t> functions.</a:t>
            </a:r>
          </a:p>
          <a:p>
            <a:r>
              <a:rPr lang="en-IN" dirty="0" smtClean="0"/>
              <a:t>Finding the </a:t>
            </a:r>
            <a:r>
              <a:rPr lang="en-IN" dirty="0" err="1" smtClean="0"/>
              <a:t>centroid</a:t>
            </a:r>
            <a:r>
              <a:rPr lang="en-IN" dirty="0" smtClean="0"/>
              <a:t> with data sets.</a:t>
            </a:r>
          </a:p>
          <a:p>
            <a:r>
              <a:rPr lang="en-IN" dirty="0" smtClean="0"/>
              <a:t>Sending values from the other slave processors and receiving to Master processor.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err="1" smtClean="0"/>
              <a:t>MPJExpress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It is a Java library,</a:t>
            </a:r>
          </a:p>
          <a:p>
            <a:r>
              <a:rPr lang="en-IN" dirty="0" smtClean="0"/>
              <a:t>It is to used to import the MPI functions to java.</a:t>
            </a:r>
          </a:p>
          <a:p>
            <a:r>
              <a:rPr lang="en-IN" dirty="0" smtClean="0"/>
              <a:t>It is easy to import and use.</a:t>
            </a:r>
          </a:p>
          <a:p>
            <a:r>
              <a:rPr lang="en-IN" dirty="0" smtClean="0">
                <a:hlinkClick r:id="rId2"/>
              </a:rPr>
              <a:t>http://mpj-express.org/download.php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Compile and Running Project: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Using Eclipse IDE</a:t>
            </a:r>
          </a:p>
          <a:p>
            <a:r>
              <a:rPr lang="en-IN" dirty="0" smtClean="0"/>
              <a:t>Java 1.6.0-version</a:t>
            </a:r>
          </a:p>
          <a:p>
            <a:r>
              <a:rPr lang="en-IN" dirty="0" smtClean="0"/>
              <a:t>Use MPJExpress.jar file to implement </a:t>
            </a:r>
            <a:r>
              <a:rPr lang="en-IN" dirty="0" err="1" smtClean="0"/>
              <a:t>mpi</a:t>
            </a:r>
            <a:r>
              <a:rPr lang="en-IN" dirty="0" smtClean="0"/>
              <a:t> Functions to Java.</a:t>
            </a:r>
          </a:p>
          <a:p>
            <a:r>
              <a:rPr lang="en-IN" dirty="0" smtClean="0"/>
              <a:t>Add the variables files in java to run it as a </a:t>
            </a:r>
            <a:r>
              <a:rPr lang="en-IN" dirty="0" err="1" smtClean="0"/>
              <a:t>mpi</a:t>
            </a:r>
            <a:r>
              <a:rPr lang="en-IN" dirty="0" smtClean="0"/>
              <a:t> program.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0010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119</TotalTime>
  <Words>424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Using Parallel Computing to Performing the Cluster Analysis(K-means) CS566 – Parallel Computing</vt:lpstr>
      <vt:lpstr>Index:</vt:lpstr>
      <vt:lpstr>Introduction of K Mean Clustering:-</vt:lpstr>
      <vt:lpstr>Introduction of MPI:-</vt:lpstr>
      <vt:lpstr>Functions of MPI:-</vt:lpstr>
      <vt:lpstr>Implementing MPI with K Mean Clustering:-</vt:lpstr>
      <vt:lpstr> MPJExpress:</vt:lpstr>
      <vt:lpstr>Compile and Running Project:</vt:lpstr>
      <vt:lpstr>Slide 9</vt:lpstr>
      <vt:lpstr>Sample Input and Output:-</vt:lpstr>
      <vt:lpstr>Sample Output:</vt:lpstr>
      <vt:lpstr>System have tried:</vt:lpstr>
      <vt:lpstr>Slide 13</vt:lpstr>
      <vt:lpstr>Conclusions: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Parallel Computing to Performing the Cluster Analysis(K-means) CS566 – Parallel Computing</dc:title>
  <dc:creator>Rajarajan Loganathan</dc:creator>
  <cp:lastModifiedBy>kanchirajan@gmail.com</cp:lastModifiedBy>
  <cp:revision>15</cp:revision>
  <dcterms:created xsi:type="dcterms:W3CDTF">2006-08-16T00:00:00Z</dcterms:created>
  <dcterms:modified xsi:type="dcterms:W3CDTF">2015-12-16T23:24:24Z</dcterms:modified>
</cp:coreProperties>
</file>