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8229600"/>
  <p:notesSz cx="8229600" cy="14630400"/>
  <p:embeddedFontLst>
    <p:embeddedFont>
      <p:font typeface="Arial Black" panose="020B0A040201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ist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39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0"/>
            <a:ext cx="7680960" cy="73629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834986"/>
            <a:ext cx="13595509" cy="69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6747"/>
                </a:solidFill>
                <a:latin typeface="Arial Black" panose="020B0A04020102020204" pitchFamily="34" charset="0"/>
                <a:ea typeface="Noto Serif SC Bold" pitchFamily="34" charset="-122"/>
                <a:cs typeface="Noto Serif SC Bold" pitchFamily="34" charset="-120"/>
              </a:rPr>
              <a:t>Campaign Performance Summary</a:t>
            </a:r>
            <a:endParaRPr lang="en-US" sz="3750" dirty="0">
              <a:latin typeface="Arial Black" panose="020B0A04020102020204" pitchFamily="34" charset="0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329101"/>
            <a:ext cx="963930" cy="141910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950482" y="252186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B4A4A"/>
                </a:solidFill>
                <a:latin typeface="Arial Black" panose="020B0A04020102020204" pitchFamily="34" charset="0"/>
                <a:ea typeface="Noto Serif SC Bold" pitchFamily="34" charset="-122"/>
                <a:cs typeface="Noto Serif SC Bold" pitchFamily="34" charset="-120"/>
              </a:rPr>
              <a:t>Ad Spend vs Sales</a:t>
            </a:r>
            <a:endParaRPr lang="en-US" sz="1850" dirty="0">
              <a:latin typeface="Arial Black" panose="020B0A04020102020204" pitchFamily="34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1950482" y="2938701"/>
            <a:ext cx="4570928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Sales grew +10%, but Ad Spend rose +18–25%, lowering margins.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748207"/>
            <a:ext cx="963930" cy="141910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950482" y="3940969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B4A4A"/>
                </a:solidFill>
                <a:latin typeface="Arial Black" panose="020B0A04020102020204" pitchFamily="34" charset="0"/>
                <a:ea typeface="Noto Serif SC Bold" pitchFamily="34" charset="-122"/>
                <a:cs typeface="Noto Serif SC Bold" pitchFamily="34" charset="-120"/>
              </a:rPr>
              <a:t>CTR vs Conversion</a:t>
            </a:r>
            <a:endParaRPr lang="en-US" sz="1850" dirty="0">
              <a:latin typeface="Arial Black" panose="020B0A04020102020204" pitchFamily="34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1950482" y="4357807"/>
            <a:ext cx="4570928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Several campaigns have high CTR but Conversion Efficiency &lt; 1, causing wasted clicks.</a:t>
            </a:r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167313"/>
            <a:ext cx="963930" cy="141910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950482" y="5360075"/>
            <a:ext cx="2468166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B4A4A"/>
                </a:solidFill>
                <a:latin typeface="Arial Black" panose="020B0A04020102020204" pitchFamily="34" charset="0"/>
                <a:ea typeface="Noto Serif SC Bold" pitchFamily="34" charset="-122"/>
                <a:cs typeface="Noto Serif SC Bold" pitchFamily="34" charset="-120"/>
              </a:rPr>
              <a:t>Budget Reallocation</a:t>
            </a:r>
            <a:endParaRPr lang="en-US" sz="1850" dirty="0">
              <a:latin typeface="Arial Black" panose="020B0A04020102020204" pitchFamily="34" charset="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1950482" y="5776913"/>
            <a:ext cx="4570928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Shift 20–30% ad budget toward campaigns showing positive Net Margins &amp; strong Sales per Click.</a:t>
            </a:r>
            <a:endParaRPr lang="en-US" sz="1500" dirty="0"/>
          </a:p>
        </p:txBody>
      </p:sp>
      <p:sp>
        <p:nvSpPr>
          <p:cNvPr id="14" name="Shape 7"/>
          <p:cNvSpPr/>
          <p:nvPr/>
        </p:nvSpPr>
        <p:spPr>
          <a:xfrm>
            <a:off x="793790" y="6899533"/>
            <a:ext cx="5727621" cy="31671"/>
          </a:xfrm>
          <a:prstGeom prst="rect">
            <a:avLst/>
          </a:prstGeom>
          <a:solidFill>
            <a:srgbClr val="4B4A4A">
              <a:alpha val="50000"/>
            </a:srgbClr>
          </a:solidFill>
          <a:ln/>
        </p:spPr>
      </p:sp>
      <p:sp>
        <p:nvSpPr>
          <p:cNvPr id="15" name="Text 8"/>
          <p:cNvSpPr/>
          <p:nvPr/>
        </p:nvSpPr>
        <p:spPr>
          <a:xfrm>
            <a:off x="793790" y="7147917"/>
            <a:ext cx="5727621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Prepared by: Rajarajeswari P</a:t>
            </a:r>
            <a:endParaRPr lang="en-US" sz="1200" dirty="0"/>
          </a:p>
        </p:txBody>
      </p:sp>
      <p:pic>
        <p:nvPicPr>
          <p:cNvPr id="17" name="Picture 16" descr="net_margin_by_campaign_blue.png">
            <a:extLst>
              <a:ext uri="{FF2B5EF4-FFF2-40B4-BE49-F238E27FC236}">
                <a16:creationId xmlns:a16="http://schemas.microsoft.com/office/drawing/2014/main" id="{4C0F37FE-8DB6-4F6E-8414-B159363873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0" y="1622788"/>
            <a:ext cx="7074099" cy="5740156"/>
          </a:xfrm>
          <a:prstGeom prst="round2DiagRect">
            <a:avLst>
              <a:gd name="adj1" fmla="val 2137"/>
              <a:gd name="adj2" fmla="val 1899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Geist</vt:lpstr>
      <vt:lpstr>Arial</vt:lpstr>
      <vt:lpstr>Arial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Rajarajeswari Periyaswamy</cp:lastModifiedBy>
  <cp:revision>5</cp:revision>
  <dcterms:created xsi:type="dcterms:W3CDTF">2025-10-30T16:41:42Z</dcterms:created>
  <dcterms:modified xsi:type="dcterms:W3CDTF">2025-10-30T17:09:38Z</dcterms:modified>
</cp:coreProperties>
</file>