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R</a:t>
            </a:r>
            <a:r>
              <a:rPr altLang="en-GB" dirty="0" sz="2400" lang="en-US"/>
              <a:t>a</a:t>
            </a:r>
            <a:r>
              <a:rPr altLang="en-GB" dirty="0" sz="2400" lang="en-US"/>
              <a:t>j</a:t>
            </a:r>
            <a:r>
              <a:rPr altLang="en-GB" dirty="0" sz="2400" lang="en-US"/>
              <a:t>a</a:t>
            </a:r>
            <a:r>
              <a:rPr altLang="en-GB" dirty="0" sz="2400" lang="en-US"/>
              <a:t> </a:t>
            </a:r>
            <a:r>
              <a:rPr altLang="en-GB" dirty="0" sz="2400" lang="en-US"/>
              <a:t>R</a:t>
            </a:r>
            <a:r>
              <a:rPr altLang="en-GB" dirty="0" sz="2400" lang="en-US"/>
              <a:t>a</a:t>
            </a:r>
            <a:r>
              <a:rPr altLang="en-GB" dirty="0" sz="2400" lang="en-US"/>
              <a:t>j</a:t>
            </a:r>
            <a:r>
              <a:rPr altLang="en-GB" dirty="0" sz="2400" lang="en-US"/>
              <a:t>e</a:t>
            </a:r>
            <a:r>
              <a:rPr altLang="en-GB" dirty="0" sz="2400" lang="en-US"/>
              <a:t>s</a:t>
            </a:r>
            <a:r>
              <a:rPr altLang="en-GB" dirty="0" sz="2400" lang="en-US"/>
              <a:t>w</a:t>
            </a:r>
            <a:r>
              <a:rPr altLang="en-GB" dirty="0" sz="2400" lang="en-US"/>
              <a:t>a</a:t>
            </a:r>
            <a:r>
              <a:rPr altLang="en-GB" dirty="0" sz="2400" lang="en-US"/>
              <a:t>ri</a:t>
            </a:r>
            <a:r>
              <a:rPr altLang="en-GB" dirty="0" sz="2400" lang="en-US"/>
              <a:t>.</a:t>
            </a:r>
            <a:r>
              <a:rPr altLang="en-GB" dirty="0" sz="2400" lang="en-US"/>
              <a:t>S</a:t>
            </a:r>
            <a:endParaRPr dirty="0" sz="28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3</a:t>
            </a:r>
            <a:r>
              <a:rPr dirty="0" sz="2400" lang="en-US"/>
              <a:t>0</a:t>
            </a:r>
            <a:r>
              <a:rPr dirty="0" sz="2400" lang="en-US"/>
              <a:t>0</a:t>
            </a:r>
            <a:r>
              <a:rPr dirty="0" sz="2400" lang="en-US"/>
              <a:t>2</a:t>
            </a:r>
            <a:endParaRPr sz="2800"/>
          </a:p>
          <a:p>
            <a:r>
              <a:rPr dirty="0" sz="2400" lang="en-US"/>
              <a:t>DEPARTMENT:</a:t>
            </a:r>
            <a:r>
              <a:rPr dirty="0" sz="2400" lang="en-IN"/>
              <a:t> B.COM </a:t>
            </a:r>
            <a:r>
              <a:rPr dirty="0" sz="2400" lang="en-US"/>
              <a:t>(</a:t>
            </a:r>
            <a:r>
              <a:rPr dirty="0" sz="2400" lang="en-US"/>
              <a:t>C</a:t>
            </a:r>
            <a:r>
              <a:rPr dirty="0" sz="2400" lang="en-US"/>
              <a:t>O</a:t>
            </a:r>
            <a:r>
              <a:rPr dirty="0" sz="2400" lang="en-US"/>
              <a:t>R</a:t>
            </a:r>
            <a:r>
              <a:rPr dirty="0" sz="2400" lang="en-US"/>
              <a:t>P</a:t>
            </a:r>
            <a:r>
              <a:rPr dirty="0" sz="2400" lang="en-US"/>
              <a:t>O</a:t>
            </a:r>
            <a:r>
              <a:rPr dirty="0" sz="2400" lang="en-US"/>
              <a:t>R</a:t>
            </a:r>
            <a:r>
              <a:rPr dirty="0" sz="2400" lang="en-US"/>
              <a:t>A</a:t>
            </a:r>
            <a:r>
              <a:rPr dirty="0" sz="2400" lang="en-US"/>
              <a:t>T</a:t>
            </a:r>
            <a:r>
              <a:rPr dirty="0" sz="2400" lang="en-US"/>
              <a:t>E</a:t>
            </a:r>
            <a:r>
              <a:rPr dirty="0" sz="2400" lang="en-US"/>
              <a:t> </a:t>
            </a:r>
            <a:r>
              <a:rPr dirty="0" sz="2400" lang="en-US"/>
              <a:t>S</a:t>
            </a:r>
            <a:r>
              <a:rPr dirty="0" sz="2400" lang="en-US"/>
              <a:t>E</a:t>
            </a:r>
            <a:r>
              <a:rPr dirty="0" sz="2400" lang="en-US"/>
              <a:t>C</a:t>
            </a:r>
            <a:r>
              <a:rPr dirty="0" sz="2400" lang="en-US"/>
              <a:t>R</a:t>
            </a:r>
            <a:r>
              <a:rPr dirty="0" sz="2400" lang="en-US"/>
              <a:t>E</a:t>
            </a:r>
            <a:r>
              <a:rPr dirty="0" sz="2400" lang="en-US"/>
              <a:t>T</a:t>
            </a:r>
            <a:r>
              <a:rPr dirty="0" sz="2400" lang="en-US"/>
              <a:t>ARY</a:t>
            </a:r>
            <a:r>
              <a:rPr dirty="0" sz="2400" lang="en-US"/>
              <a:t>S</a:t>
            </a:r>
            <a:r>
              <a:rPr dirty="0" sz="2400" lang="en-US"/>
              <a:t>H</a:t>
            </a:r>
            <a:r>
              <a:rPr dirty="0" sz="2400" lang="en-US"/>
              <a:t>I</a:t>
            </a:r>
            <a:r>
              <a:rPr dirty="0" sz="2400" lang="en-US"/>
              <a:t>P</a:t>
            </a:r>
            <a:r>
              <a:rPr dirty="0" sz="2400" lang="en-US"/>
              <a:t>)</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a:t>
            </a:r>
            <a:r>
              <a:rPr altLang="en-GB" dirty="0" sz="2400" lang="en-US"/>
              <a:t>U</a:t>
            </a:r>
            <a:r>
              <a:rPr altLang="en-GB" dirty="0" sz="2400" lang="en-US"/>
              <a:t>M</a:t>
            </a:r>
            <a:r>
              <a:rPr altLang="en-GB" dirty="0" sz="2400" lang="en-US"/>
              <a:t>A</a:t>
            </a:r>
            <a:r>
              <a:rPr altLang="en-GB" dirty="0" sz="2400" lang="en-US"/>
              <a:t>R</a:t>
            </a:r>
            <a:r>
              <a:rPr altLang="en-GB" dirty="0" sz="2400" lang="en-US"/>
              <a:t>A</a:t>
            </a:r>
            <a:r>
              <a:rPr altLang="en-GB" dirty="0" sz="2400" lang="en-US"/>
              <a:t>S</a:t>
            </a:r>
            <a:r>
              <a:rPr altLang="en-GB" dirty="0" sz="2400" lang="en-US"/>
              <a:t>W</a:t>
            </a:r>
            <a:r>
              <a:rPr altLang="en-GB" dirty="0" sz="2400" lang="en-US"/>
              <a:t>A</a:t>
            </a:r>
            <a:r>
              <a:rPr altLang="en-GB" dirty="0" sz="2400" lang="en-US"/>
              <a:t>M</a:t>
            </a:r>
            <a:r>
              <a:rPr altLang="en-GB" dirty="0" sz="2400" lang="en-US"/>
              <a:t>Y</a:t>
            </a:r>
            <a:r>
              <a:rPr altLang="en-GB" dirty="0" sz="2400" lang="en-US"/>
              <a:t> </a:t>
            </a:r>
            <a:r>
              <a:rPr altLang="en-GB" dirty="0" sz="2400" lang="en-US"/>
              <a:t>C</a:t>
            </a:r>
            <a:r>
              <a:rPr altLang="en-GB" dirty="0" sz="2400" lang="en-US"/>
              <a:t>O</a:t>
            </a:r>
            <a:r>
              <a:rPr altLang="en-GB" dirty="0" sz="2400" lang="en-US"/>
              <a:t>L</a:t>
            </a:r>
            <a:r>
              <a:rPr altLang="en-GB" dirty="0" sz="2400" lang="en-US"/>
              <a:t>L</a:t>
            </a:r>
            <a:r>
              <a:rPr altLang="en-GB" dirty="0" sz="2400" lang="en-US"/>
              <a:t>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2024-03-28T17:07:22Z</dcterms:created>
  <dcterms:modified xsi:type="dcterms:W3CDTF">2024-09-06T03:52:43Z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0a604b21a9624652989a3afa1cbee871</vt:lpwstr>
  </property>
</Properties>
</file>