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9684-770A-4A28-90B5-263CE2DB4F49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9260-8BE8-4595-B018-25A107990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45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9684-770A-4A28-90B5-263CE2DB4F49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9260-8BE8-4595-B018-25A107990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10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9684-770A-4A28-90B5-263CE2DB4F49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9260-8BE8-4595-B018-25A107990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99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9684-770A-4A28-90B5-263CE2DB4F49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9260-8BE8-4595-B018-25A107990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68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9684-770A-4A28-90B5-263CE2DB4F49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9260-8BE8-4595-B018-25A107990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26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9684-770A-4A28-90B5-263CE2DB4F49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9260-8BE8-4595-B018-25A107990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49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9684-770A-4A28-90B5-263CE2DB4F49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9260-8BE8-4595-B018-25A107990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06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9684-770A-4A28-90B5-263CE2DB4F49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9260-8BE8-4595-B018-25A107990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27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9684-770A-4A28-90B5-263CE2DB4F49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9260-8BE8-4595-B018-25A107990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60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9684-770A-4A28-90B5-263CE2DB4F49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9260-8BE8-4595-B018-25A107990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38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9684-770A-4A28-90B5-263CE2DB4F49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9260-8BE8-4595-B018-25A107990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55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59684-770A-4A28-90B5-263CE2DB4F49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79260-8BE8-4595-B018-25A107990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79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Development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-by </a:t>
            </a:r>
            <a:r>
              <a:rPr lang="en-US" dirty="0" err="1" smtClean="0"/>
              <a:t>Rajarshi</a:t>
            </a:r>
            <a:r>
              <a:rPr lang="en-US" dirty="0" smtClean="0"/>
              <a:t> and </a:t>
            </a:r>
            <a:r>
              <a:rPr lang="en-US" dirty="0" err="1" smtClean="0"/>
              <a:t>Aratrika</a:t>
            </a:r>
            <a:r>
              <a:rPr lang="en-US" dirty="0" smtClean="0"/>
              <a:t> Pal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37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u="sng" dirty="0" smtClean="0"/>
              <a:t>Java Tutorial Page</a:t>
            </a:r>
            <a:endParaRPr lang="en-IN" sz="2800" b="0" u="sn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536" y="692696"/>
            <a:ext cx="5542960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512" y="1435100"/>
            <a:ext cx="3286001" cy="4691063"/>
          </a:xfrm>
        </p:spPr>
        <p:txBody>
          <a:bodyPr>
            <a:normAutofit/>
          </a:bodyPr>
          <a:lstStyle/>
          <a:p>
            <a:r>
              <a:rPr lang="en-US" sz="2400" u="sng" dirty="0" smtClean="0"/>
              <a:t>HTML Code: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In this page we have the tutorial videos for the java programming language.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Here ,  the tag &lt;</a:t>
            </a:r>
            <a:r>
              <a:rPr lang="en-US" sz="2000" dirty="0" err="1" smtClean="0"/>
              <a:t>img</a:t>
            </a:r>
            <a:r>
              <a:rPr lang="en-US" sz="2000" dirty="0" smtClean="0"/>
              <a:t>&gt; is used to embed an image in a web page 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And &lt;</a:t>
            </a:r>
            <a:r>
              <a:rPr lang="en-US" sz="2000" dirty="0" err="1" smtClean="0"/>
              <a:t>iframe</a:t>
            </a:r>
            <a:r>
              <a:rPr lang="en-US" sz="2000" dirty="0" smtClean="0"/>
              <a:t>&gt; that specifies an inline frame that is to embed another document within the current HTML document.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42235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3101619" cy="1220496"/>
          </a:xfrm>
        </p:spPr>
        <p:txBody>
          <a:bodyPr>
            <a:normAutofit/>
          </a:bodyPr>
          <a:lstStyle/>
          <a:p>
            <a:r>
              <a:rPr lang="en-US" sz="2800" b="0" u="sng" dirty="0" smtClean="0"/>
              <a:t>Java Tutorial Page</a:t>
            </a:r>
            <a:endParaRPr lang="en-IN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512" y="1412776"/>
            <a:ext cx="3456384" cy="4896544"/>
          </a:xfrm>
        </p:spPr>
        <p:txBody>
          <a:bodyPr>
            <a:normAutofit/>
          </a:bodyPr>
          <a:lstStyle/>
          <a:p>
            <a:r>
              <a:rPr lang="en-US" sz="2400" u="sng" dirty="0" smtClean="0"/>
              <a:t>CSS Code: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Here we call the classes and ids that we have created in HTML page and decorate them separately.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Here we have created a top bar (id=</a:t>
            </a:r>
            <a:r>
              <a:rPr lang="en-US" sz="1800" dirty="0" err="1" smtClean="0"/>
              <a:t>navbar</a:t>
            </a:r>
            <a:r>
              <a:rPr lang="en-US" sz="1800" dirty="0" smtClean="0"/>
              <a:t>) and added </a:t>
            </a:r>
            <a:r>
              <a:rPr lang="en-US" sz="1800" dirty="0" smtClean="0"/>
              <a:t>colors, background-color , opacity(for the </a:t>
            </a:r>
            <a:r>
              <a:rPr lang="en-IN" sz="1800" dirty="0" smtClean="0"/>
              <a:t>transparency</a:t>
            </a:r>
            <a:r>
              <a:rPr lang="en-US" sz="18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We </a:t>
            </a:r>
            <a:r>
              <a:rPr lang="en-US" sz="1800" dirty="0" smtClean="0"/>
              <a:t>have embed a logo to the top </a:t>
            </a:r>
            <a:r>
              <a:rPr lang="en-US" sz="1800" dirty="0" smtClean="0"/>
              <a:t>bar.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The buttons are added under the class btn and btn: hover.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A thumbnail video is present and the playlist is also attached to it.</a:t>
            </a:r>
            <a:endParaRPr lang="en-US" sz="1800" dirty="0" smtClean="0"/>
          </a:p>
          <a:p>
            <a:endParaRPr lang="en-IN" sz="2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4888"/>
            <a:ext cx="2911475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5" y="3429000"/>
            <a:ext cx="2911475" cy="3136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789" y="1700808"/>
            <a:ext cx="2491273" cy="3022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501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u="sng" dirty="0"/>
              <a:t>Java Tutorial Page</a:t>
            </a:r>
            <a:endParaRPr lang="en-IN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512" y="1435100"/>
            <a:ext cx="3286001" cy="5099149"/>
          </a:xfrm>
        </p:spPr>
        <p:txBody>
          <a:bodyPr>
            <a:normAutofit lnSpcReduction="10000"/>
          </a:bodyPr>
          <a:lstStyle/>
          <a:p>
            <a:r>
              <a:rPr lang="en-US" sz="2800" u="sng" dirty="0" smtClean="0"/>
              <a:t>JS </a:t>
            </a:r>
            <a:r>
              <a:rPr lang="en-US" sz="2800" u="sng" dirty="0"/>
              <a:t>Code: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Various constants like videos , videoPlayer , API_KEY , PLAYLIST_ID are used</a:t>
            </a:r>
            <a:r>
              <a:rPr lang="en-US" sz="28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Functions like addEvents is used to add the videos to be played in the thumbnail.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Functions like </a:t>
            </a:r>
            <a:r>
              <a:rPr lang="en-US" sz="2400" dirty="0" err="1" smtClean="0"/>
              <a:t>fetchData</a:t>
            </a:r>
            <a:r>
              <a:rPr lang="en-US" sz="2400" dirty="0" smtClean="0"/>
              <a:t> to play the video selected by the user in the thumbnail.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IN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32656"/>
            <a:ext cx="5616623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729" y="2420888"/>
            <a:ext cx="5616624" cy="254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668" y="5445224"/>
            <a:ext cx="5616827" cy="108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1193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</TotalTime>
  <Words>199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Web Development</vt:lpstr>
      <vt:lpstr>Java Tutorial Page</vt:lpstr>
      <vt:lpstr>Java Tutorial Page</vt:lpstr>
      <vt:lpstr>Java Tutorial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ikingshukganguly@outlook.com</dc:creator>
  <cp:lastModifiedBy>ikingshukganguly@outlook.com</cp:lastModifiedBy>
  <cp:revision>17</cp:revision>
  <dcterms:created xsi:type="dcterms:W3CDTF">2022-04-27T06:26:16Z</dcterms:created>
  <dcterms:modified xsi:type="dcterms:W3CDTF">2022-05-02T21:35:59Z</dcterms:modified>
</cp:coreProperties>
</file>