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4" r:id="rId5"/>
    <p:sldId id="265" r:id="rId6"/>
    <p:sldId id="266" r:id="rId7"/>
    <p:sldId id="261" r:id="rId8"/>
    <p:sldId id="268" r:id="rId9"/>
    <p:sldId id="269" r:id="rId10"/>
    <p:sldId id="270" r:id="rId11"/>
    <p:sldId id="267" r:id="rId12"/>
    <p:sldId id="271" r:id="rId13"/>
    <p:sldId id="262" r:id="rId14"/>
    <p:sldId id="263"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00"/>
    <a:srgbClr val="009999"/>
    <a:srgbClr val="CCFFCC"/>
    <a:srgbClr val="FFFFFF"/>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343" autoAdjust="0"/>
  </p:normalViewPr>
  <p:slideViewPr>
    <p:cSldViewPr snapToGrid="0">
      <p:cViewPr>
        <p:scale>
          <a:sx n="33" d="100"/>
          <a:sy n="33" d="100"/>
        </p:scale>
        <p:origin x="2606" y="9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 Id="rId5" Type="http://schemas.openxmlformats.org/officeDocument/2006/relationships/image" Target="../media/image19.jpeg"/><Relationship Id="rId4" Type="http://schemas.openxmlformats.org/officeDocument/2006/relationships/image" Target="../media/image18.jpeg"/></Relationships>
</file>

<file path=ppt/diagrams/_rels/drawing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 Id="rId5" Type="http://schemas.openxmlformats.org/officeDocument/2006/relationships/image" Target="../media/image19.jpeg"/><Relationship Id="rId4" Type="http://schemas.openxmlformats.org/officeDocument/2006/relationships/image" Target="../media/image18.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BDBA82-5DD2-43F8-83FB-3FAAEFDCD2CA}" type="doc">
      <dgm:prSet loTypeId="urn:microsoft.com/office/officeart/2009/3/layout/StepUpProcess" loCatId="process" qsTypeId="urn:microsoft.com/office/officeart/2005/8/quickstyle/simple1" qsCatId="simple" csTypeId="urn:microsoft.com/office/officeart/2005/8/colors/colorful2" csCatId="colorful" phldr="1"/>
      <dgm:spPr/>
      <dgm:t>
        <a:bodyPr/>
        <a:lstStyle/>
        <a:p>
          <a:endParaRPr lang="en-US"/>
        </a:p>
      </dgm:t>
    </dgm:pt>
    <dgm:pt modelId="{B1DCCFAB-8918-46A5-80FF-03A64E55B15F}">
      <dgm:prSet/>
      <dgm:spPr/>
      <dgm:t>
        <a:bodyPr/>
        <a:lstStyle/>
        <a:p>
          <a:pPr marL="171450" lvl="1" indent="0" defTabSz="800100" rtl="0">
            <a:lnSpc>
              <a:spcPct val="90000"/>
            </a:lnSpc>
            <a:spcBef>
              <a:spcPct val="0"/>
            </a:spcBef>
            <a:spcAft>
              <a:spcPct val="15000"/>
            </a:spcAft>
            <a:buNone/>
          </a:pPr>
          <a:endParaRPr lang="en-IN" sz="1800" b="0" dirty="0">
            <a:latin typeface="Times New Roman" panose="02020603050405020304" pitchFamily="18" charset="0"/>
            <a:cs typeface="Times New Roman" panose="02020603050405020304" pitchFamily="18" charset="0"/>
          </a:endParaRPr>
        </a:p>
      </dgm:t>
    </dgm:pt>
    <dgm:pt modelId="{E9CB9A53-86B2-4A14-A4F9-61A8747BCDCE}" type="parTrans" cxnId="{1F07ED55-9AE2-43A7-BF2F-C49A75B396B9}">
      <dgm:prSet/>
      <dgm:spPr/>
      <dgm:t>
        <a:bodyPr/>
        <a:lstStyle/>
        <a:p>
          <a:endParaRPr lang="en-US"/>
        </a:p>
      </dgm:t>
    </dgm:pt>
    <dgm:pt modelId="{A58E70BD-F786-4A4A-933A-3BF0F9FBA245}" type="sibTrans" cxnId="{1F07ED55-9AE2-43A7-BF2F-C49A75B396B9}">
      <dgm:prSet/>
      <dgm:spPr/>
      <dgm:t>
        <a:bodyPr/>
        <a:lstStyle/>
        <a:p>
          <a:endParaRPr lang="en-US"/>
        </a:p>
      </dgm:t>
    </dgm:pt>
    <dgm:pt modelId="{7B45E174-6F64-4858-807C-95FFD6DD40E1}">
      <dgm:prSet custT="1"/>
      <dgm:spPr/>
      <dgm: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IN" sz="1600" b="0" dirty="0">
              <a:latin typeface="Times New Roman" panose="02020603050405020304" pitchFamily="18" charset="0"/>
              <a:cs typeface="Times New Roman" panose="02020603050405020304" pitchFamily="18" charset="0"/>
            </a:rPr>
            <a:t>Handle missing or zero values (especially in Glucose, Blood Pressure, BMI, etc.)</a:t>
          </a:r>
        </a:p>
        <a:p>
          <a:pPr lvl="0" defTabSz="1022350" rtl="0">
            <a:lnSpc>
              <a:spcPct val="90000"/>
            </a:lnSpc>
            <a:spcBef>
              <a:spcPct val="0"/>
            </a:spcBef>
            <a:spcAft>
              <a:spcPct val="35000"/>
            </a:spcAft>
          </a:pPr>
          <a:endParaRPr lang="en-US" sz="2300" dirty="0"/>
        </a:p>
        <a:p>
          <a:pPr lvl="0" defTabSz="1022350" rtl="0">
            <a:lnSpc>
              <a:spcPct val="90000"/>
            </a:lnSpc>
            <a:spcBef>
              <a:spcPct val="0"/>
            </a:spcBef>
            <a:spcAft>
              <a:spcPct val="35000"/>
            </a:spcAft>
          </a:pPr>
          <a:endParaRPr lang="en-US" sz="2300" dirty="0"/>
        </a:p>
      </dgm:t>
    </dgm:pt>
    <dgm:pt modelId="{D7679C71-A766-4936-BD2B-EBE4454FB17F}" type="parTrans" cxnId="{142FC6F6-D8C2-4FE1-8F81-ED619DD0AB83}">
      <dgm:prSet/>
      <dgm:spPr/>
      <dgm:t>
        <a:bodyPr/>
        <a:lstStyle/>
        <a:p>
          <a:endParaRPr lang="en-US"/>
        </a:p>
      </dgm:t>
    </dgm:pt>
    <dgm:pt modelId="{44D7D336-FB1D-4CE6-9EE4-18928E922C13}" type="sibTrans" cxnId="{142FC6F6-D8C2-4FE1-8F81-ED619DD0AB83}">
      <dgm:prSet/>
      <dgm:spPr/>
      <dgm:t>
        <a:bodyPr/>
        <a:lstStyle/>
        <a:p>
          <a:endParaRPr lang="en-US"/>
        </a:p>
      </dgm:t>
    </dgm:pt>
    <dgm:pt modelId="{534AD194-F01A-46B7-99CF-921406A5083E}">
      <dgm:prSet custT="1"/>
      <dgm:spPr/>
      <dgm:t>
        <a:bodyPr/>
        <a:lstStyle/>
        <a:p>
          <a:pPr rtl="0"/>
          <a:r>
            <a:rPr lang="en-IN" sz="1600" b="0" dirty="0">
              <a:latin typeface="Times New Roman" panose="02020603050405020304" pitchFamily="18" charset="0"/>
              <a:cs typeface="Times New Roman" panose="02020603050405020304" pitchFamily="18" charset="0"/>
            </a:rPr>
            <a:t>Normalize or standardize features </a:t>
          </a:r>
        </a:p>
        <a:p>
          <a:pPr rtl="0"/>
          <a:r>
            <a:rPr lang="en-IN" sz="1600" b="0" dirty="0">
              <a:latin typeface="Times New Roman" panose="02020603050405020304" pitchFamily="18" charset="0"/>
              <a:cs typeface="Times New Roman" panose="02020603050405020304" pitchFamily="18" charset="0"/>
            </a:rPr>
            <a:t>(especially when using  algorithms like  KNN, SVM)</a:t>
          </a:r>
        </a:p>
      </dgm:t>
    </dgm:pt>
    <dgm:pt modelId="{A8012B12-96BA-46F8-A9AB-CA3B08744B71}" type="parTrans" cxnId="{4920B78B-24C0-45ED-B691-D9111999DAEB}">
      <dgm:prSet/>
      <dgm:spPr/>
      <dgm:t>
        <a:bodyPr/>
        <a:lstStyle/>
        <a:p>
          <a:endParaRPr lang="en-US"/>
        </a:p>
      </dgm:t>
    </dgm:pt>
    <dgm:pt modelId="{95513C88-8B29-4921-9280-1FB2FB99684A}" type="sibTrans" cxnId="{4920B78B-24C0-45ED-B691-D9111999DAEB}">
      <dgm:prSet/>
      <dgm:spPr/>
      <dgm:t>
        <a:bodyPr/>
        <a:lstStyle/>
        <a:p>
          <a:endParaRPr lang="en-US"/>
        </a:p>
      </dgm:t>
    </dgm:pt>
    <dgm:pt modelId="{3D29518F-4043-4FCA-B4CE-41A6FD6DADD4}">
      <dgm:prSet custT="1"/>
      <dgm:spPr/>
      <dgm:t>
        <a:bodyPr/>
        <a:lstStyle/>
        <a:p>
          <a:pPr rtl="0"/>
          <a:r>
            <a:rPr lang="en-IN" sz="1600" b="0" dirty="0">
              <a:latin typeface="Times New Roman" panose="02020603050405020304" pitchFamily="18" charset="0"/>
              <a:cs typeface="Times New Roman" panose="02020603050405020304" pitchFamily="18" charset="0"/>
            </a:rPr>
            <a:t>Split into Train/Test sets</a:t>
          </a:r>
        </a:p>
      </dgm:t>
    </dgm:pt>
    <dgm:pt modelId="{51A95954-4E2A-4E20-8ECF-4FCAE9D14F5B}" type="parTrans" cxnId="{B3500A6C-E13F-4FAB-96EF-31EF24F4A782}">
      <dgm:prSet/>
      <dgm:spPr/>
      <dgm:t>
        <a:bodyPr/>
        <a:lstStyle/>
        <a:p>
          <a:endParaRPr lang="en-US"/>
        </a:p>
      </dgm:t>
    </dgm:pt>
    <dgm:pt modelId="{BBAB06BA-4FA0-4A65-8924-EF677B820F37}" type="sibTrans" cxnId="{B3500A6C-E13F-4FAB-96EF-31EF24F4A782}">
      <dgm:prSet/>
      <dgm:spPr/>
      <dgm:t>
        <a:bodyPr/>
        <a:lstStyle/>
        <a:p>
          <a:endParaRPr lang="en-US"/>
        </a:p>
      </dgm:t>
    </dgm:pt>
    <dgm:pt modelId="{AF19E076-575D-423C-9C6E-4FCD80F89A67}" type="pres">
      <dgm:prSet presAssocID="{56BDBA82-5DD2-43F8-83FB-3FAAEFDCD2CA}" presName="rootnode" presStyleCnt="0">
        <dgm:presLayoutVars>
          <dgm:chMax/>
          <dgm:chPref/>
          <dgm:dir/>
          <dgm:animLvl val="lvl"/>
        </dgm:presLayoutVars>
      </dgm:prSet>
      <dgm:spPr/>
    </dgm:pt>
    <dgm:pt modelId="{073D25D6-3780-4D1A-B3AD-DA79A69CC9E3}" type="pres">
      <dgm:prSet presAssocID="{7B45E174-6F64-4858-807C-95FFD6DD40E1}" presName="composite" presStyleCnt="0"/>
      <dgm:spPr/>
    </dgm:pt>
    <dgm:pt modelId="{47EE3E5D-C874-44D6-AE64-70BA98457212}" type="pres">
      <dgm:prSet presAssocID="{7B45E174-6F64-4858-807C-95FFD6DD40E1}" presName="LShape" presStyleLbl="alignNode1" presStyleIdx="0" presStyleCnt="5"/>
      <dgm:spPr/>
    </dgm:pt>
    <dgm:pt modelId="{D7868F1F-1FFC-47C7-A002-6B23F940B903}" type="pres">
      <dgm:prSet presAssocID="{7B45E174-6F64-4858-807C-95FFD6DD40E1}" presName="ParentText" presStyleLbl="revTx" presStyleIdx="0" presStyleCnt="3">
        <dgm:presLayoutVars>
          <dgm:chMax val="0"/>
          <dgm:chPref val="0"/>
          <dgm:bulletEnabled val="1"/>
        </dgm:presLayoutVars>
      </dgm:prSet>
      <dgm:spPr/>
    </dgm:pt>
    <dgm:pt modelId="{DB2D3395-33D5-4B4E-A87D-C4BDCAD2B04E}" type="pres">
      <dgm:prSet presAssocID="{7B45E174-6F64-4858-807C-95FFD6DD40E1}" presName="Triangle" presStyleLbl="alignNode1" presStyleIdx="1" presStyleCnt="5"/>
      <dgm:spPr/>
    </dgm:pt>
    <dgm:pt modelId="{4B1593E1-7D93-4CD3-A450-6388BE7D3B7B}" type="pres">
      <dgm:prSet presAssocID="{44D7D336-FB1D-4CE6-9EE4-18928E922C13}" presName="sibTrans" presStyleCnt="0"/>
      <dgm:spPr/>
    </dgm:pt>
    <dgm:pt modelId="{EB22C8A2-C12B-408D-95A7-BC7CDF54B475}" type="pres">
      <dgm:prSet presAssocID="{44D7D336-FB1D-4CE6-9EE4-18928E922C13}" presName="space" presStyleCnt="0"/>
      <dgm:spPr/>
    </dgm:pt>
    <dgm:pt modelId="{EE3EDD75-2580-471F-A9F2-42DD145EAA76}" type="pres">
      <dgm:prSet presAssocID="{534AD194-F01A-46B7-99CF-921406A5083E}" presName="composite" presStyleCnt="0"/>
      <dgm:spPr/>
    </dgm:pt>
    <dgm:pt modelId="{5BB0B120-B542-4DB5-895B-D08B753B5AB5}" type="pres">
      <dgm:prSet presAssocID="{534AD194-F01A-46B7-99CF-921406A5083E}" presName="LShape" presStyleLbl="alignNode1" presStyleIdx="2" presStyleCnt="5"/>
      <dgm:spPr/>
    </dgm:pt>
    <dgm:pt modelId="{6199B815-CA64-428D-8850-89BE93F512BA}" type="pres">
      <dgm:prSet presAssocID="{534AD194-F01A-46B7-99CF-921406A5083E}" presName="ParentText" presStyleLbl="revTx" presStyleIdx="1" presStyleCnt="3" custScaleX="113530" custScaleY="146591" custLinFactNeighborX="9475" custLinFactNeighborY="30660">
        <dgm:presLayoutVars>
          <dgm:chMax val="0"/>
          <dgm:chPref val="0"/>
          <dgm:bulletEnabled val="1"/>
        </dgm:presLayoutVars>
      </dgm:prSet>
      <dgm:spPr/>
    </dgm:pt>
    <dgm:pt modelId="{38CE147D-AC35-4EBD-9644-3D53AE6D904A}" type="pres">
      <dgm:prSet presAssocID="{534AD194-F01A-46B7-99CF-921406A5083E}" presName="Triangle" presStyleLbl="alignNode1" presStyleIdx="3" presStyleCnt="5"/>
      <dgm:spPr/>
    </dgm:pt>
    <dgm:pt modelId="{1A37354D-083A-46CE-BFAC-B48C176610EC}" type="pres">
      <dgm:prSet presAssocID="{95513C88-8B29-4921-9280-1FB2FB99684A}" presName="sibTrans" presStyleCnt="0"/>
      <dgm:spPr/>
    </dgm:pt>
    <dgm:pt modelId="{03D59C04-DED2-409A-991A-C3AB0DE4B10C}" type="pres">
      <dgm:prSet presAssocID="{95513C88-8B29-4921-9280-1FB2FB99684A}" presName="space" presStyleCnt="0"/>
      <dgm:spPr/>
    </dgm:pt>
    <dgm:pt modelId="{95F52FDD-3E58-4CF9-94FE-E95896193134}" type="pres">
      <dgm:prSet presAssocID="{3D29518F-4043-4FCA-B4CE-41A6FD6DADD4}" presName="composite" presStyleCnt="0"/>
      <dgm:spPr/>
    </dgm:pt>
    <dgm:pt modelId="{0278B587-D45A-4DFD-8BA9-55DD14AAABA0}" type="pres">
      <dgm:prSet presAssocID="{3D29518F-4043-4FCA-B4CE-41A6FD6DADD4}" presName="LShape" presStyleLbl="alignNode1" presStyleIdx="4" presStyleCnt="5"/>
      <dgm:spPr/>
    </dgm:pt>
    <dgm:pt modelId="{04FF1B90-3D2F-45B5-BE69-DD1F7D057AF6}" type="pres">
      <dgm:prSet presAssocID="{3D29518F-4043-4FCA-B4CE-41A6FD6DADD4}" presName="ParentText" presStyleLbl="revTx" presStyleIdx="2" presStyleCnt="3">
        <dgm:presLayoutVars>
          <dgm:chMax val="0"/>
          <dgm:chPref val="0"/>
          <dgm:bulletEnabled val="1"/>
        </dgm:presLayoutVars>
      </dgm:prSet>
      <dgm:spPr/>
    </dgm:pt>
  </dgm:ptLst>
  <dgm:cxnLst>
    <dgm:cxn modelId="{6C4B4925-826F-4231-B6AC-24B76ABA12BB}" type="presOf" srcId="{B1DCCFAB-8918-46A5-80FF-03A64E55B15F}" destId="{D7868F1F-1FFC-47C7-A002-6B23F940B903}" srcOrd="0" destOrd="1" presId="urn:microsoft.com/office/officeart/2009/3/layout/StepUpProcess"/>
    <dgm:cxn modelId="{3915253C-3DF7-482B-9361-627B4771252A}" type="presOf" srcId="{3D29518F-4043-4FCA-B4CE-41A6FD6DADD4}" destId="{04FF1B90-3D2F-45B5-BE69-DD1F7D057AF6}" srcOrd="0" destOrd="0" presId="urn:microsoft.com/office/officeart/2009/3/layout/StepUpProcess"/>
    <dgm:cxn modelId="{BFD06B43-7371-4668-A6E2-63AFD64C44C4}" type="presOf" srcId="{534AD194-F01A-46B7-99CF-921406A5083E}" destId="{6199B815-CA64-428D-8850-89BE93F512BA}" srcOrd="0" destOrd="0" presId="urn:microsoft.com/office/officeart/2009/3/layout/StepUpProcess"/>
    <dgm:cxn modelId="{0C384667-7362-45FB-80BC-823314C9EF7C}" type="presOf" srcId="{56BDBA82-5DD2-43F8-83FB-3FAAEFDCD2CA}" destId="{AF19E076-575D-423C-9C6E-4FCD80F89A67}" srcOrd="0" destOrd="0" presId="urn:microsoft.com/office/officeart/2009/3/layout/StepUpProcess"/>
    <dgm:cxn modelId="{A83CA668-2D6A-4EA0-B9E4-85E066BCFDFC}" type="presOf" srcId="{7B45E174-6F64-4858-807C-95FFD6DD40E1}" destId="{D7868F1F-1FFC-47C7-A002-6B23F940B903}" srcOrd="0" destOrd="0" presId="urn:microsoft.com/office/officeart/2009/3/layout/StepUpProcess"/>
    <dgm:cxn modelId="{B3500A6C-E13F-4FAB-96EF-31EF24F4A782}" srcId="{56BDBA82-5DD2-43F8-83FB-3FAAEFDCD2CA}" destId="{3D29518F-4043-4FCA-B4CE-41A6FD6DADD4}" srcOrd="2" destOrd="0" parTransId="{51A95954-4E2A-4E20-8ECF-4FCAE9D14F5B}" sibTransId="{BBAB06BA-4FA0-4A65-8924-EF677B820F37}"/>
    <dgm:cxn modelId="{1F07ED55-9AE2-43A7-BF2F-C49A75B396B9}" srcId="{7B45E174-6F64-4858-807C-95FFD6DD40E1}" destId="{B1DCCFAB-8918-46A5-80FF-03A64E55B15F}" srcOrd="0" destOrd="0" parTransId="{E9CB9A53-86B2-4A14-A4F9-61A8747BCDCE}" sibTransId="{A58E70BD-F786-4A4A-933A-3BF0F9FBA245}"/>
    <dgm:cxn modelId="{4920B78B-24C0-45ED-B691-D9111999DAEB}" srcId="{56BDBA82-5DD2-43F8-83FB-3FAAEFDCD2CA}" destId="{534AD194-F01A-46B7-99CF-921406A5083E}" srcOrd="1" destOrd="0" parTransId="{A8012B12-96BA-46F8-A9AB-CA3B08744B71}" sibTransId="{95513C88-8B29-4921-9280-1FB2FB99684A}"/>
    <dgm:cxn modelId="{142FC6F6-D8C2-4FE1-8F81-ED619DD0AB83}" srcId="{56BDBA82-5DD2-43F8-83FB-3FAAEFDCD2CA}" destId="{7B45E174-6F64-4858-807C-95FFD6DD40E1}" srcOrd="0" destOrd="0" parTransId="{D7679C71-A766-4936-BD2B-EBE4454FB17F}" sibTransId="{44D7D336-FB1D-4CE6-9EE4-18928E922C13}"/>
    <dgm:cxn modelId="{9D04B8C7-4977-4609-B179-BB8F68D863DB}" type="presParOf" srcId="{AF19E076-575D-423C-9C6E-4FCD80F89A67}" destId="{073D25D6-3780-4D1A-B3AD-DA79A69CC9E3}" srcOrd="0" destOrd="0" presId="urn:microsoft.com/office/officeart/2009/3/layout/StepUpProcess"/>
    <dgm:cxn modelId="{3BAF243F-28FB-4325-B545-8735C1BFDCF6}" type="presParOf" srcId="{073D25D6-3780-4D1A-B3AD-DA79A69CC9E3}" destId="{47EE3E5D-C874-44D6-AE64-70BA98457212}" srcOrd="0" destOrd="0" presId="urn:microsoft.com/office/officeart/2009/3/layout/StepUpProcess"/>
    <dgm:cxn modelId="{25C5C249-305C-4B7A-90AF-24369380A990}" type="presParOf" srcId="{073D25D6-3780-4D1A-B3AD-DA79A69CC9E3}" destId="{D7868F1F-1FFC-47C7-A002-6B23F940B903}" srcOrd="1" destOrd="0" presId="urn:microsoft.com/office/officeart/2009/3/layout/StepUpProcess"/>
    <dgm:cxn modelId="{C0DE975B-C452-4022-BF5A-EA05B4098542}" type="presParOf" srcId="{073D25D6-3780-4D1A-B3AD-DA79A69CC9E3}" destId="{DB2D3395-33D5-4B4E-A87D-C4BDCAD2B04E}" srcOrd="2" destOrd="0" presId="urn:microsoft.com/office/officeart/2009/3/layout/StepUpProcess"/>
    <dgm:cxn modelId="{E531E72B-3A71-4161-B93C-C5CE885AB11C}" type="presParOf" srcId="{AF19E076-575D-423C-9C6E-4FCD80F89A67}" destId="{4B1593E1-7D93-4CD3-A450-6388BE7D3B7B}" srcOrd="1" destOrd="0" presId="urn:microsoft.com/office/officeart/2009/3/layout/StepUpProcess"/>
    <dgm:cxn modelId="{D0CB40A5-C564-4555-877E-D82FFA3B5E22}" type="presParOf" srcId="{4B1593E1-7D93-4CD3-A450-6388BE7D3B7B}" destId="{EB22C8A2-C12B-408D-95A7-BC7CDF54B475}" srcOrd="0" destOrd="0" presId="urn:microsoft.com/office/officeart/2009/3/layout/StepUpProcess"/>
    <dgm:cxn modelId="{57BDC951-7FAB-4FCC-A681-66EE11349244}" type="presParOf" srcId="{AF19E076-575D-423C-9C6E-4FCD80F89A67}" destId="{EE3EDD75-2580-471F-A9F2-42DD145EAA76}" srcOrd="2" destOrd="0" presId="urn:microsoft.com/office/officeart/2009/3/layout/StepUpProcess"/>
    <dgm:cxn modelId="{F26A2C72-A856-4CB1-A47D-F8FB58610E25}" type="presParOf" srcId="{EE3EDD75-2580-471F-A9F2-42DD145EAA76}" destId="{5BB0B120-B542-4DB5-895B-D08B753B5AB5}" srcOrd="0" destOrd="0" presId="urn:microsoft.com/office/officeart/2009/3/layout/StepUpProcess"/>
    <dgm:cxn modelId="{4A447866-C4F2-434D-9B48-133792B6B37C}" type="presParOf" srcId="{EE3EDD75-2580-471F-A9F2-42DD145EAA76}" destId="{6199B815-CA64-428D-8850-89BE93F512BA}" srcOrd="1" destOrd="0" presId="urn:microsoft.com/office/officeart/2009/3/layout/StepUpProcess"/>
    <dgm:cxn modelId="{64184C25-07E2-4E5F-9CBE-6516FBAA88C9}" type="presParOf" srcId="{EE3EDD75-2580-471F-A9F2-42DD145EAA76}" destId="{38CE147D-AC35-4EBD-9644-3D53AE6D904A}" srcOrd="2" destOrd="0" presId="urn:microsoft.com/office/officeart/2009/3/layout/StepUpProcess"/>
    <dgm:cxn modelId="{5040808A-78B1-48E6-A04A-1E619A21499A}" type="presParOf" srcId="{AF19E076-575D-423C-9C6E-4FCD80F89A67}" destId="{1A37354D-083A-46CE-BFAC-B48C176610EC}" srcOrd="3" destOrd="0" presId="urn:microsoft.com/office/officeart/2009/3/layout/StepUpProcess"/>
    <dgm:cxn modelId="{AF4AF1BA-A92F-4AEE-9BCD-9652417CF1C0}" type="presParOf" srcId="{1A37354D-083A-46CE-BFAC-B48C176610EC}" destId="{03D59C04-DED2-409A-991A-C3AB0DE4B10C}" srcOrd="0" destOrd="0" presId="urn:microsoft.com/office/officeart/2009/3/layout/StepUpProcess"/>
    <dgm:cxn modelId="{F2B74439-2A3F-4B04-B2B9-F35516ED3ABD}" type="presParOf" srcId="{AF19E076-575D-423C-9C6E-4FCD80F89A67}" destId="{95F52FDD-3E58-4CF9-94FE-E95896193134}" srcOrd="4" destOrd="0" presId="urn:microsoft.com/office/officeart/2009/3/layout/StepUpProcess"/>
    <dgm:cxn modelId="{607A67F2-640A-4764-82B8-F91669F0ED3F}" type="presParOf" srcId="{95F52FDD-3E58-4CF9-94FE-E95896193134}" destId="{0278B587-D45A-4DFD-8BA9-55DD14AAABA0}" srcOrd="0" destOrd="0" presId="urn:microsoft.com/office/officeart/2009/3/layout/StepUpProcess"/>
    <dgm:cxn modelId="{C05F8535-A328-4ED2-A16E-4C6D65B2A97D}" type="presParOf" srcId="{95F52FDD-3E58-4CF9-94FE-E95896193134}" destId="{04FF1B90-3D2F-45B5-BE69-DD1F7D057AF6}"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41FCF2-92CA-4B46-8791-20D7969FE985}" type="doc">
      <dgm:prSet loTypeId="urn:microsoft.com/office/officeart/2009/3/layout/StepUpProcess" loCatId="process" qsTypeId="urn:microsoft.com/office/officeart/2005/8/quickstyle/simple1" qsCatId="simple" csTypeId="urn:microsoft.com/office/officeart/2005/8/colors/colorful3" csCatId="colorful"/>
      <dgm:spPr/>
      <dgm:t>
        <a:bodyPr/>
        <a:lstStyle/>
        <a:p>
          <a:endParaRPr lang="en-US"/>
        </a:p>
      </dgm:t>
    </dgm:pt>
    <dgm:pt modelId="{26EBA861-73B9-476C-AA01-C3FF5E1D88D0}">
      <dgm:prSet/>
      <dgm:spPr/>
      <dgm:t>
        <a:bodyPr/>
        <a:lstStyle/>
        <a:p>
          <a:pPr rtl="0"/>
          <a:r>
            <a:rPr lang="en-US" b="1"/>
            <a:t>Visualize correlations</a:t>
          </a:r>
          <a:endParaRPr lang="en-IN"/>
        </a:p>
      </dgm:t>
    </dgm:pt>
    <dgm:pt modelId="{780EE73C-5DF5-4C4C-AA5C-6A8369BD5CE7}" type="parTrans" cxnId="{5EA2DA59-D496-4BC3-BA21-D7F93C536A54}">
      <dgm:prSet/>
      <dgm:spPr/>
      <dgm:t>
        <a:bodyPr/>
        <a:lstStyle/>
        <a:p>
          <a:endParaRPr lang="en-US"/>
        </a:p>
      </dgm:t>
    </dgm:pt>
    <dgm:pt modelId="{93BE605F-A643-4A3B-A57B-BF8DACCE6093}" type="sibTrans" cxnId="{5EA2DA59-D496-4BC3-BA21-D7F93C536A54}">
      <dgm:prSet/>
      <dgm:spPr/>
      <dgm:t>
        <a:bodyPr/>
        <a:lstStyle/>
        <a:p>
          <a:endParaRPr lang="en-US"/>
        </a:p>
      </dgm:t>
    </dgm:pt>
    <dgm:pt modelId="{D75D60DD-9FE2-429B-A46C-03DEAE244606}">
      <dgm:prSet/>
      <dgm:spPr/>
      <dgm:t>
        <a:bodyPr/>
        <a:lstStyle/>
        <a:p>
          <a:pPr rtl="0"/>
          <a:r>
            <a:rPr lang="en-US" b="1"/>
            <a:t>Analyze feature distributions</a:t>
          </a:r>
          <a:endParaRPr lang="en-IN"/>
        </a:p>
      </dgm:t>
    </dgm:pt>
    <dgm:pt modelId="{69C58D39-9286-4E1E-98A8-646D86FB3900}" type="parTrans" cxnId="{9BD8B03D-1949-48DA-9252-E13B6D2FF98C}">
      <dgm:prSet/>
      <dgm:spPr/>
      <dgm:t>
        <a:bodyPr/>
        <a:lstStyle/>
        <a:p>
          <a:endParaRPr lang="en-US"/>
        </a:p>
      </dgm:t>
    </dgm:pt>
    <dgm:pt modelId="{0107B68F-93A2-4969-86ED-CC4FC4BF66FE}" type="sibTrans" cxnId="{9BD8B03D-1949-48DA-9252-E13B6D2FF98C}">
      <dgm:prSet/>
      <dgm:spPr/>
      <dgm:t>
        <a:bodyPr/>
        <a:lstStyle/>
        <a:p>
          <a:endParaRPr lang="en-US"/>
        </a:p>
      </dgm:t>
    </dgm:pt>
    <dgm:pt modelId="{C2907FB8-FC12-4007-99D9-248180A91036}">
      <dgm:prSet/>
      <dgm:spPr/>
      <dgm:t>
        <a:bodyPr/>
        <a:lstStyle/>
        <a:p>
          <a:pPr rtl="0"/>
          <a:r>
            <a:rPr lang="en-US" b="1" dirty="0"/>
            <a:t>Understand class imbalance</a:t>
          </a:r>
          <a:endParaRPr lang="en-IN" dirty="0"/>
        </a:p>
      </dgm:t>
    </dgm:pt>
    <dgm:pt modelId="{FB30AEBA-EC90-4FCD-A636-4267CDA23730}" type="parTrans" cxnId="{E38E4D22-B99D-4AC9-89B5-E38715C289EC}">
      <dgm:prSet/>
      <dgm:spPr/>
      <dgm:t>
        <a:bodyPr/>
        <a:lstStyle/>
        <a:p>
          <a:endParaRPr lang="en-US"/>
        </a:p>
      </dgm:t>
    </dgm:pt>
    <dgm:pt modelId="{BFEDBB53-0BF7-445D-A690-63581E06AF58}" type="sibTrans" cxnId="{E38E4D22-B99D-4AC9-89B5-E38715C289EC}">
      <dgm:prSet/>
      <dgm:spPr/>
      <dgm:t>
        <a:bodyPr/>
        <a:lstStyle/>
        <a:p>
          <a:endParaRPr lang="en-US"/>
        </a:p>
      </dgm:t>
    </dgm:pt>
    <dgm:pt modelId="{9F092384-3523-4616-8937-C63855505C11}" type="pres">
      <dgm:prSet presAssocID="{CF41FCF2-92CA-4B46-8791-20D7969FE985}" presName="rootnode" presStyleCnt="0">
        <dgm:presLayoutVars>
          <dgm:chMax/>
          <dgm:chPref/>
          <dgm:dir/>
          <dgm:animLvl val="lvl"/>
        </dgm:presLayoutVars>
      </dgm:prSet>
      <dgm:spPr/>
    </dgm:pt>
    <dgm:pt modelId="{01363A26-E74B-4D7B-A460-5F7449F71C66}" type="pres">
      <dgm:prSet presAssocID="{26EBA861-73B9-476C-AA01-C3FF5E1D88D0}" presName="composite" presStyleCnt="0"/>
      <dgm:spPr/>
    </dgm:pt>
    <dgm:pt modelId="{7991DC49-81C1-4B2D-B3F6-06274A942229}" type="pres">
      <dgm:prSet presAssocID="{26EBA861-73B9-476C-AA01-C3FF5E1D88D0}" presName="LShape" presStyleLbl="alignNode1" presStyleIdx="0" presStyleCnt="5"/>
      <dgm:spPr/>
    </dgm:pt>
    <dgm:pt modelId="{0E12CA3B-A342-401B-BA11-7327DB9ECB87}" type="pres">
      <dgm:prSet presAssocID="{26EBA861-73B9-476C-AA01-C3FF5E1D88D0}" presName="ParentText" presStyleLbl="revTx" presStyleIdx="0" presStyleCnt="3">
        <dgm:presLayoutVars>
          <dgm:chMax val="0"/>
          <dgm:chPref val="0"/>
          <dgm:bulletEnabled val="1"/>
        </dgm:presLayoutVars>
      </dgm:prSet>
      <dgm:spPr/>
    </dgm:pt>
    <dgm:pt modelId="{4CA9482D-FC3B-42F6-9F22-073BB8C68824}" type="pres">
      <dgm:prSet presAssocID="{26EBA861-73B9-476C-AA01-C3FF5E1D88D0}" presName="Triangle" presStyleLbl="alignNode1" presStyleIdx="1" presStyleCnt="5"/>
      <dgm:spPr/>
    </dgm:pt>
    <dgm:pt modelId="{B8A8D0D8-6E11-47D0-923D-F2EFE02DBFD9}" type="pres">
      <dgm:prSet presAssocID="{93BE605F-A643-4A3B-A57B-BF8DACCE6093}" presName="sibTrans" presStyleCnt="0"/>
      <dgm:spPr/>
    </dgm:pt>
    <dgm:pt modelId="{9ED57FFF-6658-4D63-BA6D-CA03D796989C}" type="pres">
      <dgm:prSet presAssocID="{93BE605F-A643-4A3B-A57B-BF8DACCE6093}" presName="space" presStyleCnt="0"/>
      <dgm:spPr/>
    </dgm:pt>
    <dgm:pt modelId="{5A995F32-ADB2-4845-A0D6-C15A8307E187}" type="pres">
      <dgm:prSet presAssocID="{D75D60DD-9FE2-429B-A46C-03DEAE244606}" presName="composite" presStyleCnt="0"/>
      <dgm:spPr/>
    </dgm:pt>
    <dgm:pt modelId="{2E7E1BB8-1441-44B2-868A-F0E5CF4A7BA8}" type="pres">
      <dgm:prSet presAssocID="{D75D60DD-9FE2-429B-A46C-03DEAE244606}" presName="LShape" presStyleLbl="alignNode1" presStyleIdx="2" presStyleCnt="5"/>
      <dgm:spPr/>
    </dgm:pt>
    <dgm:pt modelId="{F1595917-75B9-48C1-9DA2-CA86E8004EFB}" type="pres">
      <dgm:prSet presAssocID="{D75D60DD-9FE2-429B-A46C-03DEAE244606}" presName="ParentText" presStyleLbl="revTx" presStyleIdx="1" presStyleCnt="3">
        <dgm:presLayoutVars>
          <dgm:chMax val="0"/>
          <dgm:chPref val="0"/>
          <dgm:bulletEnabled val="1"/>
        </dgm:presLayoutVars>
      </dgm:prSet>
      <dgm:spPr/>
    </dgm:pt>
    <dgm:pt modelId="{3A57D317-DE1C-4EB6-995E-7B371D833118}" type="pres">
      <dgm:prSet presAssocID="{D75D60DD-9FE2-429B-A46C-03DEAE244606}" presName="Triangle" presStyleLbl="alignNode1" presStyleIdx="3" presStyleCnt="5"/>
      <dgm:spPr/>
    </dgm:pt>
    <dgm:pt modelId="{2F23B79A-416D-4705-AA71-D33861213249}" type="pres">
      <dgm:prSet presAssocID="{0107B68F-93A2-4969-86ED-CC4FC4BF66FE}" presName="sibTrans" presStyleCnt="0"/>
      <dgm:spPr/>
    </dgm:pt>
    <dgm:pt modelId="{807820BE-B82F-40C6-96F7-53816AB64606}" type="pres">
      <dgm:prSet presAssocID="{0107B68F-93A2-4969-86ED-CC4FC4BF66FE}" presName="space" presStyleCnt="0"/>
      <dgm:spPr/>
    </dgm:pt>
    <dgm:pt modelId="{B6713059-C389-479A-A2B6-1863C2C0E87B}" type="pres">
      <dgm:prSet presAssocID="{C2907FB8-FC12-4007-99D9-248180A91036}" presName="composite" presStyleCnt="0"/>
      <dgm:spPr/>
    </dgm:pt>
    <dgm:pt modelId="{A37217D2-BE4D-4E6E-9CFC-7F4390A85DA7}" type="pres">
      <dgm:prSet presAssocID="{C2907FB8-FC12-4007-99D9-248180A91036}" presName="LShape" presStyleLbl="alignNode1" presStyleIdx="4" presStyleCnt="5"/>
      <dgm:spPr/>
    </dgm:pt>
    <dgm:pt modelId="{F17B0358-0853-4312-893E-0D15F19BB78A}" type="pres">
      <dgm:prSet presAssocID="{C2907FB8-FC12-4007-99D9-248180A91036}" presName="ParentText" presStyleLbl="revTx" presStyleIdx="2" presStyleCnt="3">
        <dgm:presLayoutVars>
          <dgm:chMax val="0"/>
          <dgm:chPref val="0"/>
          <dgm:bulletEnabled val="1"/>
        </dgm:presLayoutVars>
      </dgm:prSet>
      <dgm:spPr/>
    </dgm:pt>
  </dgm:ptLst>
  <dgm:cxnLst>
    <dgm:cxn modelId="{3E820C1F-39FA-4C12-894B-17049BF67FBC}" type="presOf" srcId="{CF41FCF2-92CA-4B46-8791-20D7969FE985}" destId="{9F092384-3523-4616-8937-C63855505C11}" srcOrd="0" destOrd="0" presId="urn:microsoft.com/office/officeart/2009/3/layout/StepUpProcess"/>
    <dgm:cxn modelId="{E38E4D22-B99D-4AC9-89B5-E38715C289EC}" srcId="{CF41FCF2-92CA-4B46-8791-20D7969FE985}" destId="{C2907FB8-FC12-4007-99D9-248180A91036}" srcOrd="2" destOrd="0" parTransId="{FB30AEBA-EC90-4FCD-A636-4267CDA23730}" sibTransId="{BFEDBB53-0BF7-445D-A690-63581E06AF58}"/>
    <dgm:cxn modelId="{9BD8B03D-1949-48DA-9252-E13B6D2FF98C}" srcId="{CF41FCF2-92CA-4B46-8791-20D7969FE985}" destId="{D75D60DD-9FE2-429B-A46C-03DEAE244606}" srcOrd="1" destOrd="0" parTransId="{69C58D39-9286-4E1E-98A8-646D86FB3900}" sibTransId="{0107B68F-93A2-4969-86ED-CC4FC4BF66FE}"/>
    <dgm:cxn modelId="{5EA2DA59-D496-4BC3-BA21-D7F93C536A54}" srcId="{CF41FCF2-92CA-4B46-8791-20D7969FE985}" destId="{26EBA861-73B9-476C-AA01-C3FF5E1D88D0}" srcOrd="0" destOrd="0" parTransId="{780EE73C-5DF5-4C4C-AA5C-6A8369BD5CE7}" sibTransId="{93BE605F-A643-4A3B-A57B-BF8DACCE6093}"/>
    <dgm:cxn modelId="{03B1A192-CBD8-4C17-B890-350CA44D0F5E}" type="presOf" srcId="{26EBA861-73B9-476C-AA01-C3FF5E1D88D0}" destId="{0E12CA3B-A342-401B-BA11-7327DB9ECB87}" srcOrd="0" destOrd="0" presId="urn:microsoft.com/office/officeart/2009/3/layout/StepUpProcess"/>
    <dgm:cxn modelId="{CF867CA5-1846-4A57-A3E2-AEFB8BB56C22}" type="presOf" srcId="{C2907FB8-FC12-4007-99D9-248180A91036}" destId="{F17B0358-0853-4312-893E-0D15F19BB78A}" srcOrd="0" destOrd="0" presId="urn:microsoft.com/office/officeart/2009/3/layout/StepUpProcess"/>
    <dgm:cxn modelId="{EF9444F4-9369-48F7-BBDC-CA66EEDAD7C1}" type="presOf" srcId="{D75D60DD-9FE2-429B-A46C-03DEAE244606}" destId="{F1595917-75B9-48C1-9DA2-CA86E8004EFB}" srcOrd="0" destOrd="0" presId="urn:microsoft.com/office/officeart/2009/3/layout/StepUpProcess"/>
    <dgm:cxn modelId="{44E8B953-A4DB-43D2-BF0A-4FAEC7CD72D9}" type="presParOf" srcId="{9F092384-3523-4616-8937-C63855505C11}" destId="{01363A26-E74B-4D7B-A460-5F7449F71C66}" srcOrd="0" destOrd="0" presId="urn:microsoft.com/office/officeart/2009/3/layout/StepUpProcess"/>
    <dgm:cxn modelId="{EBF830E7-A413-45D5-B9A9-6E783A026A48}" type="presParOf" srcId="{01363A26-E74B-4D7B-A460-5F7449F71C66}" destId="{7991DC49-81C1-4B2D-B3F6-06274A942229}" srcOrd="0" destOrd="0" presId="urn:microsoft.com/office/officeart/2009/3/layout/StepUpProcess"/>
    <dgm:cxn modelId="{0F0DBEC4-D26C-48C3-8550-B9AB74C7FA66}" type="presParOf" srcId="{01363A26-E74B-4D7B-A460-5F7449F71C66}" destId="{0E12CA3B-A342-401B-BA11-7327DB9ECB87}" srcOrd="1" destOrd="0" presId="urn:microsoft.com/office/officeart/2009/3/layout/StepUpProcess"/>
    <dgm:cxn modelId="{9222DEFA-72D3-41CF-9B57-C85740A8CA8E}" type="presParOf" srcId="{01363A26-E74B-4D7B-A460-5F7449F71C66}" destId="{4CA9482D-FC3B-42F6-9F22-073BB8C68824}" srcOrd="2" destOrd="0" presId="urn:microsoft.com/office/officeart/2009/3/layout/StepUpProcess"/>
    <dgm:cxn modelId="{E1319744-538A-470E-A1A1-A33B7D20C833}" type="presParOf" srcId="{9F092384-3523-4616-8937-C63855505C11}" destId="{B8A8D0D8-6E11-47D0-923D-F2EFE02DBFD9}" srcOrd="1" destOrd="0" presId="urn:microsoft.com/office/officeart/2009/3/layout/StepUpProcess"/>
    <dgm:cxn modelId="{98C6F577-80DF-47FC-9894-C222BE9934A0}" type="presParOf" srcId="{B8A8D0D8-6E11-47D0-923D-F2EFE02DBFD9}" destId="{9ED57FFF-6658-4D63-BA6D-CA03D796989C}" srcOrd="0" destOrd="0" presId="urn:microsoft.com/office/officeart/2009/3/layout/StepUpProcess"/>
    <dgm:cxn modelId="{EFC95940-351C-4CA9-99F7-9A5E33DBF4F8}" type="presParOf" srcId="{9F092384-3523-4616-8937-C63855505C11}" destId="{5A995F32-ADB2-4845-A0D6-C15A8307E187}" srcOrd="2" destOrd="0" presId="urn:microsoft.com/office/officeart/2009/3/layout/StepUpProcess"/>
    <dgm:cxn modelId="{DC8DCF91-C78D-4329-A315-BE5896818C2F}" type="presParOf" srcId="{5A995F32-ADB2-4845-A0D6-C15A8307E187}" destId="{2E7E1BB8-1441-44B2-868A-F0E5CF4A7BA8}" srcOrd="0" destOrd="0" presId="urn:microsoft.com/office/officeart/2009/3/layout/StepUpProcess"/>
    <dgm:cxn modelId="{AF4D3764-5239-48F6-942B-A7590F924B09}" type="presParOf" srcId="{5A995F32-ADB2-4845-A0D6-C15A8307E187}" destId="{F1595917-75B9-48C1-9DA2-CA86E8004EFB}" srcOrd="1" destOrd="0" presId="urn:microsoft.com/office/officeart/2009/3/layout/StepUpProcess"/>
    <dgm:cxn modelId="{5DE85D12-CD13-4C40-95E7-F01F09295819}" type="presParOf" srcId="{5A995F32-ADB2-4845-A0D6-C15A8307E187}" destId="{3A57D317-DE1C-4EB6-995E-7B371D833118}" srcOrd="2" destOrd="0" presId="urn:microsoft.com/office/officeart/2009/3/layout/StepUpProcess"/>
    <dgm:cxn modelId="{B61661CE-C6FF-4181-B5C6-4C7436268903}" type="presParOf" srcId="{9F092384-3523-4616-8937-C63855505C11}" destId="{2F23B79A-416D-4705-AA71-D33861213249}" srcOrd="3" destOrd="0" presId="urn:microsoft.com/office/officeart/2009/3/layout/StepUpProcess"/>
    <dgm:cxn modelId="{A5405A80-02FF-4CEB-AF28-B33D23FB0855}" type="presParOf" srcId="{2F23B79A-416D-4705-AA71-D33861213249}" destId="{807820BE-B82F-40C6-96F7-53816AB64606}" srcOrd="0" destOrd="0" presId="urn:microsoft.com/office/officeart/2009/3/layout/StepUpProcess"/>
    <dgm:cxn modelId="{79D1C0B0-23E5-4532-8C61-48674ECCC1BE}" type="presParOf" srcId="{9F092384-3523-4616-8937-C63855505C11}" destId="{B6713059-C389-479A-A2B6-1863C2C0E87B}" srcOrd="4" destOrd="0" presId="urn:microsoft.com/office/officeart/2009/3/layout/StepUpProcess"/>
    <dgm:cxn modelId="{EADD0E13-D03A-4720-8654-C15047B0D641}" type="presParOf" srcId="{B6713059-C389-479A-A2B6-1863C2C0E87B}" destId="{A37217D2-BE4D-4E6E-9CFC-7F4390A85DA7}" srcOrd="0" destOrd="0" presId="urn:microsoft.com/office/officeart/2009/3/layout/StepUpProcess"/>
    <dgm:cxn modelId="{21D65F5F-C8D5-45F0-B524-C9380CBD7C73}" type="presParOf" srcId="{B6713059-C389-479A-A2B6-1863C2C0E87B}" destId="{F17B0358-0853-4312-893E-0D15F19BB78A}" srcOrd="1" destOrd="0" presId="urn:microsoft.com/office/officeart/2009/3/layout/StepUp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FE5E29-E7AB-4018-8362-B093F587965C}" type="doc">
      <dgm:prSet loTypeId="urn:microsoft.com/office/officeart/2005/8/layout/target1" loCatId="relationship" qsTypeId="urn:microsoft.com/office/officeart/2005/8/quickstyle/simple1" qsCatId="simple" csTypeId="urn:microsoft.com/office/officeart/2005/8/colors/colorful2" csCatId="colorful" phldr="1"/>
      <dgm:spPr/>
      <dgm:t>
        <a:bodyPr/>
        <a:lstStyle/>
        <a:p>
          <a:endParaRPr lang="en-US"/>
        </a:p>
      </dgm:t>
    </dgm:pt>
    <dgm:pt modelId="{0881D228-C952-437A-A8AD-90FB0DE71B01}">
      <dgm:prSet custT="1"/>
      <dgm:spPr/>
      <dgm:t>
        <a:bodyPr/>
        <a:lstStyle/>
        <a:p>
          <a:pPr rtl="0"/>
          <a:r>
            <a:rPr lang="en-US" sz="1600" dirty="0">
              <a:latin typeface="Times New Roman" panose="02020603050405020304" pitchFamily="18" charset="0"/>
              <a:cs typeface="Times New Roman" panose="02020603050405020304" pitchFamily="18" charset="0"/>
            </a:rPr>
            <a:t>Logistic Regression </a:t>
          </a:r>
          <a:endParaRPr lang="en-IN" sz="1400" dirty="0">
            <a:latin typeface="Times New Roman" panose="02020603050405020304" pitchFamily="18" charset="0"/>
            <a:cs typeface="Times New Roman" panose="02020603050405020304" pitchFamily="18" charset="0"/>
          </a:endParaRPr>
        </a:p>
      </dgm:t>
    </dgm:pt>
    <dgm:pt modelId="{95D87631-5349-4E05-8500-E140DF9D09EB}" type="parTrans" cxnId="{EC235D08-D992-44AA-AA74-5FBBF5394DB7}">
      <dgm:prSet/>
      <dgm:spPr/>
      <dgm:t>
        <a:bodyPr/>
        <a:lstStyle/>
        <a:p>
          <a:endParaRPr lang="en-US"/>
        </a:p>
      </dgm:t>
    </dgm:pt>
    <dgm:pt modelId="{1174149D-1F26-435D-9D7D-044AC32CFB16}" type="sibTrans" cxnId="{EC235D08-D992-44AA-AA74-5FBBF5394DB7}">
      <dgm:prSet/>
      <dgm:spPr/>
      <dgm:t>
        <a:bodyPr/>
        <a:lstStyle/>
        <a:p>
          <a:endParaRPr lang="en-US"/>
        </a:p>
      </dgm:t>
    </dgm:pt>
    <dgm:pt modelId="{004F56AC-8512-4468-8E3B-C94A047B75CA}">
      <dgm:prSet custT="1"/>
      <dgm:spPr/>
      <dgm:t>
        <a:bodyPr/>
        <a:lstStyle/>
        <a:p>
          <a:pPr rtl="0"/>
          <a:r>
            <a:rPr lang="en-US" sz="1600" dirty="0">
              <a:latin typeface="Times New Roman" panose="02020603050405020304" pitchFamily="18" charset="0"/>
              <a:cs typeface="Times New Roman" panose="02020603050405020304" pitchFamily="18" charset="0"/>
            </a:rPr>
            <a:t>Support Vector Machines (SVM</a:t>
          </a:r>
          <a:r>
            <a:rPr lang="en-US" sz="1600" dirty="0"/>
            <a:t>)</a:t>
          </a:r>
          <a:endParaRPr lang="en-IN" sz="1600" dirty="0"/>
        </a:p>
      </dgm:t>
    </dgm:pt>
    <dgm:pt modelId="{8A144FDC-3743-46D8-BF1B-AF77F0506732}" type="parTrans" cxnId="{2A7EC870-1807-4794-8040-9190F44513C0}">
      <dgm:prSet/>
      <dgm:spPr/>
      <dgm:t>
        <a:bodyPr/>
        <a:lstStyle/>
        <a:p>
          <a:endParaRPr lang="en-US"/>
        </a:p>
      </dgm:t>
    </dgm:pt>
    <dgm:pt modelId="{5385ABF8-926A-4120-8923-7EB56091886B}" type="sibTrans" cxnId="{2A7EC870-1807-4794-8040-9190F44513C0}">
      <dgm:prSet/>
      <dgm:spPr/>
      <dgm:t>
        <a:bodyPr/>
        <a:lstStyle/>
        <a:p>
          <a:endParaRPr lang="en-US"/>
        </a:p>
      </dgm:t>
    </dgm:pt>
    <dgm:pt modelId="{C7737B79-A00A-4389-B8CA-112FF0D58FF2}">
      <dgm:prSet custT="1"/>
      <dgm:spPr/>
      <dgm:t>
        <a:bodyPr/>
        <a:lstStyle/>
        <a:p>
          <a:pPr rtl="0"/>
          <a:r>
            <a:rPr lang="en-US" sz="1600" dirty="0">
              <a:latin typeface="Times New Roman" panose="02020603050405020304" pitchFamily="18" charset="0"/>
              <a:cs typeface="Times New Roman" panose="02020603050405020304" pitchFamily="18" charset="0"/>
            </a:rPr>
            <a:t>Decision Trees / Random Forest</a:t>
          </a:r>
          <a:endParaRPr lang="en-IN" sz="1600" dirty="0">
            <a:latin typeface="Times New Roman" panose="02020603050405020304" pitchFamily="18" charset="0"/>
            <a:cs typeface="Times New Roman" panose="02020603050405020304" pitchFamily="18" charset="0"/>
          </a:endParaRPr>
        </a:p>
      </dgm:t>
    </dgm:pt>
    <dgm:pt modelId="{2D00C9F0-69D7-4A91-AC24-414A14D05586}" type="parTrans" cxnId="{2B30B7D1-218E-49B8-AA79-38BD22182449}">
      <dgm:prSet/>
      <dgm:spPr/>
      <dgm:t>
        <a:bodyPr/>
        <a:lstStyle/>
        <a:p>
          <a:endParaRPr lang="en-US"/>
        </a:p>
      </dgm:t>
    </dgm:pt>
    <dgm:pt modelId="{645444E0-DEF6-487B-AA8B-52E164195661}" type="sibTrans" cxnId="{2B30B7D1-218E-49B8-AA79-38BD22182449}">
      <dgm:prSet/>
      <dgm:spPr/>
      <dgm:t>
        <a:bodyPr/>
        <a:lstStyle/>
        <a:p>
          <a:endParaRPr lang="en-US"/>
        </a:p>
      </dgm:t>
    </dgm:pt>
    <dgm:pt modelId="{349B9A07-5C57-43D5-B4A1-D12790F6B7E7}" type="pres">
      <dgm:prSet presAssocID="{08FE5E29-E7AB-4018-8362-B093F587965C}" presName="composite" presStyleCnt="0">
        <dgm:presLayoutVars>
          <dgm:chMax val="5"/>
          <dgm:dir/>
          <dgm:resizeHandles val="exact"/>
        </dgm:presLayoutVars>
      </dgm:prSet>
      <dgm:spPr/>
    </dgm:pt>
    <dgm:pt modelId="{F6A7C4AD-FA45-408E-A4E5-5CF69152BD4F}" type="pres">
      <dgm:prSet presAssocID="{0881D228-C952-437A-A8AD-90FB0DE71B01}" presName="circle1" presStyleLbl="lnNode1" presStyleIdx="0" presStyleCnt="3"/>
      <dgm:spPr/>
    </dgm:pt>
    <dgm:pt modelId="{2CE66B4F-453D-4A83-B654-98C9D083AFF0}" type="pres">
      <dgm:prSet presAssocID="{0881D228-C952-437A-A8AD-90FB0DE71B01}" presName="text1" presStyleLbl="revTx" presStyleIdx="0" presStyleCnt="3" custScaleX="143697" custLinFactNeighborX="5927" custLinFactNeighborY="-4097">
        <dgm:presLayoutVars>
          <dgm:bulletEnabled val="1"/>
        </dgm:presLayoutVars>
      </dgm:prSet>
      <dgm:spPr/>
    </dgm:pt>
    <dgm:pt modelId="{C920CCAA-BB47-4B8C-BC18-A1E73E7E247A}" type="pres">
      <dgm:prSet presAssocID="{0881D228-C952-437A-A8AD-90FB0DE71B01}" presName="line1" presStyleLbl="callout" presStyleIdx="0" presStyleCnt="6"/>
      <dgm:spPr/>
    </dgm:pt>
    <dgm:pt modelId="{6FAA8366-5F3B-4E63-8008-C6631C3EC280}" type="pres">
      <dgm:prSet presAssocID="{0881D228-C952-437A-A8AD-90FB0DE71B01}" presName="d1" presStyleLbl="callout" presStyleIdx="1" presStyleCnt="6"/>
      <dgm:spPr/>
    </dgm:pt>
    <dgm:pt modelId="{E733DB33-1E70-4291-9069-4C0430295D07}" type="pres">
      <dgm:prSet presAssocID="{004F56AC-8512-4468-8E3B-C94A047B75CA}" presName="circle2" presStyleLbl="lnNode1" presStyleIdx="1" presStyleCnt="3"/>
      <dgm:spPr/>
    </dgm:pt>
    <dgm:pt modelId="{94858526-5136-4035-8862-AB9FF6409A4A}" type="pres">
      <dgm:prSet presAssocID="{004F56AC-8512-4468-8E3B-C94A047B75CA}" presName="text2" presStyleLbl="revTx" presStyleIdx="1" presStyleCnt="3" custScaleX="125561" custScaleY="69878" custLinFactNeighborX="6915" custLinFactNeighborY="4518">
        <dgm:presLayoutVars>
          <dgm:bulletEnabled val="1"/>
        </dgm:presLayoutVars>
      </dgm:prSet>
      <dgm:spPr/>
    </dgm:pt>
    <dgm:pt modelId="{CE1CEBD3-5046-4AA3-8EF4-8E1756973A5D}" type="pres">
      <dgm:prSet presAssocID="{004F56AC-8512-4468-8E3B-C94A047B75CA}" presName="line2" presStyleLbl="callout" presStyleIdx="2" presStyleCnt="6"/>
      <dgm:spPr/>
    </dgm:pt>
    <dgm:pt modelId="{034F1695-0556-4214-84C5-2E740627D643}" type="pres">
      <dgm:prSet presAssocID="{004F56AC-8512-4468-8E3B-C94A047B75CA}" presName="d2" presStyleLbl="callout" presStyleIdx="3" presStyleCnt="6"/>
      <dgm:spPr/>
    </dgm:pt>
    <dgm:pt modelId="{247917F8-465E-4266-95D2-187A92857D60}" type="pres">
      <dgm:prSet presAssocID="{C7737B79-A00A-4389-B8CA-112FF0D58FF2}" presName="circle3" presStyleLbl="lnNode1" presStyleIdx="2" presStyleCnt="3" custLinFactNeighborX="-1444"/>
      <dgm:spPr/>
    </dgm:pt>
    <dgm:pt modelId="{1144D79B-FBE6-4C9A-BD59-A7BE80B6E677}" type="pres">
      <dgm:prSet presAssocID="{C7737B79-A00A-4389-B8CA-112FF0D58FF2}" presName="text3" presStyleLbl="revTx" presStyleIdx="2" presStyleCnt="3" custScaleX="127893" custLinFactNeighborX="5927" custLinFactNeighborY="6272">
        <dgm:presLayoutVars>
          <dgm:bulletEnabled val="1"/>
        </dgm:presLayoutVars>
      </dgm:prSet>
      <dgm:spPr/>
    </dgm:pt>
    <dgm:pt modelId="{F5600E8F-8BBB-4EBB-84A7-4AFC60A242F4}" type="pres">
      <dgm:prSet presAssocID="{C7737B79-A00A-4389-B8CA-112FF0D58FF2}" presName="line3" presStyleLbl="callout" presStyleIdx="4" presStyleCnt="6"/>
      <dgm:spPr/>
    </dgm:pt>
    <dgm:pt modelId="{3BF72329-6BDF-4EE7-9F95-F46C0D2D3439}" type="pres">
      <dgm:prSet presAssocID="{C7737B79-A00A-4389-B8CA-112FF0D58FF2}" presName="d3" presStyleLbl="callout" presStyleIdx="5" presStyleCnt="6"/>
      <dgm:spPr/>
    </dgm:pt>
  </dgm:ptLst>
  <dgm:cxnLst>
    <dgm:cxn modelId="{EC235D08-D992-44AA-AA74-5FBBF5394DB7}" srcId="{08FE5E29-E7AB-4018-8362-B093F587965C}" destId="{0881D228-C952-437A-A8AD-90FB0DE71B01}" srcOrd="0" destOrd="0" parTransId="{95D87631-5349-4E05-8500-E140DF9D09EB}" sibTransId="{1174149D-1F26-435D-9D7D-044AC32CFB16}"/>
    <dgm:cxn modelId="{A0D3E014-0367-45F3-A931-DDA8EF7EA06D}" type="presOf" srcId="{08FE5E29-E7AB-4018-8362-B093F587965C}" destId="{349B9A07-5C57-43D5-B4A1-D12790F6B7E7}" srcOrd="0" destOrd="0" presId="urn:microsoft.com/office/officeart/2005/8/layout/target1"/>
    <dgm:cxn modelId="{2A7EC870-1807-4794-8040-9190F44513C0}" srcId="{08FE5E29-E7AB-4018-8362-B093F587965C}" destId="{004F56AC-8512-4468-8E3B-C94A047B75CA}" srcOrd="1" destOrd="0" parTransId="{8A144FDC-3743-46D8-BF1B-AF77F0506732}" sibTransId="{5385ABF8-926A-4120-8923-7EB56091886B}"/>
    <dgm:cxn modelId="{2DA409D0-DD4C-405C-8111-0D36ADB9CBB0}" type="presOf" srcId="{0881D228-C952-437A-A8AD-90FB0DE71B01}" destId="{2CE66B4F-453D-4A83-B654-98C9D083AFF0}" srcOrd="0" destOrd="0" presId="urn:microsoft.com/office/officeart/2005/8/layout/target1"/>
    <dgm:cxn modelId="{2B30B7D1-218E-49B8-AA79-38BD22182449}" srcId="{08FE5E29-E7AB-4018-8362-B093F587965C}" destId="{C7737B79-A00A-4389-B8CA-112FF0D58FF2}" srcOrd="2" destOrd="0" parTransId="{2D00C9F0-69D7-4A91-AC24-414A14D05586}" sibTransId="{645444E0-DEF6-487B-AA8B-52E164195661}"/>
    <dgm:cxn modelId="{3F2BB5DE-00A2-4908-BAFD-3ABE64C557E4}" type="presOf" srcId="{004F56AC-8512-4468-8E3B-C94A047B75CA}" destId="{94858526-5136-4035-8862-AB9FF6409A4A}" srcOrd="0" destOrd="0" presId="urn:microsoft.com/office/officeart/2005/8/layout/target1"/>
    <dgm:cxn modelId="{0D6C4AE0-FF5A-49CF-BCA8-AB69BD2799C8}" type="presOf" srcId="{C7737B79-A00A-4389-B8CA-112FF0D58FF2}" destId="{1144D79B-FBE6-4C9A-BD59-A7BE80B6E677}" srcOrd="0" destOrd="0" presId="urn:microsoft.com/office/officeart/2005/8/layout/target1"/>
    <dgm:cxn modelId="{F81F524E-590F-4DF4-802C-0953524DDDB6}" type="presParOf" srcId="{349B9A07-5C57-43D5-B4A1-D12790F6B7E7}" destId="{F6A7C4AD-FA45-408E-A4E5-5CF69152BD4F}" srcOrd="0" destOrd="0" presId="urn:microsoft.com/office/officeart/2005/8/layout/target1"/>
    <dgm:cxn modelId="{A9396AAE-159B-4926-8013-7146614B81B9}" type="presParOf" srcId="{349B9A07-5C57-43D5-B4A1-D12790F6B7E7}" destId="{2CE66B4F-453D-4A83-B654-98C9D083AFF0}" srcOrd="1" destOrd="0" presId="urn:microsoft.com/office/officeart/2005/8/layout/target1"/>
    <dgm:cxn modelId="{408D8227-C048-4C2F-BEA2-905C291F0F3B}" type="presParOf" srcId="{349B9A07-5C57-43D5-B4A1-D12790F6B7E7}" destId="{C920CCAA-BB47-4B8C-BC18-A1E73E7E247A}" srcOrd="2" destOrd="0" presId="urn:microsoft.com/office/officeart/2005/8/layout/target1"/>
    <dgm:cxn modelId="{D17B6006-3166-46AF-919B-481EDCC10001}" type="presParOf" srcId="{349B9A07-5C57-43D5-B4A1-D12790F6B7E7}" destId="{6FAA8366-5F3B-4E63-8008-C6631C3EC280}" srcOrd="3" destOrd="0" presId="urn:microsoft.com/office/officeart/2005/8/layout/target1"/>
    <dgm:cxn modelId="{61E7F42A-9986-427A-AEFB-D02DE960D2A2}" type="presParOf" srcId="{349B9A07-5C57-43D5-B4A1-D12790F6B7E7}" destId="{E733DB33-1E70-4291-9069-4C0430295D07}" srcOrd="4" destOrd="0" presId="urn:microsoft.com/office/officeart/2005/8/layout/target1"/>
    <dgm:cxn modelId="{33CCB1B8-73C7-4E72-96BB-D56BC2C43720}" type="presParOf" srcId="{349B9A07-5C57-43D5-B4A1-D12790F6B7E7}" destId="{94858526-5136-4035-8862-AB9FF6409A4A}" srcOrd="5" destOrd="0" presId="urn:microsoft.com/office/officeart/2005/8/layout/target1"/>
    <dgm:cxn modelId="{D137C4FF-AAB6-4AE9-A6EF-D70214BD0BCB}" type="presParOf" srcId="{349B9A07-5C57-43D5-B4A1-D12790F6B7E7}" destId="{CE1CEBD3-5046-4AA3-8EF4-8E1756973A5D}" srcOrd="6" destOrd="0" presId="urn:microsoft.com/office/officeart/2005/8/layout/target1"/>
    <dgm:cxn modelId="{F5FE1EE2-3520-41D3-BB79-57762874538B}" type="presParOf" srcId="{349B9A07-5C57-43D5-B4A1-D12790F6B7E7}" destId="{034F1695-0556-4214-84C5-2E740627D643}" srcOrd="7" destOrd="0" presId="urn:microsoft.com/office/officeart/2005/8/layout/target1"/>
    <dgm:cxn modelId="{62814CE3-054E-4D3E-9120-DB892E5A92D7}" type="presParOf" srcId="{349B9A07-5C57-43D5-B4A1-D12790F6B7E7}" destId="{247917F8-465E-4266-95D2-187A92857D60}" srcOrd="8" destOrd="0" presId="urn:microsoft.com/office/officeart/2005/8/layout/target1"/>
    <dgm:cxn modelId="{3C43683D-CA67-454A-9830-B44C1AAE3D13}" type="presParOf" srcId="{349B9A07-5C57-43D5-B4A1-D12790F6B7E7}" destId="{1144D79B-FBE6-4C9A-BD59-A7BE80B6E677}" srcOrd="9" destOrd="0" presId="urn:microsoft.com/office/officeart/2005/8/layout/target1"/>
    <dgm:cxn modelId="{23AAEBFD-3573-449E-8700-2230590D8884}" type="presParOf" srcId="{349B9A07-5C57-43D5-B4A1-D12790F6B7E7}" destId="{F5600E8F-8BBB-4EBB-84A7-4AFC60A242F4}" srcOrd="10" destOrd="0" presId="urn:microsoft.com/office/officeart/2005/8/layout/target1"/>
    <dgm:cxn modelId="{47432A84-DCB4-4AA9-8073-10CC208EDA2A}" type="presParOf" srcId="{349B9A07-5C57-43D5-B4A1-D12790F6B7E7}" destId="{3BF72329-6BDF-4EE7-9F95-F46C0D2D3439}" srcOrd="11" destOrd="0" presId="urn:microsoft.com/office/officeart/2005/8/layout/targe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80FAEC-50D5-4B2F-BF5E-E075CF9ADE4F}" type="doc">
      <dgm:prSet loTypeId="urn:microsoft.com/office/officeart/2011/layout/RadialPictureList" loCatId="picture" qsTypeId="urn:microsoft.com/office/officeart/2005/8/quickstyle/simple1" qsCatId="simple" csTypeId="urn:microsoft.com/office/officeart/2005/8/colors/colorful3" csCatId="colorful" phldr="1"/>
      <dgm:spPr/>
      <dgm:t>
        <a:bodyPr/>
        <a:lstStyle/>
        <a:p>
          <a:endParaRPr lang="en-US"/>
        </a:p>
      </dgm:t>
    </dgm:pt>
    <dgm:pt modelId="{C963FB71-7AF0-4CF4-97BE-0CC1C2E383DD}">
      <dgm:prSet phldrT="[Text]" custT="1"/>
      <dgm:spPr/>
      <dgm:t>
        <a:bodyPr/>
        <a:lstStyle/>
        <a:p>
          <a:endParaRPr lang="en-US" sz="1700" dirty="0"/>
        </a:p>
        <a:p>
          <a:r>
            <a:rPr lang="en-US" sz="2000" dirty="0"/>
            <a:t>Evaluation Metrics:</a:t>
          </a:r>
          <a:r>
            <a:rPr lang="en-US" sz="1700" dirty="0"/>
            <a:t>
</a:t>
          </a:r>
        </a:p>
      </dgm:t>
    </dgm:pt>
    <dgm:pt modelId="{C3DD0A1E-E6DE-4C75-A018-5F096C1487E1}" type="parTrans" cxnId="{36FC1372-70B2-47A9-BDA3-122E689B1F03}">
      <dgm:prSet/>
      <dgm:spPr/>
      <dgm:t>
        <a:bodyPr/>
        <a:lstStyle/>
        <a:p>
          <a:endParaRPr lang="en-US"/>
        </a:p>
      </dgm:t>
    </dgm:pt>
    <dgm:pt modelId="{FEE3544E-B72A-40E9-A37C-B0C329BCB2E6}" type="sibTrans" cxnId="{36FC1372-70B2-47A9-BDA3-122E689B1F03}">
      <dgm:prSet/>
      <dgm:spPr/>
      <dgm:t>
        <a:bodyPr/>
        <a:lstStyle/>
        <a:p>
          <a:endParaRPr lang="en-US"/>
        </a:p>
      </dgm:t>
    </dgm:pt>
    <dgm:pt modelId="{4D5124AF-7E3E-4B5B-9EC7-C314C81961DA}">
      <dgm:prSet phldrT="[Text]"/>
      <dgm:spPr/>
      <dgm:t>
        <a:bodyPr/>
        <a:lstStyle/>
        <a:p>
          <a:r>
            <a:rPr lang="en-US" dirty="0"/>
            <a:t>Accuracy</a:t>
          </a:r>
        </a:p>
      </dgm:t>
    </dgm:pt>
    <dgm:pt modelId="{2FA17560-8A70-4B0C-B8CC-13220B960295}" type="parTrans" cxnId="{F9961A17-8B21-473A-ABD0-961ECFF8FB2A}">
      <dgm:prSet/>
      <dgm:spPr/>
      <dgm:t>
        <a:bodyPr/>
        <a:lstStyle/>
        <a:p>
          <a:endParaRPr lang="en-US"/>
        </a:p>
      </dgm:t>
    </dgm:pt>
    <dgm:pt modelId="{C90392C2-22F8-4C7D-94CE-2997A1AF5F66}" type="sibTrans" cxnId="{F9961A17-8B21-473A-ABD0-961ECFF8FB2A}">
      <dgm:prSet/>
      <dgm:spPr/>
      <dgm:t>
        <a:bodyPr/>
        <a:lstStyle/>
        <a:p>
          <a:endParaRPr lang="en-US"/>
        </a:p>
      </dgm:t>
    </dgm:pt>
    <dgm:pt modelId="{1A59A307-8895-4E0D-8378-B2CB1CAD94F2}">
      <dgm:prSet phldrT="[Text]"/>
      <dgm:spPr/>
      <dgm:t>
        <a:bodyPr/>
        <a:lstStyle/>
        <a:p>
          <a:r>
            <a:rPr lang="en-IN" b="0" i="0" dirty="0"/>
            <a:t>Classification Report (Precision, Recall, F1-Score)</a:t>
          </a:r>
          <a:endParaRPr lang="en-US" dirty="0"/>
        </a:p>
      </dgm:t>
    </dgm:pt>
    <dgm:pt modelId="{F639A7DB-8339-4E96-9B9E-96E6971EDE65}" type="parTrans" cxnId="{389D84A2-1891-429D-AE81-C73D9396CB65}">
      <dgm:prSet/>
      <dgm:spPr/>
      <dgm:t>
        <a:bodyPr/>
        <a:lstStyle/>
        <a:p>
          <a:endParaRPr lang="en-US"/>
        </a:p>
      </dgm:t>
    </dgm:pt>
    <dgm:pt modelId="{A44568C8-9A48-4176-B6D8-25E19FB45AFF}" type="sibTrans" cxnId="{389D84A2-1891-429D-AE81-C73D9396CB65}">
      <dgm:prSet/>
      <dgm:spPr/>
      <dgm:t>
        <a:bodyPr/>
        <a:lstStyle/>
        <a:p>
          <a:endParaRPr lang="en-US"/>
        </a:p>
      </dgm:t>
    </dgm:pt>
    <dgm:pt modelId="{075DB2A8-1942-4979-90FA-0041EDF4C86A}">
      <dgm:prSet phldrT="[Text]"/>
      <dgm:spPr/>
      <dgm:t>
        <a:bodyPr/>
        <a:lstStyle/>
        <a:p>
          <a:r>
            <a:rPr lang="en-IN" b="0" i="0" dirty="0"/>
            <a:t>ROC-AUC Curve</a:t>
          </a:r>
          <a:endParaRPr lang="en-US" dirty="0"/>
        </a:p>
      </dgm:t>
    </dgm:pt>
    <dgm:pt modelId="{A6E8884F-C464-4620-B002-3FC82F50E754}" type="parTrans" cxnId="{041FDC1B-3ED6-4882-B3FD-CEE308161890}">
      <dgm:prSet/>
      <dgm:spPr/>
      <dgm:t>
        <a:bodyPr/>
        <a:lstStyle/>
        <a:p>
          <a:endParaRPr lang="en-US"/>
        </a:p>
      </dgm:t>
    </dgm:pt>
    <dgm:pt modelId="{A3472FA6-3007-410D-88D4-2B0F8C69660F}" type="sibTrans" cxnId="{041FDC1B-3ED6-4882-B3FD-CEE308161890}">
      <dgm:prSet/>
      <dgm:spPr/>
      <dgm:t>
        <a:bodyPr/>
        <a:lstStyle/>
        <a:p>
          <a:endParaRPr lang="en-US"/>
        </a:p>
      </dgm:t>
    </dgm:pt>
    <dgm:pt modelId="{401A258C-24DD-491A-B220-6CDAC036BC20}" type="pres">
      <dgm:prSet presAssocID="{FA80FAEC-50D5-4B2F-BF5E-E075CF9ADE4F}" presName="Name0" presStyleCnt="0">
        <dgm:presLayoutVars>
          <dgm:chMax val="1"/>
          <dgm:chPref val="1"/>
          <dgm:dir/>
          <dgm:resizeHandles/>
        </dgm:presLayoutVars>
      </dgm:prSet>
      <dgm:spPr/>
    </dgm:pt>
    <dgm:pt modelId="{A08B6513-5EEC-4429-A4C9-786E909BCFD5}" type="pres">
      <dgm:prSet presAssocID="{C963FB71-7AF0-4CF4-97BE-0CC1C2E383DD}" presName="Parent" presStyleLbl="node1" presStyleIdx="0" presStyleCnt="2" custScaleX="122829" custScaleY="112155" custLinFactNeighborX="-43827" custLinFactNeighborY="-9401">
        <dgm:presLayoutVars>
          <dgm:chMax val="4"/>
          <dgm:chPref val="3"/>
        </dgm:presLayoutVars>
      </dgm:prSet>
      <dgm:spPr/>
    </dgm:pt>
    <dgm:pt modelId="{407CC2A1-3179-409F-9A55-9E17A97EF008}" type="pres">
      <dgm:prSet presAssocID="{4D5124AF-7E3E-4B5B-9EC7-C314C81961DA}" presName="Accent" presStyleLbl="node1" presStyleIdx="1" presStyleCnt="2" custLinFactNeighborX="-9464" custLinFactNeighborY="-2589"/>
      <dgm:spPr/>
    </dgm:pt>
    <dgm:pt modelId="{C434F15A-7703-44EE-AEC2-164F0B92B479}" type="pres">
      <dgm:prSet presAssocID="{4D5124AF-7E3E-4B5B-9EC7-C314C81961DA}" presName="Image1" presStyleLbl="fgImgPlace1" presStyleIdx="0" presStyleCnt="3" custScaleX="87352" custScaleY="73776" custLinFactNeighborX="-39583" custLinFactNeighborY="-17141"/>
      <dgm:spPr>
        <a:blipFill>
          <a:blip xmlns:r="http://schemas.openxmlformats.org/officeDocument/2006/relationships" r:embed="rId1">
            <a:extLst>
              <a:ext uri="{28A0092B-C50C-407E-A947-70E740481C1C}">
                <a14:useLocalDpi xmlns:a14="http://schemas.microsoft.com/office/drawing/2010/main" val="0"/>
              </a:ext>
            </a:extLst>
          </a:blip>
          <a:srcRect/>
          <a:stretch>
            <a:fillRect t="-3000" b="-3000"/>
          </a:stretch>
        </a:blipFill>
      </dgm:spPr>
    </dgm:pt>
    <dgm:pt modelId="{9AA1D568-E2BE-4A7C-AE8D-86C5CC2EB33D}" type="pres">
      <dgm:prSet presAssocID="{4D5124AF-7E3E-4B5B-9EC7-C314C81961DA}" presName="Child1" presStyleLbl="revTx" presStyleIdx="0" presStyleCnt="3" custLinFactNeighborX="-38572" custLinFactNeighborY="-26197">
        <dgm:presLayoutVars>
          <dgm:chMax val="0"/>
          <dgm:chPref val="0"/>
          <dgm:bulletEnabled val="1"/>
        </dgm:presLayoutVars>
      </dgm:prSet>
      <dgm:spPr/>
    </dgm:pt>
    <dgm:pt modelId="{96AA98D0-C278-462E-8370-153B07667E69}" type="pres">
      <dgm:prSet presAssocID="{1A59A307-8895-4E0D-8378-B2CB1CAD94F2}" presName="Image2" presStyleCnt="0"/>
      <dgm:spPr/>
    </dgm:pt>
    <dgm:pt modelId="{3928CA83-873D-4284-B6BA-1E94C6C9A3BD}" type="pres">
      <dgm:prSet presAssocID="{1A59A307-8895-4E0D-8378-B2CB1CAD94F2}" presName="Image" presStyleLbl="fgImgPlace1" presStyleIdx="1" presStyleCnt="3" custScaleX="75435" custScaleY="85827" custLinFactNeighborX="-46209" custLinFactNeighborY="-17290"/>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26000" r="-26000"/>
          </a:stretch>
        </a:blipFill>
      </dgm:spPr>
    </dgm:pt>
    <dgm:pt modelId="{A2DD03D8-20BF-4438-B5CE-0E36D2066551}" type="pres">
      <dgm:prSet presAssocID="{1A59A307-8895-4E0D-8378-B2CB1CAD94F2}" presName="Child2" presStyleLbl="revTx" presStyleIdx="1" presStyleCnt="3" custScaleX="201913" custLinFactNeighborX="9296" custLinFactNeighborY="-1492">
        <dgm:presLayoutVars>
          <dgm:chMax val="0"/>
          <dgm:chPref val="0"/>
          <dgm:bulletEnabled val="1"/>
        </dgm:presLayoutVars>
      </dgm:prSet>
      <dgm:spPr/>
    </dgm:pt>
    <dgm:pt modelId="{09DB8471-8D41-4693-ABC1-816CCC99D1EF}" type="pres">
      <dgm:prSet presAssocID="{075DB2A8-1942-4979-90FA-0041EDF4C86A}" presName="Image3" presStyleCnt="0"/>
      <dgm:spPr/>
    </dgm:pt>
    <dgm:pt modelId="{F323C6C6-436A-421D-83BD-A29B15E2548B}" type="pres">
      <dgm:prSet presAssocID="{075DB2A8-1942-4979-90FA-0041EDF4C86A}" presName="Image" presStyleLbl="fgImgPlace1" presStyleIdx="2" presStyleCnt="3" custScaleX="101427" custScaleY="86264" custLinFactNeighborX="-44758" custLinFactNeighborY="11785"/>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18000" r="-18000"/>
          </a:stretch>
        </a:blipFill>
      </dgm:spPr>
    </dgm:pt>
    <dgm:pt modelId="{8AB04A16-D676-4F57-9869-2935D705313F}" type="pres">
      <dgm:prSet presAssocID="{075DB2A8-1942-4979-90FA-0041EDF4C86A}" presName="Child3" presStyleLbl="revTx" presStyleIdx="2" presStyleCnt="3" custLinFactNeighborX="-16685" custLinFactNeighborY="23605">
        <dgm:presLayoutVars>
          <dgm:chMax val="0"/>
          <dgm:chPref val="0"/>
          <dgm:bulletEnabled val="1"/>
        </dgm:presLayoutVars>
      </dgm:prSet>
      <dgm:spPr/>
    </dgm:pt>
  </dgm:ptLst>
  <dgm:cxnLst>
    <dgm:cxn modelId="{F9961A17-8B21-473A-ABD0-961ECFF8FB2A}" srcId="{C963FB71-7AF0-4CF4-97BE-0CC1C2E383DD}" destId="{4D5124AF-7E3E-4B5B-9EC7-C314C81961DA}" srcOrd="0" destOrd="0" parTransId="{2FA17560-8A70-4B0C-B8CC-13220B960295}" sibTransId="{C90392C2-22F8-4C7D-94CE-2997A1AF5F66}"/>
    <dgm:cxn modelId="{041FDC1B-3ED6-4882-B3FD-CEE308161890}" srcId="{C963FB71-7AF0-4CF4-97BE-0CC1C2E383DD}" destId="{075DB2A8-1942-4979-90FA-0041EDF4C86A}" srcOrd="2" destOrd="0" parTransId="{A6E8884F-C464-4620-B002-3FC82F50E754}" sibTransId="{A3472FA6-3007-410D-88D4-2B0F8C69660F}"/>
    <dgm:cxn modelId="{D8CE031C-5D64-482E-BDF9-2AAE9F916D34}" type="presOf" srcId="{4D5124AF-7E3E-4B5B-9EC7-C314C81961DA}" destId="{9AA1D568-E2BE-4A7C-AE8D-86C5CC2EB33D}" srcOrd="0" destOrd="0" presId="urn:microsoft.com/office/officeart/2011/layout/RadialPictureList"/>
    <dgm:cxn modelId="{5BCDE32E-BE1B-4F58-8B83-6059742C1428}" type="presOf" srcId="{075DB2A8-1942-4979-90FA-0041EDF4C86A}" destId="{8AB04A16-D676-4F57-9869-2935D705313F}" srcOrd="0" destOrd="0" presId="urn:microsoft.com/office/officeart/2011/layout/RadialPictureList"/>
    <dgm:cxn modelId="{36FC1372-70B2-47A9-BDA3-122E689B1F03}" srcId="{FA80FAEC-50D5-4B2F-BF5E-E075CF9ADE4F}" destId="{C963FB71-7AF0-4CF4-97BE-0CC1C2E383DD}" srcOrd="0" destOrd="0" parTransId="{C3DD0A1E-E6DE-4C75-A018-5F096C1487E1}" sibTransId="{FEE3544E-B72A-40E9-A37C-B0C329BCB2E6}"/>
    <dgm:cxn modelId="{37B6249E-92E7-467B-8ECA-789B4D1BFFA7}" type="presOf" srcId="{C963FB71-7AF0-4CF4-97BE-0CC1C2E383DD}" destId="{A08B6513-5EEC-4429-A4C9-786E909BCFD5}" srcOrd="0" destOrd="0" presId="urn:microsoft.com/office/officeart/2011/layout/RadialPictureList"/>
    <dgm:cxn modelId="{389D84A2-1891-429D-AE81-C73D9396CB65}" srcId="{C963FB71-7AF0-4CF4-97BE-0CC1C2E383DD}" destId="{1A59A307-8895-4E0D-8378-B2CB1CAD94F2}" srcOrd="1" destOrd="0" parTransId="{F639A7DB-8339-4E96-9B9E-96E6971EDE65}" sibTransId="{A44568C8-9A48-4176-B6D8-25E19FB45AFF}"/>
    <dgm:cxn modelId="{B85090DA-1EA1-4D3D-83A0-D20F68119A81}" type="presOf" srcId="{FA80FAEC-50D5-4B2F-BF5E-E075CF9ADE4F}" destId="{401A258C-24DD-491A-B220-6CDAC036BC20}" srcOrd="0" destOrd="0" presId="urn:microsoft.com/office/officeart/2011/layout/RadialPictureList"/>
    <dgm:cxn modelId="{178498E1-B3CC-4ECE-8853-7B4112D2E132}" type="presOf" srcId="{1A59A307-8895-4E0D-8378-B2CB1CAD94F2}" destId="{A2DD03D8-20BF-4438-B5CE-0E36D2066551}" srcOrd="0" destOrd="0" presId="urn:microsoft.com/office/officeart/2011/layout/RadialPictureList"/>
    <dgm:cxn modelId="{8307F9F8-FC9C-4924-A541-843F74147801}" type="presParOf" srcId="{401A258C-24DD-491A-B220-6CDAC036BC20}" destId="{A08B6513-5EEC-4429-A4C9-786E909BCFD5}" srcOrd="0" destOrd="0" presId="urn:microsoft.com/office/officeart/2011/layout/RadialPictureList"/>
    <dgm:cxn modelId="{7B33D003-F3B3-4A8E-BEA2-99F57EE9D9BC}" type="presParOf" srcId="{401A258C-24DD-491A-B220-6CDAC036BC20}" destId="{407CC2A1-3179-409F-9A55-9E17A97EF008}" srcOrd="1" destOrd="0" presId="urn:microsoft.com/office/officeart/2011/layout/RadialPictureList"/>
    <dgm:cxn modelId="{58834692-612D-4B3D-8049-086D69AAC47A}" type="presParOf" srcId="{401A258C-24DD-491A-B220-6CDAC036BC20}" destId="{C434F15A-7703-44EE-AEC2-164F0B92B479}" srcOrd="2" destOrd="0" presId="urn:microsoft.com/office/officeart/2011/layout/RadialPictureList"/>
    <dgm:cxn modelId="{781BB70F-2CB6-4B7A-8B16-84551B1F614B}" type="presParOf" srcId="{401A258C-24DD-491A-B220-6CDAC036BC20}" destId="{9AA1D568-E2BE-4A7C-AE8D-86C5CC2EB33D}" srcOrd="3" destOrd="0" presId="urn:microsoft.com/office/officeart/2011/layout/RadialPictureList"/>
    <dgm:cxn modelId="{6F10647F-4078-4D62-B5D7-AC8F2164FD90}" type="presParOf" srcId="{401A258C-24DD-491A-B220-6CDAC036BC20}" destId="{96AA98D0-C278-462E-8370-153B07667E69}" srcOrd="4" destOrd="0" presId="urn:microsoft.com/office/officeart/2011/layout/RadialPictureList"/>
    <dgm:cxn modelId="{AAFA1468-217C-48BA-BA08-F0617E69DD49}" type="presParOf" srcId="{96AA98D0-C278-462E-8370-153B07667E69}" destId="{3928CA83-873D-4284-B6BA-1E94C6C9A3BD}" srcOrd="0" destOrd="0" presId="urn:microsoft.com/office/officeart/2011/layout/RadialPictureList"/>
    <dgm:cxn modelId="{9E63A9D7-96A1-4BF7-BDB8-2B644D710B8E}" type="presParOf" srcId="{401A258C-24DD-491A-B220-6CDAC036BC20}" destId="{A2DD03D8-20BF-4438-B5CE-0E36D2066551}" srcOrd="5" destOrd="0" presId="urn:microsoft.com/office/officeart/2011/layout/RadialPictureList"/>
    <dgm:cxn modelId="{C640A22E-9DD1-4236-9EAC-3A173B279CF1}" type="presParOf" srcId="{401A258C-24DD-491A-B220-6CDAC036BC20}" destId="{09DB8471-8D41-4693-ABC1-816CCC99D1EF}" srcOrd="6" destOrd="0" presId="urn:microsoft.com/office/officeart/2011/layout/RadialPictureList"/>
    <dgm:cxn modelId="{22716D8F-0D0A-43F6-B2D5-F0AAEFC8FFB2}" type="presParOf" srcId="{09DB8471-8D41-4693-ABC1-816CCC99D1EF}" destId="{F323C6C6-436A-421D-83BD-A29B15E2548B}" srcOrd="0" destOrd="0" presId="urn:microsoft.com/office/officeart/2011/layout/RadialPictureList"/>
    <dgm:cxn modelId="{BC600B7E-7369-4E98-87A5-528167DAE613}" type="presParOf" srcId="{401A258C-24DD-491A-B220-6CDAC036BC20}" destId="{8AB04A16-D676-4F57-9869-2935D705313F}" srcOrd="7" destOrd="0" presId="urn:microsoft.com/office/officeart/2011/layout/Radial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9826427-54E9-410F-8A54-8F042377A62B}" type="doc">
      <dgm:prSet loTypeId="urn:microsoft.com/office/officeart/2009/3/layout/FramedTextPicture" loCatId="picture" qsTypeId="urn:microsoft.com/office/officeart/2005/8/quickstyle/simple1" qsCatId="simple" csTypeId="urn:microsoft.com/office/officeart/2005/8/colors/accent1_2" csCatId="accent1" phldr="1"/>
      <dgm:spPr/>
      <dgm:t>
        <a:bodyPr/>
        <a:lstStyle/>
        <a:p>
          <a:endParaRPr lang="en-US"/>
        </a:p>
      </dgm:t>
    </dgm:pt>
    <dgm:pt modelId="{3D2EBBAD-5A69-41B7-8998-628F28E4C6BD}">
      <dgm:prSet/>
      <dgm:spPr/>
      <dgm:t>
        <a:bodyPr/>
        <a:lstStyle/>
        <a:p>
          <a:pPr rtl="0"/>
          <a:r>
            <a:rPr lang="en-US"/>
            <a:t>Advanced Predictive Analytics</a:t>
          </a:r>
          <a:endParaRPr lang="en-IN"/>
        </a:p>
      </dgm:t>
    </dgm:pt>
    <dgm:pt modelId="{BD60936D-B516-4A93-B80F-6A748254589F}" type="parTrans" cxnId="{9BE3F111-048E-48E0-A32A-48F2B46CBE13}">
      <dgm:prSet/>
      <dgm:spPr/>
      <dgm:t>
        <a:bodyPr/>
        <a:lstStyle/>
        <a:p>
          <a:endParaRPr lang="en-US"/>
        </a:p>
      </dgm:t>
    </dgm:pt>
    <dgm:pt modelId="{58F4DA55-392E-49DE-B725-8C32DBA9A4CF}" type="sibTrans" cxnId="{9BE3F111-048E-48E0-A32A-48F2B46CBE13}">
      <dgm:prSet/>
      <dgm:spPr/>
      <dgm:t>
        <a:bodyPr/>
        <a:lstStyle/>
        <a:p>
          <a:endParaRPr lang="en-US"/>
        </a:p>
      </dgm:t>
    </dgm:pt>
    <dgm:pt modelId="{03F3F4B2-0F60-4914-9F5C-B6B624006AF5}">
      <dgm:prSet/>
      <dgm:spPr/>
      <dgm:t>
        <a:bodyPr/>
        <a:lstStyle/>
        <a:p>
          <a:pPr rtl="0"/>
          <a:r>
            <a:rPr lang="en-US"/>
            <a:t>Personalized Healthcare</a:t>
          </a:r>
          <a:endParaRPr lang="en-IN"/>
        </a:p>
      </dgm:t>
    </dgm:pt>
    <dgm:pt modelId="{FB9CAB61-F278-40B6-9849-AD4E6E087D1B}" type="parTrans" cxnId="{D6A59422-F923-47E0-BFE5-830F899B443E}">
      <dgm:prSet/>
      <dgm:spPr/>
      <dgm:t>
        <a:bodyPr/>
        <a:lstStyle/>
        <a:p>
          <a:endParaRPr lang="en-US"/>
        </a:p>
      </dgm:t>
    </dgm:pt>
    <dgm:pt modelId="{00573D48-2B66-4C83-AE97-BFD9F35E5955}" type="sibTrans" cxnId="{D6A59422-F923-47E0-BFE5-830F899B443E}">
      <dgm:prSet/>
      <dgm:spPr/>
      <dgm:t>
        <a:bodyPr/>
        <a:lstStyle/>
        <a:p>
          <a:endParaRPr lang="en-US"/>
        </a:p>
      </dgm:t>
    </dgm:pt>
    <dgm:pt modelId="{C0188D04-3CF4-4E73-873F-90646DF942DD}">
      <dgm:prSet/>
      <dgm:spPr/>
      <dgm:t>
        <a:bodyPr/>
        <a:lstStyle/>
        <a:p>
          <a:pPr rtl="0"/>
          <a:r>
            <a:rPr lang="en-US"/>
            <a:t>Integration with Health Information Systems</a:t>
          </a:r>
          <a:endParaRPr lang="en-IN"/>
        </a:p>
      </dgm:t>
    </dgm:pt>
    <dgm:pt modelId="{352000F2-051E-4B5D-9B68-024658B6DA07}" type="parTrans" cxnId="{9823A00D-4E04-42E0-B88D-C69D8FC68202}">
      <dgm:prSet/>
      <dgm:spPr/>
      <dgm:t>
        <a:bodyPr/>
        <a:lstStyle/>
        <a:p>
          <a:endParaRPr lang="en-US"/>
        </a:p>
      </dgm:t>
    </dgm:pt>
    <dgm:pt modelId="{47733FB7-CF2A-45D8-9736-3B6C13E3C6DE}" type="sibTrans" cxnId="{9823A00D-4E04-42E0-B88D-C69D8FC68202}">
      <dgm:prSet/>
      <dgm:spPr/>
      <dgm:t>
        <a:bodyPr/>
        <a:lstStyle/>
        <a:p>
          <a:endParaRPr lang="en-US"/>
        </a:p>
      </dgm:t>
    </dgm:pt>
    <dgm:pt modelId="{84BD211B-3693-450F-8A86-67BBAEFE5D01}">
      <dgm:prSet/>
      <dgm:spPr/>
      <dgm:t>
        <a:bodyPr/>
        <a:lstStyle/>
        <a:p>
          <a:pPr rtl="0"/>
          <a:r>
            <a:rPr lang="en-US"/>
            <a:t>Genomics and Biomarker Analytics</a:t>
          </a:r>
          <a:endParaRPr lang="en-IN"/>
        </a:p>
      </dgm:t>
    </dgm:pt>
    <dgm:pt modelId="{6345658C-8CA0-4931-98CE-F89397582C25}" type="parTrans" cxnId="{DC797D6F-3610-4E51-B164-1C81842B1BB7}">
      <dgm:prSet/>
      <dgm:spPr/>
      <dgm:t>
        <a:bodyPr/>
        <a:lstStyle/>
        <a:p>
          <a:endParaRPr lang="en-US"/>
        </a:p>
      </dgm:t>
    </dgm:pt>
    <dgm:pt modelId="{C2345643-B56A-4C0C-9494-1E6E6AAF6BAB}" type="sibTrans" cxnId="{DC797D6F-3610-4E51-B164-1C81842B1BB7}">
      <dgm:prSet/>
      <dgm:spPr/>
      <dgm:t>
        <a:bodyPr/>
        <a:lstStyle/>
        <a:p>
          <a:endParaRPr lang="en-US"/>
        </a:p>
      </dgm:t>
    </dgm:pt>
    <dgm:pt modelId="{0670B49F-13DB-470D-BD39-78BC6286A683}">
      <dgm:prSet/>
      <dgm:spPr/>
      <dgm:t>
        <a:bodyPr/>
        <a:lstStyle/>
        <a:p>
          <a:pPr rtl="0"/>
          <a:r>
            <a:rPr lang="en-US"/>
            <a:t>AI-Powered Decision Support Systems</a:t>
          </a:r>
          <a:endParaRPr lang="en-IN"/>
        </a:p>
      </dgm:t>
    </dgm:pt>
    <dgm:pt modelId="{34C57FE0-30DE-4460-82AB-904342ABAC11}" type="parTrans" cxnId="{75779A92-A6A6-4D4B-A594-CAADCCCB2274}">
      <dgm:prSet/>
      <dgm:spPr/>
      <dgm:t>
        <a:bodyPr/>
        <a:lstStyle/>
        <a:p>
          <a:endParaRPr lang="en-US"/>
        </a:p>
      </dgm:t>
    </dgm:pt>
    <dgm:pt modelId="{D8D553B1-E1E7-4538-816D-B8F6156D74BA}" type="sibTrans" cxnId="{75779A92-A6A6-4D4B-A594-CAADCCCB2274}">
      <dgm:prSet/>
      <dgm:spPr/>
      <dgm:t>
        <a:bodyPr/>
        <a:lstStyle/>
        <a:p>
          <a:endParaRPr lang="en-US"/>
        </a:p>
      </dgm:t>
    </dgm:pt>
    <dgm:pt modelId="{1992CF2B-E51F-46F5-9D3B-1E5027B8D807}" type="pres">
      <dgm:prSet presAssocID="{19826427-54E9-410F-8A54-8F042377A62B}" presName="Name0" presStyleCnt="0">
        <dgm:presLayoutVars>
          <dgm:chMax/>
          <dgm:chPref/>
          <dgm:dir/>
        </dgm:presLayoutVars>
      </dgm:prSet>
      <dgm:spPr/>
    </dgm:pt>
    <dgm:pt modelId="{67748F05-66C0-493D-9E22-EF69CD289159}" type="pres">
      <dgm:prSet presAssocID="{3D2EBBAD-5A69-41B7-8998-628F28E4C6BD}" presName="composite" presStyleCnt="0">
        <dgm:presLayoutVars>
          <dgm:chMax/>
          <dgm:chPref/>
        </dgm:presLayoutVars>
      </dgm:prSet>
      <dgm:spPr/>
    </dgm:pt>
    <dgm:pt modelId="{54F55652-100D-4757-B0FD-9EB4AB4B05C1}" type="pres">
      <dgm:prSet presAssocID="{3D2EBBAD-5A69-41B7-8998-628F28E4C6BD}" presName="Image" presStyleLbl="bgImgPlace1" presStyleIdx="0" presStyleCnt="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8000" b="-8000"/>
          </a:stretch>
        </a:blipFill>
      </dgm:spPr>
    </dgm:pt>
    <dgm:pt modelId="{1453C58E-CAA2-4122-8E36-2CA4D162A0C0}" type="pres">
      <dgm:prSet presAssocID="{3D2EBBAD-5A69-41B7-8998-628F28E4C6BD}" presName="ParentText" presStyleLbl="revTx" presStyleIdx="0" presStyleCnt="5">
        <dgm:presLayoutVars>
          <dgm:chMax val="0"/>
          <dgm:chPref val="0"/>
          <dgm:bulletEnabled val="1"/>
        </dgm:presLayoutVars>
      </dgm:prSet>
      <dgm:spPr/>
    </dgm:pt>
    <dgm:pt modelId="{585EBF67-5E9C-4517-BA79-430CDF28FD23}" type="pres">
      <dgm:prSet presAssocID="{3D2EBBAD-5A69-41B7-8998-628F28E4C6BD}" presName="tlFrame" presStyleLbl="node1" presStyleIdx="0" presStyleCnt="20"/>
      <dgm:spPr/>
    </dgm:pt>
    <dgm:pt modelId="{72F44B4D-0319-45DC-AFB7-0A82843DEEF0}" type="pres">
      <dgm:prSet presAssocID="{3D2EBBAD-5A69-41B7-8998-628F28E4C6BD}" presName="trFrame" presStyleLbl="node1" presStyleIdx="1" presStyleCnt="20"/>
      <dgm:spPr/>
    </dgm:pt>
    <dgm:pt modelId="{51D0E807-9374-4193-961D-1EC2E69C7520}" type="pres">
      <dgm:prSet presAssocID="{3D2EBBAD-5A69-41B7-8998-628F28E4C6BD}" presName="blFrame" presStyleLbl="node1" presStyleIdx="2" presStyleCnt="20"/>
      <dgm:spPr/>
    </dgm:pt>
    <dgm:pt modelId="{6D2C9D23-D521-4622-AD04-A35F378AE7C1}" type="pres">
      <dgm:prSet presAssocID="{3D2EBBAD-5A69-41B7-8998-628F28E4C6BD}" presName="brFrame" presStyleLbl="node1" presStyleIdx="3" presStyleCnt="20"/>
      <dgm:spPr/>
    </dgm:pt>
    <dgm:pt modelId="{5A9E89DE-6FCC-4307-BCEE-CCC77B029FDD}" type="pres">
      <dgm:prSet presAssocID="{58F4DA55-392E-49DE-B725-8C32DBA9A4CF}" presName="sibTrans" presStyleCnt="0"/>
      <dgm:spPr/>
    </dgm:pt>
    <dgm:pt modelId="{31EACE1D-1B35-4BE9-97F5-B800832F6874}" type="pres">
      <dgm:prSet presAssocID="{03F3F4B2-0F60-4914-9F5C-B6B624006AF5}" presName="composite" presStyleCnt="0">
        <dgm:presLayoutVars>
          <dgm:chMax/>
          <dgm:chPref/>
        </dgm:presLayoutVars>
      </dgm:prSet>
      <dgm:spPr/>
    </dgm:pt>
    <dgm:pt modelId="{36CDF571-74D9-4797-875A-7B6230330633}" type="pres">
      <dgm:prSet presAssocID="{03F3F4B2-0F60-4914-9F5C-B6B624006AF5}" presName="Image" presStyleLbl="bgImgPlace1" presStyleIdx="1" presStyleCnt="5"/>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12000" b="-12000"/>
          </a:stretch>
        </a:blipFill>
      </dgm:spPr>
    </dgm:pt>
    <dgm:pt modelId="{FC8A63F0-5473-4CFD-88FC-58CD6DC08097}" type="pres">
      <dgm:prSet presAssocID="{03F3F4B2-0F60-4914-9F5C-B6B624006AF5}" presName="ParentText" presStyleLbl="revTx" presStyleIdx="1" presStyleCnt="5">
        <dgm:presLayoutVars>
          <dgm:chMax val="0"/>
          <dgm:chPref val="0"/>
          <dgm:bulletEnabled val="1"/>
        </dgm:presLayoutVars>
      </dgm:prSet>
      <dgm:spPr/>
    </dgm:pt>
    <dgm:pt modelId="{4A4C8A11-A5B7-452E-921D-9DC377C0EABB}" type="pres">
      <dgm:prSet presAssocID="{03F3F4B2-0F60-4914-9F5C-B6B624006AF5}" presName="tlFrame" presStyleLbl="node1" presStyleIdx="4" presStyleCnt="20"/>
      <dgm:spPr/>
    </dgm:pt>
    <dgm:pt modelId="{5DD9B02A-641B-490C-9E75-ACD8A527EEF1}" type="pres">
      <dgm:prSet presAssocID="{03F3F4B2-0F60-4914-9F5C-B6B624006AF5}" presName="trFrame" presStyleLbl="node1" presStyleIdx="5" presStyleCnt="20"/>
      <dgm:spPr/>
    </dgm:pt>
    <dgm:pt modelId="{817FB812-8A36-4A99-91C2-7B2CF924CD09}" type="pres">
      <dgm:prSet presAssocID="{03F3F4B2-0F60-4914-9F5C-B6B624006AF5}" presName="blFrame" presStyleLbl="node1" presStyleIdx="6" presStyleCnt="20"/>
      <dgm:spPr/>
    </dgm:pt>
    <dgm:pt modelId="{73FE0F46-0765-4071-893A-7BC030FCA93E}" type="pres">
      <dgm:prSet presAssocID="{03F3F4B2-0F60-4914-9F5C-B6B624006AF5}" presName="brFrame" presStyleLbl="node1" presStyleIdx="7" presStyleCnt="20"/>
      <dgm:spPr/>
    </dgm:pt>
    <dgm:pt modelId="{23B580FA-4C88-40DE-A0C3-0C60A98478D4}" type="pres">
      <dgm:prSet presAssocID="{00573D48-2B66-4C83-AE97-BFD9F35E5955}" presName="sibTrans" presStyleCnt="0"/>
      <dgm:spPr/>
    </dgm:pt>
    <dgm:pt modelId="{5CFEB325-9502-4CAD-A4D5-8F3335146FD1}" type="pres">
      <dgm:prSet presAssocID="{C0188D04-3CF4-4E73-873F-90646DF942DD}" presName="composite" presStyleCnt="0">
        <dgm:presLayoutVars>
          <dgm:chMax/>
          <dgm:chPref/>
        </dgm:presLayoutVars>
      </dgm:prSet>
      <dgm:spPr/>
    </dgm:pt>
    <dgm:pt modelId="{75FE78B8-8C4F-42D7-A916-B059CF9DEE0F}" type="pres">
      <dgm:prSet presAssocID="{C0188D04-3CF4-4E73-873F-90646DF942DD}" presName="Image" presStyleLbl="bgImgPlace1" presStyleIdx="2" presStyleCnt="5"/>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10000" b="-10000"/>
          </a:stretch>
        </a:blipFill>
      </dgm:spPr>
    </dgm:pt>
    <dgm:pt modelId="{AF27DE1C-B3B0-44CD-AE41-819E014A9396}" type="pres">
      <dgm:prSet presAssocID="{C0188D04-3CF4-4E73-873F-90646DF942DD}" presName="ParentText" presStyleLbl="revTx" presStyleIdx="2" presStyleCnt="5">
        <dgm:presLayoutVars>
          <dgm:chMax val="0"/>
          <dgm:chPref val="0"/>
          <dgm:bulletEnabled val="1"/>
        </dgm:presLayoutVars>
      </dgm:prSet>
      <dgm:spPr/>
    </dgm:pt>
    <dgm:pt modelId="{296AE96D-6AD5-45BD-B3E5-DD5388C30318}" type="pres">
      <dgm:prSet presAssocID="{C0188D04-3CF4-4E73-873F-90646DF942DD}" presName="tlFrame" presStyleLbl="node1" presStyleIdx="8" presStyleCnt="20"/>
      <dgm:spPr/>
    </dgm:pt>
    <dgm:pt modelId="{229BB1B5-E1FB-45DA-BCB8-928D3DC58516}" type="pres">
      <dgm:prSet presAssocID="{C0188D04-3CF4-4E73-873F-90646DF942DD}" presName="trFrame" presStyleLbl="node1" presStyleIdx="9" presStyleCnt="20"/>
      <dgm:spPr/>
    </dgm:pt>
    <dgm:pt modelId="{289A7AC3-EEEC-481B-AAA3-72D2D9D8D57A}" type="pres">
      <dgm:prSet presAssocID="{C0188D04-3CF4-4E73-873F-90646DF942DD}" presName="blFrame" presStyleLbl="node1" presStyleIdx="10" presStyleCnt="20"/>
      <dgm:spPr/>
    </dgm:pt>
    <dgm:pt modelId="{1BA7E9CB-1C6E-4DC3-8553-CCE448597E76}" type="pres">
      <dgm:prSet presAssocID="{C0188D04-3CF4-4E73-873F-90646DF942DD}" presName="brFrame" presStyleLbl="node1" presStyleIdx="11" presStyleCnt="20"/>
      <dgm:spPr/>
    </dgm:pt>
    <dgm:pt modelId="{58B3A857-009A-42B4-BE5D-54B72EDC96D8}" type="pres">
      <dgm:prSet presAssocID="{47733FB7-CF2A-45D8-9736-3B6C13E3C6DE}" presName="sibTrans" presStyleCnt="0"/>
      <dgm:spPr/>
    </dgm:pt>
    <dgm:pt modelId="{19BF56C4-05AE-48D0-A248-5F3F3F50E802}" type="pres">
      <dgm:prSet presAssocID="{84BD211B-3693-450F-8A86-67BBAEFE5D01}" presName="composite" presStyleCnt="0">
        <dgm:presLayoutVars>
          <dgm:chMax/>
          <dgm:chPref/>
        </dgm:presLayoutVars>
      </dgm:prSet>
      <dgm:spPr/>
    </dgm:pt>
    <dgm:pt modelId="{25637FAE-52F4-476F-A1BA-3D61D3227BC1}" type="pres">
      <dgm:prSet presAssocID="{84BD211B-3693-450F-8A86-67BBAEFE5D01}" presName="Image" presStyleLbl="bgImgPlace1" presStyleIdx="3" presStyleCnt="5"/>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t="-33000" b="-33000"/>
          </a:stretch>
        </a:blipFill>
      </dgm:spPr>
    </dgm:pt>
    <dgm:pt modelId="{E87FCF70-5F67-4E1F-8C3A-7EC4DE2A1A67}" type="pres">
      <dgm:prSet presAssocID="{84BD211B-3693-450F-8A86-67BBAEFE5D01}" presName="ParentText" presStyleLbl="revTx" presStyleIdx="3" presStyleCnt="5">
        <dgm:presLayoutVars>
          <dgm:chMax val="0"/>
          <dgm:chPref val="0"/>
          <dgm:bulletEnabled val="1"/>
        </dgm:presLayoutVars>
      </dgm:prSet>
      <dgm:spPr/>
    </dgm:pt>
    <dgm:pt modelId="{433E4367-6D04-4685-9A38-25247014FA01}" type="pres">
      <dgm:prSet presAssocID="{84BD211B-3693-450F-8A86-67BBAEFE5D01}" presName="tlFrame" presStyleLbl="node1" presStyleIdx="12" presStyleCnt="20"/>
      <dgm:spPr/>
    </dgm:pt>
    <dgm:pt modelId="{378CB37B-D6B7-471F-82F2-A394D20A2DD9}" type="pres">
      <dgm:prSet presAssocID="{84BD211B-3693-450F-8A86-67BBAEFE5D01}" presName="trFrame" presStyleLbl="node1" presStyleIdx="13" presStyleCnt="20"/>
      <dgm:spPr/>
    </dgm:pt>
    <dgm:pt modelId="{92747A81-CC27-4914-AF0B-EEBA2F5A1F97}" type="pres">
      <dgm:prSet presAssocID="{84BD211B-3693-450F-8A86-67BBAEFE5D01}" presName="blFrame" presStyleLbl="node1" presStyleIdx="14" presStyleCnt="20"/>
      <dgm:spPr/>
    </dgm:pt>
    <dgm:pt modelId="{64AB64DA-F219-4A36-945D-728858C431B5}" type="pres">
      <dgm:prSet presAssocID="{84BD211B-3693-450F-8A86-67BBAEFE5D01}" presName="brFrame" presStyleLbl="node1" presStyleIdx="15" presStyleCnt="20"/>
      <dgm:spPr/>
    </dgm:pt>
    <dgm:pt modelId="{02DBB654-F9FF-4C0D-BCFC-6E6E23ACDF00}" type="pres">
      <dgm:prSet presAssocID="{C2345643-B56A-4C0C-9494-1E6E6AAF6BAB}" presName="sibTrans" presStyleCnt="0"/>
      <dgm:spPr/>
    </dgm:pt>
    <dgm:pt modelId="{069E3D0F-66BC-41D7-A6DA-6C8996663982}" type="pres">
      <dgm:prSet presAssocID="{0670B49F-13DB-470D-BD39-78BC6286A683}" presName="composite" presStyleCnt="0">
        <dgm:presLayoutVars>
          <dgm:chMax/>
          <dgm:chPref/>
        </dgm:presLayoutVars>
      </dgm:prSet>
      <dgm:spPr/>
    </dgm:pt>
    <dgm:pt modelId="{D513DCAB-49A0-473A-9CCC-FD9669162361}" type="pres">
      <dgm:prSet presAssocID="{0670B49F-13DB-470D-BD39-78BC6286A683}" presName="Image" presStyleLbl="bgImgPlace1" presStyleIdx="4" presStyleCnt="5"/>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t="-23000" b="-23000"/>
          </a:stretch>
        </a:blipFill>
      </dgm:spPr>
    </dgm:pt>
    <dgm:pt modelId="{8DF89323-1700-413C-92EC-2BABC1FFE682}" type="pres">
      <dgm:prSet presAssocID="{0670B49F-13DB-470D-BD39-78BC6286A683}" presName="ParentText" presStyleLbl="revTx" presStyleIdx="4" presStyleCnt="5">
        <dgm:presLayoutVars>
          <dgm:chMax val="0"/>
          <dgm:chPref val="0"/>
          <dgm:bulletEnabled val="1"/>
        </dgm:presLayoutVars>
      </dgm:prSet>
      <dgm:spPr/>
    </dgm:pt>
    <dgm:pt modelId="{98E44FB6-7F54-4212-B454-B41D26D43D85}" type="pres">
      <dgm:prSet presAssocID="{0670B49F-13DB-470D-BD39-78BC6286A683}" presName="tlFrame" presStyleLbl="node1" presStyleIdx="16" presStyleCnt="20"/>
      <dgm:spPr/>
    </dgm:pt>
    <dgm:pt modelId="{E353C00B-CDB2-4FB6-8DB6-F7C6FC438D9C}" type="pres">
      <dgm:prSet presAssocID="{0670B49F-13DB-470D-BD39-78BC6286A683}" presName="trFrame" presStyleLbl="node1" presStyleIdx="17" presStyleCnt="20"/>
      <dgm:spPr/>
    </dgm:pt>
    <dgm:pt modelId="{07974EE7-A5C0-41F8-AEDF-A8D1E36EF13E}" type="pres">
      <dgm:prSet presAssocID="{0670B49F-13DB-470D-BD39-78BC6286A683}" presName="blFrame" presStyleLbl="node1" presStyleIdx="18" presStyleCnt="20"/>
      <dgm:spPr/>
    </dgm:pt>
    <dgm:pt modelId="{8A4B6237-2B09-4901-ABD0-4D5561229634}" type="pres">
      <dgm:prSet presAssocID="{0670B49F-13DB-470D-BD39-78BC6286A683}" presName="brFrame" presStyleLbl="node1" presStyleIdx="19" presStyleCnt="20"/>
      <dgm:spPr/>
    </dgm:pt>
  </dgm:ptLst>
  <dgm:cxnLst>
    <dgm:cxn modelId="{9823A00D-4E04-42E0-B88D-C69D8FC68202}" srcId="{19826427-54E9-410F-8A54-8F042377A62B}" destId="{C0188D04-3CF4-4E73-873F-90646DF942DD}" srcOrd="2" destOrd="0" parTransId="{352000F2-051E-4B5D-9B68-024658B6DA07}" sibTransId="{47733FB7-CF2A-45D8-9736-3B6C13E3C6DE}"/>
    <dgm:cxn modelId="{9BE3F111-048E-48E0-A32A-48F2B46CBE13}" srcId="{19826427-54E9-410F-8A54-8F042377A62B}" destId="{3D2EBBAD-5A69-41B7-8998-628F28E4C6BD}" srcOrd="0" destOrd="0" parTransId="{BD60936D-B516-4A93-B80F-6A748254589F}" sibTransId="{58F4DA55-392E-49DE-B725-8C32DBA9A4CF}"/>
    <dgm:cxn modelId="{B8047F1F-22F3-4681-87EA-12384C8BDE72}" type="presOf" srcId="{19826427-54E9-410F-8A54-8F042377A62B}" destId="{1992CF2B-E51F-46F5-9D3B-1E5027B8D807}" srcOrd="0" destOrd="0" presId="urn:microsoft.com/office/officeart/2009/3/layout/FramedTextPicture"/>
    <dgm:cxn modelId="{D6A59422-F923-47E0-BFE5-830F899B443E}" srcId="{19826427-54E9-410F-8A54-8F042377A62B}" destId="{03F3F4B2-0F60-4914-9F5C-B6B624006AF5}" srcOrd="1" destOrd="0" parTransId="{FB9CAB61-F278-40B6-9849-AD4E6E087D1B}" sibTransId="{00573D48-2B66-4C83-AE97-BFD9F35E5955}"/>
    <dgm:cxn modelId="{4F082D65-ECDC-44AC-9775-4532373A53FD}" type="presOf" srcId="{0670B49F-13DB-470D-BD39-78BC6286A683}" destId="{8DF89323-1700-413C-92EC-2BABC1FFE682}" srcOrd="0" destOrd="0" presId="urn:microsoft.com/office/officeart/2009/3/layout/FramedTextPicture"/>
    <dgm:cxn modelId="{DC797D6F-3610-4E51-B164-1C81842B1BB7}" srcId="{19826427-54E9-410F-8A54-8F042377A62B}" destId="{84BD211B-3693-450F-8A86-67BBAEFE5D01}" srcOrd="3" destOrd="0" parTransId="{6345658C-8CA0-4931-98CE-F89397582C25}" sibTransId="{C2345643-B56A-4C0C-9494-1E6E6AAF6BAB}"/>
    <dgm:cxn modelId="{1E994D79-7B25-4321-A258-D7E3CEBDDC45}" type="presOf" srcId="{84BD211B-3693-450F-8A86-67BBAEFE5D01}" destId="{E87FCF70-5F67-4E1F-8C3A-7EC4DE2A1A67}" srcOrd="0" destOrd="0" presId="urn:microsoft.com/office/officeart/2009/3/layout/FramedTextPicture"/>
    <dgm:cxn modelId="{7F7F0E5A-36C7-40CA-BCA1-1EA5D2833A46}" type="presOf" srcId="{3D2EBBAD-5A69-41B7-8998-628F28E4C6BD}" destId="{1453C58E-CAA2-4122-8E36-2CA4D162A0C0}" srcOrd="0" destOrd="0" presId="urn:microsoft.com/office/officeart/2009/3/layout/FramedTextPicture"/>
    <dgm:cxn modelId="{75779A92-A6A6-4D4B-A594-CAADCCCB2274}" srcId="{19826427-54E9-410F-8A54-8F042377A62B}" destId="{0670B49F-13DB-470D-BD39-78BC6286A683}" srcOrd="4" destOrd="0" parTransId="{34C57FE0-30DE-4460-82AB-904342ABAC11}" sibTransId="{D8D553B1-E1E7-4538-816D-B8F6156D74BA}"/>
    <dgm:cxn modelId="{F68CE5BF-8B17-45F5-8B5C-C14CB4858868}" type="presOf" srcId="{03F3F4B2-0F60-4914-9F5C-B6B624006AF5}" destId="{FC8A63F0-5473-4CFD-88FC-58CD6DC08097}" srcOrd="0" destOrd="0" presId="urn:microsoft.com/office/officeart/2009/3/layout/FramedTextPicture"/>
    <dgm:cxn modelId="{837F70C7-E923-40C7-A914-903811C869B8}" type="presOf" srcId="{C0188D04-3CF4-4E73-873F-90646DF942DD}" destId="{AF27DE1C-B3B0-44CD-AE41-819E014A9396}" srcOrd="0" destOrd="0" presId="urn:microsoft.com/office/officeart/2009/3/layout/FramedTextPicture"/>
    <dgm:cxn modelId="{EF53D1F2-E0F0-4647-A5C8-C14EC4702ECF}" type="presParOf" srcId="{1992CF2B-E51F-46F5-9D3B-1E5027B8D807}" destId="{67748F05-66C0-493D-9E22-EF69CD289159}" srcOrd="0" destOrd="0" presId="urn:microsoft.com/office/officeart/2009/3/layout/FramedTextPicture"/>
    <dgm:cxn modelId="{A4207574-1EBE-4FA8-809D-4AC340E0CE47}" type="presParOf" srcId="{67748F05-66C0-493D-9E22-EF69CD289159}" destId="{54F55652-100D-4757-B0FD-9EB4AB4B05C1}" srcOrd="0" destOrd="0" presId="urn:microsoft.com/office/officeart/2009/3/layout/FramedTextPicture"/>
    <dgm:cxn modelId="{DF90FBFD-4F71-48BE-AC89-080C7A4CDA66}" type="presParOf" srcId="{67748F05-66C0-493D-9E22-EF69CD289159}" destId="{1453C58E-CAA2-4122-8E36-2CA4D162A0C0}" srcOrd="1" destOrd="0" presId="urn:microsoft.com/office/officeart/2009/3/layout/FramedTextPicture"/>
    <dgm:cxn modelId="{82FE4320-DA1B-4D24-B81D-9DA8F6A7188F}" type="presParOf" srcId="{67748F05-66C0-493D-9E22-EF69CD289159}" destId="{585EBF67-5E9C-4517-BA79-430CDF28FD23}" srcOrd="2" destOrd="0" presId="urn:microsoft.com/office/officeart/2009/3/layout/FramedTextPicture"/>
    <dgm:cxn modelId="{27064839-E98A-4036-B916-2D165D84F25C}" type="presParOf" srcId="{67748F05-66C0-493D-9E22-EF69CD289159}" destId="{72F44B4D-0319-45DC-AFB7-0A82843DEEF0}" srcOrd="3" destOrd="0" presId="urn:microsoft.com/office/officeart/2009/3/layout/FramedTextPicture"/>
    <dgm:cxn modelId="{45305E47-1991-437A-A2B4-E1F40C8215C1}" type="presParOf" srcId="{67748F05-66C0-493D-9E22-EF69CD289159}" destId="{51D0E807-9374-4193-961D-1EC2E69C7520}" srcOrd="4" destOrd="0" presId="urn:microsoft.com/office/officeart/2009/3/layout/FramedTextPicture"/>
    <dgm:cxn modelId="{0F5DA0F6-B13C-47DC-8B3A-AFCD77545C13}" type="presParOf" srcId="{67748F05-66C0-493D-9E22-EF69CD289159}" destId="{6D2C9D23-D521-4622-AD04-A35F378AE7C1}" srcOrd="5" destOrd="0" presId="urn:microsoft.com/office/officeart/2009/3/layout/FramedTextPicture"/>
    <dgm:cxn modelId="{FE0BA1AE-A01C-400D-AA13-945FF526A7DE}" type="presParOf" srcId="{1992CF2B-E51F-46F5-9D3B-1E5027B8D807}" destId="{5A9E89DE-6FCC-4307-BCEE-CCC77B029FDD}" srcOrd="1" destOrd="0" presId="urn:microsoft.com/office/officeart/2009/3/layout/FramedTextPicture"/>
    <dgm:cxn modelId="{C98EB6C1-4390-4A3C-967D-2C987463A861}" type="presParOf" srcId="{1992CF2B-E51F-46F5-9D3B-1E5027B8D807}" destId="{31EACE1D-1B35-4BE9-97F5-B800832F6874}" srcOrd="2" destOrd="0" presId="urn:microsoft.com/office/officeart/2009/3/layout/FramedTextPicture"/>
    <dgm:cxn modelId="{391C65AE-5026-4CB2-ADA1-B213475A40B4}" type="presParOf" srcId="{31EACE1D-1B35-4BE9-97F5-B800832F6874}" destId="{36CDF571-74D9-4797-875A-7B6230330633}" srcOrd="0" destOrd="0" presId="urn:microsoft.com/office/officeart/2009/3/layout/FramedTextPicture"/>
    <dgm:cxn modelId="{178C6720-3F96-4AFA-B38C-C1F904F394A5}" type="presParOf" srcId="{31EACE1D-1B35-4BE9-97F5-B800832F6874}" destId="{FC8A63F0-5473-4CFD-88FC-58CD6DC08097}" srcOrd="1" destOrd="0" presId="urn:microsoft.com/office/officeart/2009/3/layout/FramedTextPicture"/>
    <dgm:cxn modelId="{6504D571-35EB-4CC6-AAFE-BA7A18D2D73B}" type="presParOf" srcId="{31EACE1D-1B35-4BE9-97F5-B800832F6874}" destId="{4A4C8A11-A5B7-452E-921D-9DC377C0EABB}" srcOrd="2" destOrd="0" presId="urn:microsoft.com/office/officeart/2009/3/layout/FramedTextPicture"/>
    <dgm:cxn modelId="{7318BEBD-2B28-4889-88D9-70C32D9EE520}" type="presParOf" srcId="{31EACE1D-1B35-4BE9-97F5-B800832F6874}" destId="{5DD9B02A-641B-490C-9E75-ACD8A527EEF1}" srcOrd="3" destOrd="0" presId="urn:microsoft.com/office/officeart/2009/3/layout/FramedTextPicture"/>
    <dgm:cxn modelId="{BB848531-B437-4A43-8F87-C602AB37FE65}" type="presParOf" srcId="{31EACE1D-1B35-4BE9-97F5-B800832F6874}" destId="{817FB812-8A36-4A99-91C2-7B2CF924CD09}" srcOrd="4" destOrd="0" presId="urn:microsoft.com/office/officeart/2009/3/layout/FramedTextPicture"/>
    <dgm:cxn modelId="{A2887EF0-DC76-463E-AFAD-0E6F7B42F9EA}" type="presParOf" srcId="{31EACE1D-1B35-4BE9-97F5-B800832F6874}" destId="{73FE0F46-0765-4071-893A-7BC030FCA93E}" srcOrd="5" destOrd="0" presId="urn:microsoft.com/office/officeart/2009/3/layout/FramedTextPicture"/>
    <dgm:cxn modelId="{2437CA12-8F09-4DD3-B7E7-38B348A0BEC6}" type="presParOf" srcId="{1992CF2B-E51F-46F5-9D3B-1E5027B8D807}" destId="{23B580FA-4C88-40DE-A0C3-0C60A98478D4}" srcOrd="3" destOrd="0" presId="urn:microsoft.com/office/officeart/2009/3/layout/FramedTextPicture"/>
    <dgm:cxn modelId="{46B40C9D-9C15-4C58-9301-D4B0002BE5D2}" type="presParOf" srcId="{1992CF2B-E51F-46F5-9D3B-1E5027B8D807}" destId="{5CFEB325-9502-4CAD-A4D5-8F3335146FD1}" srcOrd="4" destOrd="0" presId="urn:microsoft.com/office/officeart/2009/3/layout/FramedTextPicture"/>
    <dgm:cxn modelId="{A55A0343-E5CD-4740-9F48-E342977AF9DE}" type="presParOf" srcId="{5CFEB325-9502-4CAD-A4D5-8F3335146FD1}" destId="{75FE78B8-8C4F-42D7-A916-B059CF9DEE0F}" srcOrd="0" destOrd="0" presId="urn:microsoft.com/office/officeart/2009/3/layout/FramedTextPicture"/>
    <dgm:cxn modelId="{C2388B41-81EA-4F5C-8D67-C4C8BEDBDC97}" type="presParOf" srcId="{5CFEB325-9502-4CAD-A4D5-8F3335146FD1}" destId="{AF27DE1C-B3B0-44CD-AE41-819E014A9396}" srcOrd="1" destOrd="0" presId="urn:microsoft.com/office/officeart/2009/3/layout/FramedTextPicture"/>
    <dgm:cxn modelId="{ECA58D35-351F-4D7C-891B-F27DBE34A735}" type="presParOf" srcId="{5CFEB325-9502-4CAD-A4D5-8F3335146FD1}" destId="{296AE96D-6AD5-45BD-B3E5-DD5388C30318}" srcOrd="2" destOrd="0" presId="urn:microsoft.com/office/officeart/2009/3/layout/FramedTextPicture"/>
    <dgm:cxn modelId="{4CFFBB2F-FFF1-4FF5-AEEF-BB4E2D91A01D}" type="presParOf" srcId="{5CFEB325-9502-4CAD-A4D5-8F3335146FD1}" destId="{229BB1B5-E1FB-45DA-BCB8-928D3DC58516}" srcOrd="3" destOrd="0" presId="urn:microsoft.com/office/officeart/2009/3/layout/FramedTextPicture"/>
    <dgm:cxn modelId="{AFCEF767-5926-47BC-B633-30323E971423}" type="presParOf" srcId="{5CFEB325-9502-4CAD-A4D5-8F3335146FD1}" destId="{289A7AC3-EEEC-481B-AAA3-72D2D9D8D57A}" srcOrd="4" destOrd="0" presId="urn:microsoft.com/office/officeart/2009/3/layout/FramedTextPicture"/>
    <dgm:cxn modelId="{743E775D-8BB1-4880-A103-09A9951BE2DA}" type="presParOf" srcId="{5CFEB325-9502-4CAD-A4D5-8F3335146FD1}" destId="{1BA7E9CB-1C6E-4DC3-8553-CCE448597E76}" srcOrd="5" destOrd="0" presId="urn:microsoft.com/office/officeart/2009/3/layout/FramedTextPicture"/>
    <dgm:cxn modelId="{DA80AF44-F73B-4EBC-A649-E301DB404FCD}" type="presParOf" srcId="{1992CF2B-E51F-46F5-9D3B-1E5027B8D807}" destId="{58B3A857-009A-42B4-BE5D-54B72EDC96D8}" srcOrd="5" destOrd="0" presId="urn:microsoft.com/office/officeart/2009/3/layout/FramedTextPicture"/>
    <dgm:cxn modelId="{4EF2368D-BCE1-45B4-9D46-3E9006A1A818}" type="presParOf" srcId="{1992CF2B-E51F-46F5-9D3B-1E5027B8D807}" destId="{19BF56C4-05AE-48D0-A248-5F3F3F50E802}" srcOrd="6" destOrd="0" presId="urn:microsoft.com/office/officeart/2009/3/layout/FramedTextPicture"/>
    <dgm:cxn modelId="{236E50AA-6295-4C2E-B0E7-54D4D814C9D4}" type="presParOf" srcId="{19BF56C4-05AE-48D0-A248-5F3F3F50E802}" destId="{25637FAE-52F4-476F-A1BA-3D61D3227BC1}" srcOrd="0" destOrd="0" presId="urn:microsoft.com/office/officeart/2009/3/layout/FramedTextPicture"/>
    <dgm:cxn modelId="{6D713F37-F7D6-4CD0-8276-1877D0824C82}" type="presParOf" srcId="{19BF56C4-05AE-48D0-A248-5F3F3F50E802}" destId="{E87FCF70-5F67-4E1F-8C3A-7EC4DE2A1A67}" srcOrd="1" destOrd="0" presId="urn:microsoft.com/office/officeart/2009/3/layout/FramedTextPicture"/>
    <dgm:cxn modelId="{CC14E201-BE4F-40A9-9231-0CDE96D3002E}" type="presParOf" srcId="{19BF56C4-05AE-48D0-A248-5F3F3F50E802}" destId="{433E4367-6D04-4685-9A38-25247014FA01}" srcOrd="2" destOrd="0" presId="urn:microsoft.com/office/officeart/2009/3/layout/FramedTextPicture"/>
    <dgm:cxn modelId="{53210C09-3478-4163-99AF-E1370E83AD12}" type="presParOf" srcId="{19BF56C4-05AE-48D0-A248-5F3F3F50E802}" destId="{378CB37B-D6B7-471F-82F2-A394D20A2DD9}" srcOrd="3" destOrd="0" presId="urn:microsoft.com/office/officeart/2009/3/layout/FramedTextPicture"/>
    <dgm:cxn modelId="{757E8FEE-0AAC-460F-9C1E-CD40D14D035B}" type="presParOf" srcId="{19BF56C4-05AE-48D0-A248-5F3F3F50E802}" destId="{92747A81-CC27-4914-AF0B-EEBA2F5A1F97}" srcOrd="4" destOrd="0" presId="urn:microsoft.com/office/officeart/2009/3/layout/FramedTextPicture"/>
    <dgm:cxn modelId="{D800F21D-5C56-4F94-A90F-88E2D78A9650}" type="presParOf" srcId="{19BF56C4-05AE-48D0-A248-5F3F3F50E802}" destId="{64AB64DA-F219-4A36-945D-728858C431B5}" srcOrd="5" destOrd="0" presId="urn:microsoft.com/office/officeart/2009/3/layout/FramedTextPicture"/>
    <dgm:cxn modelId="{508EDC77-B448-4083-A02D-6843412B90EC}" type="presParOf" srcId="{1992CF2B-E51F-46F5-9D3B-1E5027B8D807}" destId="{02DBB654-F9FF-4C0D-BCFC-6E6E23ACDF00}" srcOrd="7" destOrd="0" presId="urn:microsoft.com/office/officeart/2009/3/layout/FramedTextPicture"/>
    <dgm:cxn modelId="{DA5E7F79-76BC-404E-9BAB-083AC306899D}" type="presParOf" srcId="{1992CF2B-E51F-46F5-9D3B-1E5027B8D807}" destId="{069E3D0F-66BC-41D7-A6DA-6C8996663982}" srcOrd="8" destOrd="0" presId="urn:microsoft.com/office/officeart/2009/3/layout/FramedTextPicture"/>
    <dgm:cxn modelId="{5158AB9B-0A15-422A-B9FF-7BCE6858E381}" type="presParOf" srcId="{069E3D0F-66BC-41D7-A6DA-6C8996663982}" destId="{D513DCAB-49A0-473A-9CCC-FD9669162361}" srcOrd="0" destOrd="0" presId="urn:microsoft.com/office/officeart/2009/3/layout/FramedTextPicture"/>
    <dgm:cxn modelId="{46CD723B-DC96-4FD4-8F31-63E8C0BF5F3D}" type="presParOf" srcId="{069E3D0F-66BC-41D7-A6DA-6C8996663982}" destId="{8DF89323-1700-413C-92EC-2BABC1FFE682}" srcOrd="1" destOrd="0" presId="urn:microsoft.com/office/officeart/2009/3/layout/FramedTextPicture"/>
    <dgm:cxn modelId="{E91227DB-5565-4DB3-BB65-BDEE92F9CCFC}" type="presParOf" srcId="{069E3D0F-66BC-41D7-A6DA-6C8996663982}" destId="{98E44FB6-7F54-4212-B454-B41D26D43D85}" srcOrd="2" destOrd="0" presId="urn:microsoft.com/office/officeart/2009/3/layout/FramedTextPicture"/>
    <dgm:cxn modelId="{6A9D77FC-B212-41DA-8AC4-BDB6102B990D}" type="presParOf" srcId="{069E3D0F-66BC-41D7-A6DA-6C8996663982}" destId="{E353C00B-CDB2-4FB6-8DB6-F7C6FC438D9C}" srcOrd="3" destOrd="0" presId="urn:microsoft.com/office/officeart/2009/3/layout/FramedTextPicture"/>
    <dgm:cxn modelId="{F29BDF3A-915E-4EEE-A11C-B3DC1DA6FF63}" type="presParOf" srcId="{069E3D0F-66BC-41D7-A6DA-6C8996663982}" destId="{07974EE7-A5C0-41F8-AEDF-A8D1E36EF13E}" srcOrd="4" destOrd="0" presId="urn:microsoft.com/office/officeart/2009/3/layout/FramedTextPicture"/>
    <dgm:cxn modelId="{F3DC28D9-0A2B-4ADE-BF22-4F02CA939845}" type="presParOf" srcId="{069E3D0F-66BC-41D7-A6DA-6C8996663982}" destId="{8A4B6237-2B09-4901-ABD0-4D5561229634}" srcOrd="5" destOrd="0" presId="urn:microsoft.com/office/officeart/2009/3/layout/FramedTextPi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EE3E5D-C874-44D6-AE64-70BA98457212}">
      <dsp:nvSpPr>
        <dsp:cNvPr id="0" name=""/>
        <dsp:cNvSpPr/>
      </dsp:nvSpPr>
      <dsp:spPr>
        <a:xfrm rot="5400000">
          <a:off x="319493" y="1933302"/>
          <a:ext cx="953952" cy="1587356"/>
        </a:xfrm>
        <a:prstGeom prst="corner">
          <a:avLst>
            <a:gd name="adj1" fmla="val 16120"/>
            <a:gd name="adj2" fmla="val 16110"/>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868F1F-1FFC-47C7-A002-6B23F940B903}">
      <dsp:nvSpPr>
        <dsp:cNvPr id="0" name=""/>
        <dsp:cNvSpPr/>
      </dsp:nvSpPr>
      <dsp:spPr>
        <a:xfrm>
          <a:off x="160254" y="2407579"/>
          <a:ext cx="1433074" cy="1256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kern="1200" dirty="0">
              <a:latin typeface="Times New Roman" panose="02020603050405020304" pitchFamily="18" charset="0"/>
              <a:cs typeface="Times New Roman" panose="02020603050405020304" pitchFamily="18" charset="0"/>
            </a:rPr>
            <a:t>Handle missing or zero values (especially in Glucose, Blood Pressure, BMI, etc.)</a:t>
          </a:r>
        </a:p>
        <a:p>
          <a:pPr lvl="0" algn="l" defTabSz="1022350" rtl="0">
            <a:lnSpc>
              <a:spcPct val="90000"/>
            </a:lnSpc>
            <a:spcBef>
              <a:spcPct val="0"/>
            </a:spcBef>
            <a:spcAft>
              <a:spcPct val="35000"/>
            </a:spcAft>
            <a:buNone/>
          </a:pPr>
          <a:endParaRPr lang="en-US" sz="2300" kern="1200" dirty="0"/>
        </a:p>
        <a:p>
          <a:pPr lvl="0" algn="l" defTabSz="1022350" rtl="0">
            <a:lnSpc>
              <a:spcPct val="90000"/>
            </a:lnSpc>
            <a:spcBef>
              <a:spcPct val="0"/>
            </a:spcBef>
            <a:spcAft>
              <a:spcPct val="35000"/>
            </a:spcAft>
            <a:buNone/>
          </a:pPr>
          <a:endParaRPr lang="en-US" sz="2300" kern="1200" dirty="0"/>
        </a:p>
        <a:p>
          <a:pPr marL="171450" lvl="1" indent="0" algn="l" defTabSz="800100" rtl="0">
            <a:lnSpc>
              <a:spcPct val="90000"/>
            </a:lnSpc>
            <a:spcBef>
              <a:spcPct val="0"/>
            </a:spcBef>
            <a:spcAft>
              <a:spcPct val="15000"/>
            </a:spcAft>
            <a:buNone/>
          </a:pPr>
          <a:endParaRPr lang="en-IN" sz="1800" b="0" kern="1200" dirty="0">
            <a:latin typeface="Times New Roman" panose="02020603050405020304" pitchFamily="18" charset="0"/>
            <a:cs typeface="Times New Roman" panose="02020603050405020304" pitchFamily="18" charset="0"/>
          </a:endParaRPr>
        </a:p>
      </dsp:txBody>
      <dsp:txXfrm>
        <a:off x="160254" y="2407579"/>
        <a:ext cx="1433074" cy="1256173"/>
      </dsp:txXfrm>
    </dsp:sp>
    <dsp:sp modelId="{DB2D3395-33D5-4B4E-A87D-C4BDCAD2B04E}">
      <dsp:nvSpPr>
        <dsp:cNvPr id="0" name=""/>
        <dsp:cNvSpPr/>
      </dsp:nvSpPr>
      <dsp:spPr>
        <a:xfrm>
          <a:off x="1322937" y="1816439"/>
          <a:ext cx="270391" cy="270391"/>
        </a:xfrm>
        <a:prstGeom prst="triangle">
          <a:avLst>
            <a:gd name="adj" fmla="val 100000"/>
          </a:avLst>
        </a:prstGeom>
        <a:solidFill>
          <a:schemeClr val="accent2">
            <a:hueOff val="-741071"/>
            <a:satOff val="3550"/>
            <a:lumOff val="3284"/>
            <a:alphaOff val="0"/>
          </a:schemeClr>
        </a:solidFill>
        <a:ln w="19050" cap="rnd" cmpd="sng" algn="ctr">
          <a:solidFill>
            <a:schemeClr val="accent2">
              <a:hueOff val="-741071"/>
              <a:satOff val="3550"/>
              <a:lumOff val="328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B0B120-B542-4DB5-895B-D08B753B5AB5}">
      <dsp:nvSpPr>
        <dsp:cNvPr id="0" name=""/>
        <dsp:cNvSpPr/>
      </dsp:nvSpPr>
      <dsp:spPr>
        <a:xfrm rot="5400000">
          <a:off x="2073856" y="1206551"/>
          <a:ext cx="953952" cy="1587356"/>
        </a:xfrm>
        <a:prstGeom prst="corner">
          <a:avLst>
            <a:gd name="adj1" fmla="val 16120"/>
            <a:gd name="adj2" fmla="val 16110"/>
          </a:avLst>
        </a:prstGeom>
        <a:solidFill>
          <a:schemeClr val="accent2">
            <a:hueOff val="-1482143"/>
            <a:satOff val="7100"/>
            <a:lumOff val="6569"/>
            <a:alphaOff val="0"/>
          </a:schemeClr>
        </a:solidFill>
        <a:ln w="19050" cap="rnd" cmpd="sng" algn="ctr">
          <a:solidFill>
            <a:schemeClr val="accent2">
              <a:hueOff val="-1482143"/>
              <a:satOff val="7100"/>
              <a:lumOff val="6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99B815-CA64-428D-8850-89BE93F512BA}">
      <dsp:nvSpPr>
        <dsp:cNvPr id="0" name=""/>
        <dsp:cNvSpPr/>
      </dsp:nvSpPr>
      <dsp:spPr>
        <a:xfrm>
          <a:off x="1953453" y="1773340"/>
          <a:ext cx="1626968" cy="1841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IN" sz="1600" b="0" kern="1200" dirty="0">
              <a:latin typeface="Times New Roman" panose="02020603050405020304" pitchFamily="18" charset="0"/>
              <a:cs typeface="Times New Roman" panose="02020603050405020304" pitchFamily="18" charset="0"/>
            </a:rPr>
            <a:t>Normalize or standardize features </a:t>
          </a:r>
        </a:p>
        <a:p>
          <a:pPr marL="0" lvl="0" indent="0" algn="l" defTabSz="711200" rtl="0">
            <a:lnSpc>
              <a:spcPct val="90000"/>
            </a:lnSpc>
            <a:spcBef>
              <a:spcPct val="0"/>
            </a:spcBef>
            <a:spcAft>
              <a:spcPct val="35000"/>
            </a:spcAft>
            <a:buNone/>
          </a:pPr>
          <a:r>
            <a:rPr lang="en-IN" sz="1600" b="0" kern="1200" dirty="0">
              <a:latin typeface="Times New Roman" panose="02020603050405020304" pitchFamily="18" charset="0"/>
              <a:cs typeface="Times New Roman" panose="02020603050405020304" pitchFamily="18" charset="0"/>
            </a:rPr>
            <a:t>(especially when using  algorithms like  KNN, SVM)</a:t>
          </a:r>
        </a:p>
      </dsp:txBody>
      <dsp:txXfrm>
        <a:off x="1953453" y="1773340"/>
        <a:ext cx="1626968" cy="1841437"/>
      </dsp:txXfrm>
    </dsp:sp>
    <dsp:sp modelId="{38CE147D-AC35-4EBD-9644-3D53AE6D904A}">
      <dsp:nvSpPr>
        <dsp:cNvPr id="0" name=""/>
        <dsp:cNvSpPr/>
      </dsp:nvSpPr>
      <dsp:spPr>
        <a:xfrm>
          <a:off x="3077300" y="1089688"/>
          <a:ext cx="270391" cy="270391"/>
        </a:xfrm>
        <a:prstGeom prst="triangle">
          <a:avLst>
            <a:gd name="adj" fmla="val 100000"/>
          </a:avLst>
        </a:prstGeom>
        <a:solidFill>
          <a:schemeClr val="accent2">
            <a:hueOff val="-2223214"/>
            <a:satOff val="10650"/>
            <a:lumOff val="9853"/>
            <a:alphaOff val="0"/>
          </a:schemeClr>
        </a:solidFill>
        <a:ln w="19050" cap="rnd" cmpd="sng" algn="ctr">
          <a:solidFill>
            <a:schemeClr val="accent2">
              <a:hueOff val="-2223214"/>
              <a:satOff val="10650"/>
              <a:lumOff val="98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78B587-D45A-4DFD-8BA9-55DD14AAABA0}">
      <dsp:nvSpPr>
        <dsp:cNvPr id="0" name=""/>
        <dsp:cNvSpPr/>
      </dsp:nvSpPr>
      <dsp:spPr>
        <a:xfrm rot="5400000">
          <a:off x="3828218" y="772432"/>
          <a:ext cx="953952" cy="1587356"/>
        </a:xfrm>
        <a:prstGeom prst="corner">
          <a:avLst>
            <a:gd name="adj1" fmla="val 16120"/>
            <a:gd name="adj2" fmla="val 16110"/>
          </a:avLst>
        </a:prstGeom>
        <a:solidFill>
          <a:schemeClr val="accent2">
            <a:hueOff val="-2964286"/>
            <a:satOff val="14200"/>
            <a:lumOff val="13137"/>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FF1B90-3D2F-45B5-BE69-DD1F7D057AF6}">
      <dsp:nvSpPr>
        <dsp:cNvPr id="0" name=""/>
        <dsp:cNvSpPr/>
      </dsp:nvSpPr>
      <dsp:spPr>
        <a:xfrm>
          <a:off x="3668980" y="1246710"/>
          <a:ext cx="1433074" cy="1256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IN" sz="1600" b="0" kern="1200" dirty="0">
              <a:latin typeface="Times New Roman" panose="02020603050405020304" pitchFamily="18" charset="0"/>
              <a:cs typeface="Times New Roman" panose="02020603050405020304" pitchFamily="18" charset="0"/>
            </a:rPr>
            <a:t>Split into Train/Test sets</a:t>
          </a:r>
        </a:p>
      </dsp:txBody>
      <dsp:txXfrm>
        <a:off x="3668980" y="1246710"/>
        <a:ext cx="1433074" cy="12561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91DC49-81C1-4B2D-B3F6-06274A942229}">
      <dsp:nvSpPr>
        <dsp:cNvPr id="0" name=""/>
        <dsp:cNvSpPr/>
      </dsp:nvSpPr>
      <dsp:spPr>
        <a:xfrm rot="5400000">
          <a:off x="261939" y="1457275"/>
          <a:ext cx="781846" cy="1300974"/>
        </a:xfrm>
        <a:prstGeom prst="corner">
          <a:avLst>
            <a:gd name="adj1" fmla="val 16120"/>
            <a:gd name="adj2" fmla="val 16110"/>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12CA3B-A342-401B-BA11-7327DB9ECB87}">
      <dsp:nvSpPr>
        <dsp:cNvPr id="0" name=""/>
        <dsp:cNvSpPr/>
      </dsp:nvSpPr>
      <dsp:spPr>
        <a:xfrm>
          <a:off x="131430" y="1845986"/>
          <a:ext cx="1174527" cy="1029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US" sz="1400" b="1" kern="1200"/>
            <a:t>Visualize correlations</a:t>
          </a:r>
          <a:endParaRPr lang="en-IN" sz="1400" kern="1200"/>
        </a:p>
      </dsp:txBody>
      <dsp:txXfrm>
        <a:off x="131430" y="1845986"/>
        <a:ext cx="1174527" cy="1029541"/>
      </dsp:txXfrm>
    </dsp:sp>
    <dsp:sp modelId="{4CA9482D-FC3B-42F6-9F22-073BB8C68824}">
      <dsp:nvSpPr>
        <dsp:cNvPr id="0" name=""/>
        <dsp:cNvSpPr/>
      </dsp:nvSpPr>
      <dsp:spPr>
        <a:xfrm>
          <a:off x="1084348" y="1361496"/>
          <a:ext cx="221608" cy="221608"/>
        </a:xfrm>
        <a:prstGeom prst="triangle">
          <a:avLst>
            <a:gd name="adj" fmla="val 100000"/>
          </a:avLst>
        </a:prstGeom>
        <a:solidFill>
          <a:schemeClr val="accent3">
            <a:hueOff val="-358351"/>
            <a:satOff val="295"/>
            <a:lumOff val="-245"/>
            <a:alphaOff val="0"/>
          </a:schemeClr>
        </a:solidFill>
        <a:ln w="19050" cap="rnd" cmpd="sng" algn="ctr">
          <a:solidFill>
            <a:schemeClr val="accent3">
              <a:hueOff val="-358351"/>
              <a:satOff val="295"/>
              <a:lumOff val="-24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7E1BB8-1441-44B2-868A-F0E5CF4A7BA8}">
      <dsp:nvSpPr>
        <dsp:cNvPr id="0" name=""/>
        <dsp:cNvSpPr/>
      </dsp:nvSpPr>
      <dsp:spPr>
        <a:xfrm rot="5400000">
          <a:off x="1699790" y="1101477"/>
          <a:ext cx="781846" cy="1300974"/>
        </a:xfrm>
        <a:prstGeom prst="corner">
          <a:avLst>
            <a:gd name="adj1" fmla="val 16120"/>
            <a:gd name="adj2" fmla="val 16110"/>
          </a:avLst>
        </a:prstGeom>
        <a:solidFill>
          <a:schemeClr val="accent3">
            <a:hueOff val="-716701"/>
            <a:satOff val="590"/>
            <a:lumOff val="-491"/>
            <a:alphaOff val="0"/>
          </a:schemeClr>
        </a:solidFill>
        <a:ln w="19050" cap="rnd" cmpd="sng" algn="ctr">
          <a:solidFill>
            <a:schemeClr val="accent3">
              <a:hueOff val="-716701"/>
              <a:satOff val="590"/>
              <a:lumOff val="-49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595917-75B9-48C1-9DA2-CA86E8004EFB}">
      <dsp:nvSpPr>
        <dsp:cNvPr id="0" name=""/>
        <dsp:cNvSpPr/>
      </dsp:nvSpPr>
      <dsp:spPr>
        <a:xfrm>
          <a:off x="1569280" y="1490189"/>
          <a:ext cx="1174527" cy="1029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US" sz="1400" b="1" kern="1200"/>
            <a:t>Analyze feature distributions</a:t>
          </a:r>
          <a:endParaRPr lang="en-IN" sz="1400" kern="1200"/>
        </a:p>
      </dsp:txBody>
      <dsp:txXfrm>
        <a:off x="1569280" y="1490189"/>
        <a:ext cx="1174527" cy="1029541"/>
      </dsp:txXfrm>
    </dsp:sp>
    <dsp:sp modelId="{3A57D317-DE1C-4EB6-995E-7B371D833118}">
      <dsp:nvSpPr>
        <dsp:cNvPr id="0" name=""/>
        <dsp:cNvSpPr/>
      </dsp:nvSpPr>
      <dsp:spPr>
        <a:xfrm>
          <a:off x="2522198" y="1005698"/>
          <a:ext cx="221608" cy="221608"/>
        </a:xfrm>
        <a:prstGeom prst="triangle">
          <a:avLst>
            <a:gd name="adj" fmla="val 100000"/>
          </a:avLst>
        </a:prstGeom>
        <a:solidFill>
          <a:schemeClr val="accent3">
            <a:hueOff val="-1075052"/>
            <a:satOff val="885"/>
            <a:lumOff val="-736"/>
            <a:alphaOff val="0"/>
          </a:schemeClr>
        </a:solidFill>
        <a:ln w="19050" cap="rnd" cmpd="sng" algn="ctr">
          <a:solidFill>
            <a:schemeClr val="accent3">
              <a:hueOff val="-1075052"/>
              <a:satOff val="885"/>
              <a:lumOff val="-73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7217D2-BE4D-4E6E-9CFC-7F4390A85DA7}">
      <dsp:nvSpPr>
        <dsp:cNvPr id="0" name=""/>
        <dsp:cNvSpPr/>
      </dsp:nvSpPr>
      <dsp:spPr>
        <a:xfrm rot="5400000">
          <a:off x="3137640" y="745680"/>
          <a:ext cx="781846" cy="1300974"/>
        </a:xfrm>
        <a:prstGeom prst="corner">
          <a:avLst>
            <a:gd name="adj1" fmla="val 16120"/>
            <a:gd name="adj2" fmla="val 16110"/>
          </a:avLst>
        </a:prstGeom>
        <a:solidFill>
          <a:schemeClr val="accent3">
            <a:hueOff val="-1433403"/>
            <a:satOff val="1180"/>
            <a:lumOff val="-981"/>
            <a:alphaOff val="0"/>
          </a:schemeClr>
        </a:solidFill>
        <a:ln w="19050" cap="rnd" cmpd="sng" algn="ctr">
          <a:solidFill>
            <a:schemeClr val="accent3">
              <a:hueOff val="-1433403"/>
              <a:satOff val="1180"/>
              <a:lumOff val="-98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7B0358-0853-4312-893E-0D15F19BB78A}">
      <dsp:nvSpPr>
        <dsp:cNvPr id="0" name=""/>
        <dsp:cNvSpPr/>
      </dsp:nvSpPr>
      <dsp:spPr>
        <a:xfrm>
          <a:off x="3007131" y="1134391"/>
          <a:ext cx="1174527" cy="1029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US" sz="1400" b="1" kern="1200" dirty="0"/>
            <a:t>Understand class imbalance</a:t>
          </a:r>
          <a:endParaRPr lang="en-IN" sz="1400" kern="1200" dirty="0"/>
        </a:p>
      </dsp:txBody>
      <dsp:txXfrm>
        <a:off x="3007131" y="1134391"/>
        <a:ext cx="1174527" cy="10295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7917F8-465E-4266-95D2-187A92857D60}">
      <dsp:nvSpPr>
        <dsp:cNvPr id="0" name=""/>
        <dsp:cNvSpPr/>
      </dsp:nvSpPr>
      <dsp:spPr>
        <a:xfrm>
          <a:off x="-153206" y="1005423"/>
          <a:ext cx="2804887" cy="2804887"/>
        </a:xfrm>
        <a:prstGeom prst="ellipse">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33DB33-1E70-4291-9069-4C0430295D07}">
      <dsp:nvSpPr>
        <dsp:cNvPr id="0" name=""/>
        <dsp:cNvSpPr/>
      </dsp:nvSpPr>
      <dsp:spPr>
        <a:xfrm>
          <a:off x="407770" y="1566401"/>
          <a:ext cx="1682932" cy="1682932"/>
        </a:xfrm>
        <a:prstGeom prst="ellipse">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A7C4AD-FA45-408E-A4E5-5CF69152BD4F}">
      <dsp:nvSpPr>
        <dsp:cNvPr id="0" name=""/>
        <dsp:cNvSpPr/>
      </dsp:nvSpPr>
      <dsp:spPr>
        <a:xfrm>
          <a:off x="968748" y="2127378"/>
          <a:ext cx="560977" cy="560977"/>
        </a:xfrm>
        <a:prstGeom prst="ellipse">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E66B4F-453D-4A83-B654-98C9D083AFF0}">
      <dsp:nvSpPr>
        <dsp:cNvPr id="0" name=""/>
        <dsp:cNvSpPr/>
      </dsp:nvSpPr>
      <dsp:spPr>
        <a:xfrm>
          <a:off x="2812749" y="36943"/>
          <a:ext cx="2015269" cy="818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marL="0" lvl="0" indent="0" algn="l" defTabSz="711200" rtl="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Logistic Regression </a:t>
          </a:r>
          <a:endParaRPr lang="en-IN" sz="1400" kern="1200" dirty="0">
            <a:latin typeface="Times New Roman" panose="02020603050405020304" pitchFamily="18" charset="0"/>
            <a:cs typeface="Times New Roman" panose="02020603050405020304" pitchFamily="18" charset="0"/>
          </a:endParaRPr>
        </a:p>
      </dsp:txBody>
      <dsp:txXfrm>
        <a:off x="2812749" y="36943"/>
        <a:ext cx="2015269" cy="818092"/>
      </dsp:txXfrm>
    </dsp:sp>
    <dsp:sp modelId="{C920CCAA-BB47-4B8C-BC18-A1E73E7E247A}">
      <dsp:nvSpPr>
        <dsp:cNvPr id="0" name=""/>
        <dsp:cNvSpPr/>
      </dsp:nvSpPr>
      <dsp:spPr>
        <a:xfrm>
          <a:off x="2768551" y="479507"/>
          <a:ext cx="350610"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FAA8366-5F3B-4E63-8008-C6631C3EC280}">
      <dsp:nvSpPr>
        <dsp:cNvPr id="0" name=""/>
        <dsp:cNvSpPr/>
      </dsp:nvSpPr>
      <dsp:spPr>
        <a:xfrm rot="5400000">
          <a:off x="1044246" y="684965"/>
          <a:ext cx="1927892" cy="1517911"/>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858526-5136-4035-8862-AB9FF6409A4A}">
      <dsp:nvSpPr>
        <dsp:cNvPr id="0" name=""/>
        <dsp:cNvSpPr/>
      </dsp:nvSpPr>
      <dsp:spPr>
        <a:xfrm>
          <a:off x="2939922" y="1048727"/>
          <a:ext cx="1760922" cy="571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marL="0" lvl="0" indent="0" algn="l" defTabSz="711200" rtl="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Support Vector Machines (SVM</a:t>
          </a:r>
          <a:r>
            <a:rPr lang="en-US" sz="1600" kern="1200" dirty="0"/>
            <a:t>)</a:t>
          </a:r>
          <a:endParaRPr lang="en-IN" sz="1600" kern="1200" dirty="0"/>
        </a:p>
      </dsp:txBody>
      <dsp:txXfrm>
        <a:off x="2939922" y="1048727"/>
        <a:ext cx="1760922" cy="571666"/>
      </dsp:txXfrm>
    </dsp:sp>
    <dsp:sp modelId="{CE1CEBD3-5046-4AA3-8EF4-8E1756973A5D}">
      <dsp:nvSpPr>
        <dsp:cNvPr id="0" name=""/>
        <dsp:cNvSpPr/>
      </dsp:nvSpPr>
      <dsp:spPr>
        <a:xfrm>
          <a:off x="2768551" y="1297599"/>
          <a:ext cx="350610"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4F1695-0556-4214-84C5-2E740627D643}">
      <dsp:nvSpPr>
        <dsp:cNvPr id="0" name=""/>
        <dsp:cNvSpPr/>
      </dsp:nvSpPr>
      <dsp:spPr>
        <a:xfrm rot="5400000">
          <a:off x="1458061" y="1490295"/>
          <a:ext cx="1502297" cy="1115877"/>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44D79B-FBE6-4C9A-BD59-A7BE80B6E677}">
      <dsp:nvSpPr>
        <dsp:cNvPr id="0" name=""/>
        <dsp:cNvSpPr/>
      </dsp:nvSpPr>
      <dsp:spPr>
        <a:xfrm>
          <a:off x="2923570" y="1757956"/>
          <a:ext cx="1793627" cy="818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marL="0" lvl="0" indent="0" algn="l" defTabSz="711200" rtl="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Decision Trees / Random Forest</a:t>
          </a:r>
          <a:endParaRPr lang="en-IN" sz="1600" kern="1200" dirty="0">
            <a:latin typeface="Times New Roman" panose="02020603050405020304" pitchFamily="18" charset="0"/>
            <a:cs typeface="Times New Roman" panose="02020603050405020304" pitchFamily="18" charset="0"/>
          </a:endParaRPr>
        </a:p>
      </dsp:txBody>
      <dsp:txXfrm>
        <a:off x="2923570" y="1757956"/>
        <a:ext cx="1793627" cy="818092"/>
      </dsp:txXfrm>
    </dsp:sp>
    <dsp:sp modelId="{F5600E8F-8BBB-4EBB-84A7-4AFC60A242F4}">
      <dsp:nvSpPr>
        <dsp:cNvPr id="0" name=""/>
        <dsp:cNvSpPr/>
      </dsp:nvSpPr>
      <dsp:spPr>
        <a:xfrm>
          <a:off x="2768551" y="2115691"/>
          <a:ext cx="350610"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F72329-6BDF-4EE7-9F95-F46C0D2D3439}">
      <dsp:nvSpPr>
        <dsp:cNvPr id="0" name=""/>
        <dsp:cNvSpPr/>
      </dsp:nvSpPr>
      <dsp:spPr>
        <a:xfrm rot="5400000">
          <a:off x="1872389" y="2294970"/>
          <a:ext cx="1073336" cy="713843"/>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B6513-5EEC-4429-A4C9-786E909BCFD5}">
      <dsp:nvSpPr>
        <dsp:cNvPr id="0" name=""/>
        <dsp:cNvSpPr/>
      </dsp:nvSpPr>
      <dsp:spPr>
        <a:xfrm>
          <a:off x="0" y="1139761"/>
          <a:ext cx="1759503" cy="1606680"/>
        </a:xfrm>
        <a:prstGeom prst="ellipse">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dirty="0"/>
        </a:p>
        <a:p>
          <a:pPr marL="0" lvl="0" indent="0" algn="ctr" defTabSz="755650">
            <a:lnSpc>
              <a:spcPct val="90000"/>
            </a:lnSpc>
            <a:spcBef>
              <a:spcPct val="0"/>
            </a:spcBef>
            <a:spcAft>
              <a:spcPct val="35000"/>
            </a:spcAft>
            <a:buNone/>
          </a:pPr>
          <a:r>
            <a:rPr lang="en-US" sz="2000" kern="1200" dirty="0"/>
            <a:t>Evaluation Metrics:</a:t>
          </a:r>
          <a:r>
            <a:rPr lang="en-US" sz="1700" kern="1200" dirty="0"/>
            <a:t>
</a:t>
          </a:r>
        </a:p>
      </dsp:txBody>
      <dsp:txXfrm>
        <a:off x="257673" y="1375054"/>
        <a:ext cx="1244157" cy="1136094"/>
      </dsp:txXfrm>
    </dsp:sp>
    <dsp:sp modelId="{407CC2A1-3179-409F-9A55-9E17A97EF008}">
      <dsp:nvSpPr>
        <dsp:cNvPr id="0" name=""/>
        <dsp:cNvSpPr/>
      </dsp:nvSpPr>
      <dsp:spPr>
        <a:xfrm>
          <a:off x="-534993" y="487066"/>
          <a:ext cx="2887648" cy="3010198"/>
        </a:xfrm>
        <a:prstGeom prst="blockArc">
          <a:avLst>
            <a:gd name="adj1" fmla="val 17527788"/>
            <a:gd name="adj2" fmla="val 4119114"/>
            <a:gd name="adj3" fmla="val 5750"/>
          </a:avLst>
        </a:prstGeom>
        <a:solidFill>
          <a:schemeClr val="accent3">
            <a:hueOff val="-1433403"/>
            <a:satOff val="1180"/>
            <a:lumOff val="-98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34F15A-7703-44EE-AEC2-164F0B92B479}">
      <dsp:nvSpPr>
        <dsp:cNvPr id="0" name=""/>
        <dsp:cNvSpPr/>
      </dsp:nvSpPr>
      <dsp:spPr>
        <a:xfrm>
          <a:off x="1609322" y="787833"/>
          <a:ext cx="670327" cy="56630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000" b="-3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A1D568-E2BE-4A7C-AE8D-86C5CC2EB33D}">
      <dsp:nvSpPr>
        <dsp:cNvPr id="0" name=""/>
        <dsp:cNvSpPr/>
      </dsp:nvSpPr>
      <dsp:spPr>
        <a:xfrm>
          <a:off x="2293938" y="636479"/>
          <a:ext cx="1027176" cy="742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l" defTabSz="755650">
            <a:lnSpc>
              <a:spcPct val="90000"/>
            </a:lnSpc>
            <a:spcBef>
              <a:spcPct val="0"/>
            </a:spcBef>
            <a:spcAft>
              <a:spcPct val="10000"/>
            </a:spcAft>
            <a:buNone/>
          </a:pPr>
          <a:r>
            <a:rPr lang="en-US" sz="1700" kern="1200" dirty="0"/>
            <a:t>Accuracy</a:t>
          </a:r>
        </a:p>
      </dsp:txBody>
      <dsp:txXfrm>
        <a:off x="2293938" y="636479"/>
        <a:ext cx="1027176" cy="742916"/>
      </dsp:txXfrm>
    </dsp:sp>
    <dsp:sp modelId="{3928CA83-873D-4284-B6BA-1E94C6C9A3BD}">
      <dsp:nvSpPr>
        <dsp:cNvPr id="0" name=""/>
        <dsp:cNvSpPr/>
      </dsp:nvSpPr>
      <dsp:spPr>
        <a:xfrm>
          <a:off x="1900797" y="1613696"/>
          <a:ext cx="578877" cy="658808"/>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26000" r="-26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2DD03D8-20BF-4438-B5CE-0E36D2066551}">
      <dsp:nvSpPr>
        <dsp:cNvPr id="0" name=""/>
        <dsp:cNvSpPr/>
      </dsp:nvSpPr>
      <dsp:spPr>
        <a:xfrm>
          <a:off x="2467604" y="1691770"/>
          <a:ext cx="2074001" cy="742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l" defTabSz="755650">
            <a:lnSpc>
              <a:spcPct val="90000"/>
            </a:lnSpc>
            <a:spcBef>
              <a:spcPct val="0"/>
            </a:spcBef>
            <a:spcAft>
              <a:spcPct val="10000"/>
            </a:spcAft>
            <a:buNone/>
          </a:pPr>
          <a:r>
            <a:rPr lang="en-IN" sz="1700" b="0" i="0" kern="1200" dirty="0"/>
            <a:t>Classification Report (Precision, Recall, F1-Score)</a:t>
          </a:r>
          <a:endParaRPr lang="en-US" sz="1700" kern="1200" dirty="0"/>
        </a:p>
      </dsp:txBody>
      <dsp:txXfrm>
        <a:off x="2467604" y="1691770"/>
        <a:ext cx="2074001" cy="742916"/>
      </dsp:txXfrm>
    </dsp:sp>
    <dsp:sp modelId="{F323C6C6-436A-421D-83BD-A29B15E2548B}">
      <dsp:nvSpPr>
        <dsp:cNvPr id="0" name=""/>
        <dsp:cNvSpPr/>
      </dsp:nvSpPr>
      <dsp:spPr>
        <a:xfrm>
          <a:off x="1515605" y="2720799"/>
          <a:ext cx="778336" cy="662162"/>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18000" r="-18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B04A16-D676-4F57-9869-2935D705313F}">
      <dsp:nvSpPr>
        <dsp:cNvPr id="0" name=""/>
        <dsp:cNvSpPr/>
      </dsp:nvSpPr>
      <dsp:spPr>
        <a:xfrm>
          <a:off x="2518756" y="2768637"/>
          <a:ext cx="1027176" cy="742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l" defTabSz="755650">
            <a:lnSpc>
              <a:spcPct val="90000"/>
            </a:lnSpc>
            <a:spcBef>
              <a:spcPct val="0"/>
            </a:spcBef>
            <a:spcAft>
              <a:spcPct val="10000"/>
            </a:spcAft>
            <a:buNone/>
          </a:pPr>
          <a:r>
            <a:rPr lang="en-IN" sz="1700" b="0" i="0" kern="1200" dirty="0"/>
            <a:t>ROC-AUC Curve</a:t>
          </a:r>
          <a:endParaRPr lang="en-US" sz="1700" kern="1200" dirty="0"/>
        </a:p>
      </dsp:txBody>
      <dsp:txXfrm>
        <a:off x="2518756" y="2768637"/>
        <a:ext cx="1027176" cy="7429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F55652-100D-4757-B0FD-9EB4AB4B05C1}">
      <dsp:nvSpPr>
        <dsp:cNvPr id="0" name=""/>
        <dsp:cNvSpPr/>
      </dsp:nvSpPr>
      <dsp:spPr>
        <a:xfrm>
          <a:off x="2870" y="88629"/>
          <a:ext cx="976903" cy="651266"/>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8000" b="-8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53C58E-CAA2-4122-8E36-2CA4D162A0C0}">
      <dsp:nvSpPr>
        <dsp:cNvPr id="0" name=""/>
        <dsp:cNvSpPr/>
      </dsp:nvSpPr>
      <dsp:spPr>
        <a:xfrm>
          <a:off x="1020563" y="780621"/>
          <a:ext cx="1384031" cy="854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t>Advanced Predictive Analytics</a:t>
          </a:r>
          <a:endParaRPr lang="en-IN" sz="1400" kern="1200"/>
        </a:p>
      </dsp:txBody>
      <dsp:txXfrm>
        <a:off x="1020563" y="780621"/>
        <a:ext cx="1384031" cy="854891"/>
      </dsp:txXfrm>
    </dsp:sp>
    <dsp:sp modelId="{585EBF67-5E9C-4517-BA79-430CDF28FD23}">
      <dsp:nvSpPr>
        <dsp:cNvPr id="0" name=""/>
        <dsp:cNvSpPr/>
      </dsp:nvSpPr>
      <dsp:spPr>
        <a:xfrm>
          <a:off x="898450" y="658613"/>
          <a:ext cx="332390" cy="332476"/>
        </a:xfrm>
        <a:prstGeom prst="halfFrame">
          <a:avLst>
            <a:gd name="adj1" fmla="val 25770"/>
            <a:gd name="adj2" fmla="val 257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F44B4D-0319-45DC-AFB7-0A82843DEEF0}">
      <dsp:nvSpPr>
        <dsp:cNvPr id="0" name=""/>
        <dsp:cNvSpPr/>
      </dsp:nvSpPr>
      <dsp:spPr>
        <a:xfrm rot="5400000">
          <a:off x="2203901" y="658656"/>
          <a:ext cx="332476" cy="332390"/>
        </a:xfrm>
        <a:prstGeom prst="halfFrame">
          <a:avLst>
            <a:gd name="adj1" fmla="val 25770"/>
            <a:gd name="adj2" fmla="val 257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D0E807-9374-4193-961D-1EC2E69C7520}">
      <dsp:nvSpPr>
        <dsp:cNvPr id="0" name=""/>
        <dsp:cNvSpPr/>
      </dsp:nvSpPr>
      <dsp:spPr>
        <a:xfrm rot="16200000">
          <a:off x="898407" y="1425255"/>
          <a:ext cx="332476" cy="332390"/>
        </a:xfrm>
        <a:prstGeom prst="halfFrame">
          <a:avLst>
            <a:gd name="adj1" fmla="val 25770"/>
            <a:gd name="adj2" fmla="val 257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2C9D23-D521-4622-AD04-A35F378AE7C1}">
      <dsp:nvSpPr>
        <dsp:cNvPr id="0" name=""/>
        <dsp:cNvSpPr/>
      </dsp:nvSpPr>
      <dsp:spPr>
        <a:xfrm rot="10800000">
          <a:off x="2203944" y="1425212"/>
          <a:ext cx="332390" cy="332476"/>
        </a:xfrm>
        <a:prstGeom prst="halfFrame">
          <a:avLst>
            <a:gd name="adj1" fmla="val 25770"/>
            <a:gd name="adj2" fmla="val 257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CDF571-74D9-4797-875A-7B6230330633}">
      <dsp:nvSpPr>
        <dsp:cNvPr id="0" name=""/>
        <dsp:cNvSpPr/>
      </dsp:nvSpPr>
      <dsp:spPr>
        <a:xfrm>
          <a:off x="2905924" y="88629"/>
          <a:ext cx="976903" cy="651266"/>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12000" b="-12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8A63F0-5473-4CFD-88FC-58CD6DC08097}">
      <dsp:nvSpPr>
        <dsp:cNvPr id="0" name=""/>
        <dsp:cNvSpPr/>
      </dsp:nvSpPr>
      <dsp:spPr>
        <a:xfrm>
          <a:off x="3923617" y="780621"/>
          <a:ext cx="1384031" cy="854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t>Personalized Healthcare</a:t>
          </a:r>
          <a:endParaRPr lang="en-IN" sz="1400" kern="1200"/>
        </a:p>
      </dsp:txBody>
      <dsp:txXfrm>
        <a:off x="3923617" y="780621"/>
        <a:ext cx="1384031" cy="854891"/>
      </dsp:txXfrm>
    </dsp:sp>
    <dsp:sp modelId="{4A4C8A11-A5B7-452E-921D-9DC377C0EABB}">
      <dsp:nvSpPr>
        <dsp:cNvPr id="0" name=""/>
        <dsp:cNvSpPr/>
      </dsp:nvSpPr>
      <dsp:spPr>
        <a:xfrm>
          <a:off x="3801504" y="658613"/>
          <a:ext cx="332390" cy="332476"/>
        </a:xfrm>
        <a:prstGeom prst="halfFrame">
          <a:avLst>
            <a:gd name="adj1" fmla="val 25770"/>
            <a:gd name="adj2" fmla="val 257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D9B02A-641B-490C-9E75-ACD8A527EEF1}">
      <dsp:nvSpPr>
        <dsp:cNvPr id="0" name=""/>
        <dsp:cNvSpPr/>
      </dsp:nvSpPr>
      <dsp:spPr>
        <a:xfrm rot="5400000">
          <a:off x="5106955" y="658656"/>
          <a:ext cx="332476" cy="332390"/>
        </a:xfrm>
        <a:prstGeom prst="halfFrame">
          <a:avLst>
            <a:gd name="adj1" fmla="val 25770"/>
            <a:gd name="adj2" fmla="val 257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7FB812-8A36-4A99-91C2-7B2CF924CD09}">
      <dsp:nvSpPr>
        <dsp:cNvPr id="0" name=""/>
        <dsp:cNvSpPr/>
      </dsp:nvSpPr>
      <dsp:spPr>
        <a:xfrm rot="16200000">
          <a:off x="3801461" y="1425255"/>
          <a:ext cx="332476" cy="332390"/>
        </a:xfrm>
        <a:prstGeom prst="halfFrame">
          <a:avLst>
            <a:gd name="adj1" fmla="val 25770"/>
            <a:gd name="adj2" fmla="val 257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FE0F46-0765-4071-893A-7BC030FCA93E}">
      <dsp:nvSpPr>
        <dsp:cNvPr id="0" name=""/>
        <dsp:cNvSpPr/>
      </dsp:nvSpPr>
      <dsp:spPr>
        <a:xfrm rot="10800000">
          <a:off x="5106998" y="1425212"/>
          <a:ext cx="332390" cy="332476"/>
        </a:xfrm>
        <a:prstGeom prst="halfFrame">
          <a:avLst>
            <a:gd name="adj1" fmla="val 25770"/>
            <a:gd name="adj2" fmla="val 257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FE78B8-8C4F-42D7-A916-B059CF9DEE0F}">
      <dsp:nvSpPr>
        <dsp:cNvPr id="0" name=""/>
        <dsp:cNvSpPr/>
      </dsp:nvSpPr>
      <dsp:spPr>
        <a:xfrm>
          <a:off x="5808979" y="88629"/>
          <a:ext cx="976903" cy="651266"/>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10000" b="-10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27DE1C-B3B0-44CD-AE41-819E014A9396}">
      <dsp:nvSpPr>
        <dsp:cNvPr id="0" name=""/>
        <dsp:cNvSpPr/>
      </dsp:nvSpPr>
      <dsp:spPr>
        <a:xfrm>
          <a:off x="6826671" y="780621"/>
          <a:ext cx="1384031" cy="854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t>Integration with Health Information Systems</a:t>
          </a:r>
          <a:endParaRPr lang="en-IN" sz="1400" kern="1200"/>
        </a:p>
      </dsp:txBody>
      <dsp:txXfrm>
        <a:off x="6826671" y="780621"/>
        <a:ext cx="1384031" cy="854891"/>
      </dsp:txXfrm>
    </dsp:sp>
    <dsp:sp modelId="{296AE96D-6AD5-45BD-B3E5-DD5388C30318}">
      <dsp:nvSpPr>
        <dsp:cNvPr id="0" name=""/>
        <dsp:cNvSpPr/>
      </dsp:nvSpPr>
      <dsp:spPr>
        <a:xfrm>
          <a:off x="6704558" y="658613"/>
          <a:ext cx="332390" cy="332476"/>
        </a:xfrm>
        <a:prstGeom prst="halfFrame">
          <a:avLst>
            <a:gd name="adj1" fmla="val 25770"/>
            <a:gd name="adj2" fmla="val 257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9BB1B5-E1FB-45DA-BCB8-928D3DC58516}">
      <dsp:nvSpPr>
        <dsp:cNvPr id="0" name=""/>
        <dsp:cNvSpPr/>
      </dsp:nvSpPr>
      <dsp:spPr>
        <a:xfrm rot="5400000">
          <a:off x="8010010" y="658656"/>
          <a:ext cx="332476" cy="332390"/>
        </a:xfrm>
        <a:prstGeom prst="halfFrame">
          <a:avLst>
            <a:gd name="adj1" fmla="val 25770"/>
            <a:gd name="adj2" fmla="val 257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9A7AC3-EEEC-481B-AAA3-72D2D9D8D57A}">
      <dsp:nvSpPr>
        <dsp:cNvPr id="0" name=""/>
        <dsp:cNvSpPr/>
      </dsp:nvSpPr>
      <dsp:spPr>
        <a:xfrm rot="16200000">
          <a:off x="6704515" y="1425255"/>
          <a:ext cx="332476" cy="332390"/>
        </a:xfrm>
        <a:prstGeom prst="halfFrame">
          <a:avLst>
            <a:gd name="adj1" fmla="val 25770"/>
            <a:gd name="adj2" fmla="val 257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A7E9CB-1C6E-4DC3-8553-CCE448597E76}">
      <dsp:nvSpPr>
        <dsp:cNvPr id="0" name=""/>
        <dsp:cNvSpPr/>
      </dsp:nvSpPr>
      <dsp:spPr>
        <a:xfrm rot="10800000">
          <a:off x="8010053" y="1425212"/>
          <a:ext cx="332390" cy="332476"/>
        </a:xfrm>
        <a:prstGeom prst="halfFrame">
          <a:avLst>
            <a:gd name="adj1" fmla="val 25770"/>
            <a:gd name="adj2" fmla="val 257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637FAE-52F4-476F-A1BA-3D61D3227BC1}">
      <dsp:nvSpPr>
        <dsp:cNvPr id="0" name=""/>
        <dsp:cNvSpPr/>
      </dsp:nvSpPr>
      <dsp:spPr>
        <a:xfrm>
          <a:off x="1454397" y="2011035"/>
          <a:ext cx="976903" cy="651266"/>
        </a:xfrm>
        <a:prstGeom prst="rect">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t="-33000" b="-33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7FCF70-5F67-4E1F-8C3A-7EC4DE2A1A67}">
      <dsp:nvSpPr>
        <dsp:cNvPr id="0" name=""/>
        <dsp:cNvSpPr/>
      </dsp:nvSpPr>
      <dsp:spPr>
        <a:xfrm>
          <a:off x="2472090" y="2703027"/>
          <a:ext cx="1384031" cy="854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t>Genomics and Biomarker Analytics</a:t>
          </a:r>
          <a:endParaRPr lang="en-IN" sz="1400" kern="1200"/>
        </a:p>
      </dsp:txBody>
      <dsp:txXfrm>
        <a:off x="2472090" y="2703027"/>
        <a:ext cx="1384031" cy="854891"/>
      </dsp:txXfrm>
    </dsp:sp>
    <dsp:sp modelId="{433E4367-6D04-4685-9A38-25247014FA01}">
      <dsp:nvSpPr>
        <dsp:cNvPr id="0" name=""/>
        <dsp:cNvSpPr/>
      </dsp:nvSpPr>
      <dsp:spPr>
        <a:xfrm>
          <a:off x="2349977" y="2581018"/>
          <a:ext cx="332390" cy="332476"/>
        </a:xfrm>
        <a:prstGeom prst="halfFrame">
          <a:avLst>
            <a:gd name="adj1" fmla="val 25770"/>
            <a:gd name="adj2" fmla="val 257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8CB37B-D6B7-471F-82F2-A394D20A2DD9}">
      <dsp:nvSpPr>
        <dsp:cNvPr id="0" name=""/>
        <dsp:cNvSpPr/>
      </dsp:nvSpPr>
      <dsp:spPr>
        <a:xfrm rot="5400000">
          <a:off x="3655428" y="2581061"/>
          <a:ext cx="332476" cy="332390"/>
        </a:xfrm>
        <a:prstGeom prst="halfFrame">
          <a:avLst>
            <a:gd name="adj1" fmla="val 25770"/>
            <a:gd name="adj2" fmla="val 257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747A81-CC27-4914-AF0B-EEBA2F5A1F97}">
      <dsp:nvSpPr>
        <dsp:cNvPr id="0" name=""/>
        <dsp:cNvSpPr/>
      </dsp:nvSpPr>
      <dsp:spPr>
        <a:xfrm rot="16200000">
          <a:off x="2349934" y="3347660"/>
          <a:ext cx="332476" cy="332390"/>
        </a:xfrm>
        <a:prstGeom prst="halfFrame">
          <a:avLst>
            <a:gd name="adj1" fmla="val 25770"/>
            <a:gd name="adj2" fmla="val 257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AB64DA-F219-4A36-945D-728858C431B5}">
      <dsp:nvSpPr>
        <dsp:cNvPr id="0" name=""/>
        <dsp:cNvSpPr/>
      </dsp:nvSpPr>
      <dsp:spPr>
        <a:xfrm rot="10800000">
          <a:off x="3655471" y="3347617"/>
          <a:ext cx="332390" cy="332476"/>
        </a:xfrm>
        <a:prstGeom prst="halfFrame">
          <a:avLst>
            <a:gd name="adj1" fmla="val 25770"/>
            <a:gd name="adj2" fmla="val 257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13DCAB-49A0-473A-9CCC-FD9669162361}">
      <dsp:nvSpPr>
        <dsp:cNvPr id="0" name=""/>
        <dsp:cNvSpPr/>
      </dsp:nvSpPr>
      <dsp:spPr>
        <a:xfrm>
          <a:off x="4357451" y="2011035"/>
          <a:ext cx="976903" cy="651266"/>
        </a:xfrm>
        <a:prstGeom prst="rect">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t="-23000" b="-23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F89323-1700-413C-92EC-2BABC1FFE682}">
      <dsp:nvSpPr>
        <dsp:cNvPr id="0" name=""/>
        <dsp:cNvSpPr/>
      </dsp:nvSpPr>
      <dsp:spPr>
        <a:xfrm>
          <a:off x="5375144" y="2703027"/>
          <a:ext cx="1384031" cy="854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t>AI-Powered Decision Support Systems</a:t>
          </a:r>
          <a:endParaRPr lang="en-IN" sz="1400" kern="1200"/>
        </a:p>
      </dsp:txBody>
      <dsp:txXfrm>
        <a:off x="5375144" y="2703027"/>
        <a:ext cx="1384031" cy="854891"/>
      </dsp:txXfrm>
    </dsp:sp>
    <dsp:sp modelId="{98E44FB6-7F54-4212-B454-B41D26D43D85}">
      <dsp:nvSpPr>
        <dsp:cNvPr id="0" name=""/>
        <dsp:cNvSpPr/>
      </dsp:nvSpPr>
      <dsp:spPr>
        <a:xfrm>
          <a:off x="5253031" y="2581018"/>
          <a:ext cx="332390" cy="332476"/>
        </a:xfrm>
        <a:prstGeom prst="halfFrame">
          <a:avLst>
            <a:gd name="adj1" fmla="val 25770"/>
            <a:gd name="adj2" fmla="val 257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53C00B-CDB2-4FB6-8DB6-F7C6FC438D9C}">
      <dsp:nvSpPr>
        <dsp:cNvPr id="0" name=""/>
        <dsp:cNvSpPr/>
      </dsp:nvSpPr>
      <dsp:spPr>
        <a:xfrm rot="5400000">
          <a:off x="6558482" y="2581061"/>
          <a:ext cx="332476" cy="332390"/>
        </a:xfrm>
        <a:prstGeom prst="halfFrame">
          <a:avLst>
            <a:gd name="adj1" fmla="val 25770"/>
            <a:gd name="adj2" fmla="val 257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974EE7-A5C0-41F8-AEDF-A8D1E36EF13E}">
      <dsp:nvSpPr>
        <dsp:cNvPr id="0" name=""/>
        <dsp:cNvSpPr/>
      </dsp:nvSpPr>
      <dsp:spPr>
        <a:xfrm rot="16200000">
          <a:off x="5252988" y="3347660"/>
          <a:ext cx="332476" cy="332390"/>
        </a:xfrm>
        <a:prstGeom prst="halfFrame">
          <a:avLst>
            <a:gd name="adj1" fmla="val 25770"/>
            <a:gd name="adj2" fmla="val 257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4B6237-2B09-4901-ABD0-4D5561229634}">
      <dsp:nvSpPr>
        <dsp:cNvPr id="0" name=""/>
        <dsp:cNvSpPr/>
      </dsp:nvSpPr>
      <dsp:spPr>
        <a:xfrm rot="10800000">
          <a:off x="6558525" y="3347617"/>
          <a:ext cx="332390" cy="332476"/>
        </a:xfrm>
        <a:prstGeom prst="halfFrame">
          <a:avLst>
            <a:gd name="adj1" fmla="val 25770"/>
            <a:gd name="adj2" fmla="val 257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9/3/layout/FramedTextPicture">
  <dgm:title val=""/>
  <dgm:desc val=""/>
  <dgm:catLst>
    <dgm:cat type="picture" pri="20000"/>
    <dgm:cat type="pictureconvert" pri="20000"/>
  </dgm:catLst>
  <dgm:sampData>
    <dgm:dataModel>
      <dgm:ptLst>
        <dgm:pt modelId="0" type="doc"/>
        <dgm:pt modelId="10">
          <dgm:prSet phldr="1"/>
        </dgm:pt>
      </dgm:ptLst>
      <dgm:cxnLst>
        <dgm:cxn modelId="20" srcId="0" destId="10" srcOrd="0" destOrd="0"/>
      </dgm:cxnLst>
      <dgm:bg/>
      <dgm:whole/>
    </dgm:dataModel>
  </dgm:sampData>
  <dgm:styleData>
    <dgm:dataModel>
      <dgm:ptLst>
        <dgm:pt modelId="0" type="doc"/>
        <dgm:pt modelId="10">
          <dgm:prSet phldr="1"/>
        </dgm:pt>
      </dgm:ptLst>
      <dgm:cxnLst>
        <dgm:cxn modelId="20" srcId="0" destId="10" srcOrd="0" destOrd="0"/>
      </dgm:cxnLst>
      <dgm:bg/>
      <dgm:whole/>
    </dgm:dataModel>
  </dgm:styleData>
  <dgm:clrData>
    <dgm:dataModel>
      <dgm:ptLst>
        <dgm:pt modelId="0" type="doc"/>
        <dgm:pt modelId="10">
          <dgm:prSet phldr="1"/>
        </dgm:pt>
      </dgm:ptLst>
      <dgm:cxnLst>
        <dgm:cxn modelId="20" srcId="0" destId="10" srcOrd="0" destOrd="0"/>
      </dgm:cxnLst>
      <dgm:bg/>
      <dgm:whole/>
    </dgm:dataModel>
  </dgm:clrData>
  <dgm:layoutNode name="Name0">
    <dgm:varLst>
      <dgm:chMax/>
      <dgm:chPref/>
      <dgm:dir/>
    </dgm:varLst>
    <dgm:choose name="Name1">
      <dgm:if name="Name2" func="var" arg="dir" op="equ" val="norm">
        <dgm:alg type="snake">
          <dgm:param type="grDir" val="tL"/>
          <dgm:param type="off" val="ctr"/>
        </dgm:alg>
      </dgm:if>
      <dgm:else name="Name3">
        <dgm:alg type="snake">
          <dgm:param type="grDir" val="tR"/>
          <dgm:param type="off" val="ctr"/>
        </dgm:alg>
      </dgm:else>
    </dgm:choose>
    <dgm:shape xmlns:r="http://schemas.openxmlformats.org/officeDocument/2006/relationships" r:blip="">
      <dgm:adjLst/>
    </dgm:shape>
    <dgm:constrLst>
      <dgm:constr type="w" for="ch" forName="composite" refType="w"/>
      <dgm:constr type="h" for="ch" forName="composite" refType="h"/>
      <dgm:constr type="primFontSz" for="des" ptType="node" op="equ" val="65"/>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dgm:chPref/>
        </dgm:varLst>
        <dgm:alg type="composite">
          <dgm:param type="ar" val="1.5179"/>
        </dgm:alg>
        <dgm:shape xmlns:r="http://schemas.openxmlformats.org/officeDocument/2006/relationships" r:blip="">
          <dgm:adjLst/>
        </dgm:shape>
        <dgm:choose name="Name4">
          <dgm:if name="Name5" func="var" arg="dir" op="equ" val="norm">
            <dgm:constrLst>
              <dgm:constr type="l" for="ch" forName="Image" refType="w" fact="0"/>
              <dgm:constr type="t" for="ch" forName="Image" refType="h" fact="0"/>
              <dgm:constr type="w" for="ch" forName="Image" refType="w" fact="0.3856"/>
              <dgm:constr type="h" for="ch" forName="Image" refType="h" fact="0.3902"/>
              <dgm:constr type="l" for="ch" forName="ParentText" refType="w" fact="0.4017"/>
              <dgm:constr type="t" for="ch" forName="ParentText" refType="h" fact="0.4146"/>
              <dgm:constr type="w" for="ch" forName="ParentText" refType="w" fact="0.5463"/>
              <dgm:constr type="h" for="ch" forName="ParentText" refType="h" fact="0.5122"/>
              <dgm:constr type="l" for="ch" forName="tlFrame" refType="w" fact="0.3535"/>
              <dgm:constr type="t" for="ch" forName="tlFrame" refType="h" fact="0.3415"/>
              <dgm:constr type="w" for="ch" forName="tlFrame" refType="w" fact="0.1312"/>
              <dgm:constr type="h" for="ch" forName="tlFrame" refType="h" fact="0.1992"/>
              <dgm:constr type="l" for="ch" forName="trFrame" refType="w" fact="0.8688"/>
              <dgm:constr type="t" for="ch" forName="trFrame" refType="h" fact="0.3415"/>
              <dgm:constr type="w" for="ch" forName="trFrame" refType="w" fact="0.1312"/>
              <dgm:constr type="h" for="ch" forName="trFrame" refType="h" fact="0.1992"/>
              <dgm:constr type="l" for="ch" forName="blFrame" refType="w" fact="0.3535"/>
              <dgm:constr type="t" for="ch" forName="blFrame" refType="h" fact="0.8008"/>
              <dgm:constr type="w" for="ch" forName="blFrame" refType="w" fact="0.1312"/>
              <dgm:constr type="h" for="ch" forName="blFrame" refType="h" fact="0.1992"/>
              <dgm:constr type="l" for="ch" forName="brFrame" refType="w" fact="0.8688"/>
              <dgm:constr type="t" for="ch" forName="brFrame" refType="h" fact="0.8008"/>
              <dgm:constr type="w" for="ch" forName="brFrame" refType="w" fact="0.1312"/>
              <dgm:constr type="h" for="ch" forName="brFrame" refType="h" fact="0.1992"/>
            </dgm:constrLst>
          </dgm:if>
          <dgm:else name="Name6">
            <dgm:constrLst>
              <dgm:constr type="l" for="ch" forName="Image" refType="w" fact="0.6144"/>
              <dgm:constr type="t" for="ch" forName="Image" refType="h" fact="0"/>
              <dgm:constr type="w" for="ch" forName="Image" refType="w" fact="0.3856"/>
              <dgm:constr type="h" for="ch" forName="Image" refType="h" fact="0.3902"/>
              <dgm:constr type="l" for="ch" forName="ParentText" refType="w" fact="0.0482"/>
              <dgm:constr type="t" for="ch" forName="ParentText" refType="h" fact="0.4146"/>
              <dgm:constr type="w" for="ch" forName="ParentText" refType="w" fact="0.5463"/>
              <dgm:constr type="h" for="ch" forName="ParentText" refType="h" fact="0.5122"/>
              <dgm:constr type="l" for="ch" forName="tlFrame" refType="w" fact="0"/>
              <dgm:constr type="t" for="ch" forName="tlFrame" refType="h" fact="0.3415"/>
              <dgm:constr type="w" for="ch" forName="tlFrame" refType="w" fact="0.1312"/>
              <dgm:constr type="h" for="ch" forName="tlFrame" refType="h" fact="0.1992"/>
              <dgm:constr type="l" for="ch" forName="trFrame" refType="w" fact="0.5153"/>
              <dgm:constr type="t" for="ch" forName="trFrame" refType="h" fact="0.3415"/>
              <dgm:constr type="w" for="ch" forName="trFrame" refType="w" fact="0.1312"/>
              <dgm:constr type="h" for="ch" forName="trFrame" refType="h" fact="0.1992"/>
              <dgm:constr type="l" for="ch" forName="blFrame" refType="w" fact="0"/>
              <dgm:constr type="t" for="ch" forName="blFrame" refType="h" fact="0.8008"/>
              <dgm:constr type="w" for="ch" forName="blFrame" refType="w" fact="0.1312"/>
              <dgm:constr type="h" for="ch" forName="blFrame" refType="h" fact="0.1992"/>
              <dgm:constr type="l" for="ch" forName="brFrame" refType="w" fact="0.5153"/>
              <dgm:constr type="t" for="ch" forName="brFrame" refType="h" fact="0.8008"/>
              <dgm:constr type="w" for="ch" forName="brFrame" refType="w" fact="0.1312"/>
              <dgm:constr type="h" for="ch" forName="brFrame" refType="h" fact="0.1992"/>
            </dgm:constrLst>
          </dgm:else>
        </dgm:choose>
        <dgm:layoutNode name="Image" styleLbl="bgImgPlace1">
          <dgm:alg type="sp"/>
          <dgm:shape xmlns:r="http://schemas.openxmlformats.org/officeDocument/2006/relationships" type="rect" r:blip="" blipPhldr="1">
            <dgm:adjLst/>
          </dgm:shape>
          <dgm:presOf/>
        </dgm:layoutNode>
        <dgm:layoutNode name="ParentText" styleLbl="revTx">
          <dgm:varLst>
            <dgm:chMax val="0"/>
            <dgm:chPref val="0"/>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lFrame" styleLbl="node1">
          <dgm:alg type="sp"/>
          <dgm:shape xmlns:r="http://schemas.openxmlformats.org/officeDocument/2006/relationships" type="halfFrame" r:blip="">
            <dgm:adjLst>
              <dgm:adj idx="1" val="0.2577"/>
              <dgm:adj idx="2" val="0.2577"/>
            </dgm:adjLst>
          </dgm:shape>
          <dgm:presOf/>
        </dgm:layoutNode>
        <dgm:layoutNode name="trFrame" styleLbl="node1">
          <dgm:alg type="sp"/>
          <dgm:shape xmlns:r="http://schemas.openxmlformats.org/officeDocument/2006/relationships" rot="90" type="halfFrame" r:blip="">
            <dgm:adjLst>
              <dgm:adj idx="1" val="0.2577"/>
              <dgm:adj idx="2" val="0.2577"/>
            </dgm:adjLst>
          </dgm:shape>
          <dgm:presOf/>
        </dgm:layoutNode>
        <dgm:layoutNode name="blFrame" styleLbl="node1">
          <dgm:alg type="sp"/>
          <dgm:shape xmlns:r="http://schemas.openxmlformats.org/officeDocument/2006/relationships" rot="270" type="halfFrame" r:blip="">
            <dgm:adjLst>
              <dgm:adj idx="1" val="0.2577"/>
              <dgm:adj idx="2" val="0.2577"/>
            </dgm:adjLst>
          </dgm:shape>
          <dgm:presOf/>
        </dgm:layoutNode>
        <dgm:layoutNode name="brFrame" styleLbl="node1">
          <dgm:alg type="sp"/>
          <dgm:shape xmlns:r="http://schemas.openxmlformats.org/officeDocument/2006/relationships" rot="180" type="halfFrame" r:blip="">
            <dgm:adjLst>
              <dgm:adj idx="1" val="0.2577"/>
              <dgm:adj idx="2" val="0.2577"/>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808A94-BED7-4183-B869-681AF51971BC}" type="datetimeFigureOut">
              <a:rPr lang="en-IN" smtClean="0"/>
              <a:t>20-06-2025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EEABC8-7B61-43B3-8F97-76C41B9F2F5E}" type="slidenum">
              <a:rPr lang="en-IN" smtClean="0"/>
              <a:t>‹#›</a:t>
            </a:fld>
            <a:endParaRPr lang="en-IN"/>
          </a:p>
        </p:txBody>
      </p:sp>
    </p:spTree>
    <p:extLst>
      <p:ext uri="{BB962C8B-B14F-4D97-AF65-F5344CB8AC3E}">
        <p14:creationId xmlns:p14="http://schemas.microsoft.com/office/powerpoint/2010/main" val="415270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808A94-BED7-4183-B869-681AF51971BC}" type="datetimeFigureOut">
              <a:rPr lang="en-IN" smtClean="0"/>
              <a:t>20-06-2025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EEABC8-7B61-43B3-8F97-76C41B9F2F5E}" type="slidenum">
              <a:rPr lang="en-IN" smtClean="0"/>
              <a:t>‹#›</a:t>
            </a:fld>
            <a:endParaRPr lang="en-IN"/>
          </a:p>
        </p:txBody>
      </p:sp>
    </p:spTree>
    <p:extLst>
      <p:ext uri="{BB962C8B-B14F-4D97-AF65-F5344CB8AC3E}">
        <p14:creationId xmlns:p14="http://schemas.microsoft.com/office/powerpoint/2010/main" val="1951393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808A94-BED7-4183-B869-681AF51971BC}" type="datetimeFigureOut">
              <a:rPr lang="en-IN" smtClean="0"/>
              <a:t>20-06-2025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EEABC8-7B61-43B3-8F97-76C41B9F2F5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56616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808A94-BED7-4183-B869-681AF51971BC}" type="datetimeFigureOut">
              <a:rPr lang="en-IN" smtClean="0"/>
              <a:t>20-06-2025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EEABC8-7B61-43B3-8F97-76C41B9F2F5E}" type="slidenum">
              <a:rPr lang="en-IN" smtClean="0"/>
              <a:t>‹#›</a:t>
            </a:fld>
            <a:endParaRPr lang="en-IN"/>
          </a:p>
        </p:txBody>
      </p:sp>
    </p:spTree>
    <p:extLst>
      <p:ext uri="{BB962C8B-B14F-4D97-AF65-F5344CB8AC3E}">
        <p14:creationId xmlns:p14="http://schemas.microsoft.com/office/powerpoint/2010/main" val="2390934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808A94-BED7-4183-B869-681AF51971BC}" type="datetimeFigureOut">
              <a:rPr lang="en-IN" smtClean="0"/>
              <a:t>20-06-2025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EEABC8-7B61-43B3-8F97-76C41B9F2F5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29631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808A94-BED7-4183-B869-681AF51971BC}" type="datetimeFigureOut">
              <a:rPr lang="en-IN" smtClean="0"/>
              <a:t>20-06-2025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EEABC8-7B61-43B3-8F97-76C41B9F2F5E}" type="slidenum">
              <a:rPr lang="en-IN" smtClean="0"/>
              <a:t>‹#›</a:t>
            </a:fld>
            <a:endParaRPr lang="en-IN"/>
          </a:p>
        </p:txBody>
      </p:sp>
    </p:spTree>
    <p:extLst>
      <p:ext uri="{BB962C8B-B14F-4D97-AF65-F5344CB8AC3E}">
        <p14:creationId xmlns:p14="http://schemas.microsoft.com/office/powerpoint/2010/main" val="2079865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808A94-BED7-4183-B869-681AF51971BC}" type="datetimeFigureOut">
              <a:rPr lang="en-IN" smtClean="0"/>
              <a:t>20-06-2025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EEABC8-7B61-43B3-8F97-76C41B9F2F5E}" type="slidenum">
              <a:rPr lang="en-IN" smtClean="0"/>
              <a:t>‹#›</a:t>
            </a:fld>
            <a:endParaRPr lang="en-IN"/>
          </a:p>
        </p:txBody>
      </p:sp>
    </p:spTree>
    <p:extLst>
      <p:ext uri="{BB962C8B-B14F-4D97-AF65-F5344CB8AC3E}">
        <p14:creationId xmlns:p14="http://schemas.microsoft.com/office/powerpoint/2010/main" val="3369321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808A94-BED7-4183-B869-681AF51971BC}" type="datetimeFigureOut">
              <a:rPr lang="en-IN" smtClean="0"/>
              <a:t>20-06-2025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EEABC8-7B61-43B3-8F97-76C41B9F2F5E}" type="slidenum">
              <a:rPr lang="en-IN" smtClean="0"/>
              <a:t>‹#›</a:t>
            </a:fld>
            <a:endParaRPr lang="en-IN"/>
          </a:p>
        </p:txBody>
      </p:sp>
    </p:spTree>
    <p:extLst>
      <p:ext uri="{BB962C8B-B14F-4D97-AF65-F5344CB8AC3E}">
        <p14:creationId xmlns:p14="http://schemas.microsoft.com/office/powerpoint/2010/main" val="1859958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808A94-BED7-4183-B869-681AF51971BC}" type="datetimeFigureOut">
              <a:rPr lang="en-IN" smtClean="0"/>
              <a:t>20-06-2025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EEABC8-7B61-43B3-8F97-76C41B9F2F5E}" type="slidenum">
              <a:rPr lang="en-IN" smtClean="0"/>
              <a:t>‹#›</a:t>
            </a:fld>
            <a:endParaRPr lang="en-IN"/>
          </a:p>
        </p:txBody>
      </p:sp>
    </p:spTree>
    <p:extLst>
      <p:ext uri="{BB962C8B-B14F-4D97-AF65-F5344CB8AC3E}">
        <p14:creationId xmlns:p14="http://schemas.microsoft.com/office/powerpoint/2010/main" val="3005496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808A94-BED7-4183-B869-681AF51971BC}" type="datetimeFigureOut">
              <a:rPr lang="en-IN" smtClean="0"/>
              <a:t>20-06-2025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EEABC8-7B61-43B3-8F97-76C41B9F2F5E}" type="slidenum">
              <a:rPr lang="en-IN" smtClean="0"/>
              <a:t>‹#›</a:t>
            </a:fld>
            <a:endParaRPr lang="en-IN"/>
          </a:p>
        </p:txBody>
      </p:sp>
    </p:spTree>
    <p:extLst>
      <p:ext uri="{BB962C8B-B14F-4D97-AF65-F5344CB8AC3E}">
        <p14:creationId xmlns:p14="http://schemas.microsoft.com/office/powerpoint/2010/main" val="2544077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808A94-BED7-4183-B869-681AF51971BC}" type="datetimeFigureOut">
              <a:rPr lang="en-IN" smtClean="0"/>
              <a:t>20-06-2025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EEABC8-7B61-43B3-8F97-76C41B9F2F5E}" type="slidenum">
              <a:rPr lang="en-IN" smtClean="0"/>
              <a:t>‹#›</a:t>
            </a:fld>
            <a:endParaRPr lang="en-IN"/>
          </a:p>
        </p:txBody>
      </p:sp>
    </p:spTree>
    <p:extLst>
      <p:ext uri="{BB962C8B-B14F-4D97-AF65-F5344CB8AC3E}">
        <p14:creationId xmlns:p14="http://schemas.microsoft.com/office/powerpoint/2010/main" val="1178862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808A94-BED7-4183-B869-681AF51971BC}" type="datetimeFigureOut">
              <a:rPr lang="en-IN" smtClean="0"/>
              <a:t>20-06-2025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EEABC8-7B61-43B3-8F97-76C41B9F2F5E}" type="slidenum">
              <a:rPr lang="en-IN" smtClean="0"/>
              <a:t>‹#›</a:t>
            </a:fld>
            <a:endParaRPr lang="en-IN"/>
          </a:p>
        </p:txBody>
      </p:sp>
    </p:spTree>
    <p:extLst>
      <p:ext uri="{BB962C8B-B14F-4D97-AF65-F5344CB8AC3E}">
        <p14:creationId xmlns:p14="http://schemas.microsoft.com/office/powerpoint/2010/main" val="1503912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808A94-BED7-4183-B869-681AF51971BC}" type="datetimeFigureOut">
              <a:rPr lang="en-IN" smtClean="0"/>
              <a:t>20-06-2025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EEABC8-7B61-43B3-8F97-76C41B9F2F5E}" type="slidenum">
              <a:rPr lang="en-IN" smtClean="0"/>
              <a:t>‹#›</a:t>
            </a:fld>
            <a:endParaRPr lang="en-IN"/>
          </a:p>
        </p:txBody>
      </p:sp>
    </p:spTree>
    <p:extLst>
      <p:ext uri="{BB962C8B-B14F-4D97-AF65-F5344CB8AC3E}">
        <p14:creationId xmlns:p14="http://schemas.microsoft.com/office/powerpoint/2010/main" val="250079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808A94-BED7-4183-B869-681AF51971BC}" type="datetimeFigureOut">
              <a:rPr lang="en-IN" smtClean="0"/>
              <a:t>20-06-2025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EEABC8-7B61-43B3-8F97-76C41B9F2F5E}" type="slidenum">
              <a:rPr lang="en-IN" smtClean="0"/>
              <a:t>‹#›</a:t>
            </a:fld>
            <a:endParaRPr lang="en-IN"/>
          </a:p>
        </p:txBody>
      </p:sp>
    </p:spTree>
    <p:extLst>
      <p:ext uri="{BB962C8B-B14F-4D97-AF65-F5344CB8AC3E}">
        <p14:creationId xmlns:p14="http://schemas.microsoft.com/office/powerpoint/2010/main" val="3409209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B808A94-BED7-4183-B869-681AF51971BC}" type="datetimeFigureOut">
              <a:rPr lang="en-IN" smtClean="0"/>
              <a:t>20-06-2025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EEABC8-7B61-43B3-8F97-76C41B9F2F5E}" type="slidenum">
              <a:rPr lang="en-IN" smtClean="0"/>
              <a:t>‹#›</a:t>
            </a:fld>
            <a:endParaRPr lang="en-IN"/>
          </a:p>
        </p:txBody>
      </p:sp>
    </p:spTree>
    <p:extLst>
      <p:ext uri="{BB962C8B-B14F-4D97-AF65-F5344CB8AC3E}">
        <p14:creationId xmlns:p14="http://schemas.microsoft.com/office/powerpoint/2010/main" val="2857008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B808A94-BED7-4183-B869-681AF51971BC}" type="datetimeFigureOut">
              <a:rPr lang="en-IN" smtClean="0"/>
              <a:t>20-06-2025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EEABC8-7B61-43B3-8F97-76C41B9F2F5E}" type="slidenum">
              <a:rPr lang="en-IN" smtClean="0"/>
              <a:t>‹#›</a:t>
            </a:fld>
            <a:endParaRPr lang="en-IN"/>
          </a:p>
        </p:txBody>
      </p:sp>
    </p:spTree>
    <p:extLst>
      <p:ext uri="{BB962C8B-B14F-4D97-AF65-F5344CB8AC3E}">
        <p14:creationId xmlns:p14="http://schemas.microsoft.com/office/powerpoint/2010/main" val="4249411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B808A94-BED7-4183-B869-681AF51971BC}" type="datetimeFigureOut">
              <a:rPr lang="en-IN" smtClean="0"/>
              <a:t>20-06-2025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EEABC8-7B61-43B3-8F97-76C41B9F2F5E}" type="slidenum">
              <a:rPr lang="en-IN" smtClean="0"/>
              <a:t>‹#›</a:t>
            </a:fld>
            <a:endParaRPr lang="en-IN"/>
          </a:p>
        </p:txBody>
      </p:sp>
    </p:spTree>
    <p:extLst>
      <p:ext uri="{BB962C8B-B14F-4D97-AF65-F5344CB8AC3E}">
        <p14:creationId xmlns:p14="http://schemas.microsoft.com/office/powerpoint/2010/main" val="1327787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echno International New Town">
            <a:extLst>
              <a:ext uri="{FF2B5EF4-FFF2-40B4-BE49-F238E27FC236}">
                <a16:creationId xmlns:a16="http://schemas.microsoft.com/office/drawing/2014/main" id="{F1643F72-C266-2ADA-3907-960F66FBB0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791" y="379199"/>
            <a:ext cx="1084218" cy="108421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758763" y="559214"/>
            <a:ext cx="6453051" cy="861774"/>
          </a:xfrm>
          <a:prstGeom prst="rect">
            <a:avLst/>
          </a:prstGeom>
        </p:spPr>
        <p:txBody>
          <a:bodyPr wrap="square">
            <a:spAutoFit/>
          </a:bodyPr>
          <a:lstStyle/>
          <a:p>
            <a:r>
              <a:rPr lang="en-IN" sz="3200" b="1" dirty="0">
                <a:latin typeface="Book Antiqua" panose="02040602050305030304" pitchFamily="18" charset="0"/>
              </a:rPr>
              <a:t>Techno International New Town</a:t>
            </a:r>
          </a:p>
          <a:p>
            <a:r>
              <a:rPr lang="en-IN" dirty="0">
                <a:latin typeface="Times New Roman" panose="02020603050405020304" pitchFamily="18" charset="0"/>
                <a:cs typeface="Times New Roman" panose="02020603050405020304" pitchFamily="18" charset="0"/>
              </a:rPr>
              <a:t>(Formerly Known As Techno India College Of Technology)</a:t>
            </a:r>
          </a:p>
        </p:txBody>
      </p:sp>
      <p:sp>
        <p:nvSpPr>
          <p:cNvPr id="4" name="Rectangle 3"/>
          <p:cNvSpPr/>
          <p:nvPr/>
        </p:nvSpPr>
        <p:spPr>
          <a:xfrm>
            <a:off x="1829825" y="1353741"/>
            <a:ext cx="6688182" cy="369332"/>
          </a:xfrm>
          <a:prstGeom prst="rect">
            <a:avLst/>
          </a:prstGeom>
        </p:spPr>
        <p:txBody>
          <a:bodyPr wrap="square">
            <a:spAutoFit/>
          </a:bodyPr>
          <a:lstStyle/>
          <a:p>
            <a:r>
              <a:rPr lang="en-IN" b="1" spc="300" dirty="0">
                <a:solidFill>
                  <a:schemeClr val="accent1">
                    <a:lumMod val="50000"/>
                  </a:schemeClr>
                </a:solidFill>
                <a:latin typeface="Times New Roman" panose="02020603050405020304" pitchFamily="18" charset="0"/>
                <a:cs typeface="Times New Roman" panose="02020603050405020304" pitchFamily="18" charset="0"/>
              </a:rPr>
              <a:t>Department Of Computer Science &amp; Technology</a:t>
            </a:r>
          </a:p>
        </p:txBody>
      </p:sp>
      <p:sp>
        <p:nvSpPr>
          <p:cNvPr id="5" name="Rectangle 4"/>
          <p:cNvSpPr/>
          <p:nvPr/>
        </p:nvSpPr>
        <p:spPr>
          <a:xfrm>
            <a:off x="962298" y="2059389"/>
            <a:ext cx="6096000" cy="677108"/>
          </a:xfrm>
          <a:prstGeom prst="rect">
            <a:avLst/>
          </a:prstGeom>
        </p:spPr>
        <p:txBody>
          <a:bodyPr>
            <a:spAutoFit/>
          </a:bodyPr>
          <a:lstStyle/>
          <a:p>
            <a:r>
              <a:rPr lang="en-IN" sz="2000" b="1" dirty="0">
                <a:latin typeface="Book Antiqua" panose="02040602050305030304" pitchFamily="18" charset="0"/>
              </a:rPr>
              <a:t>Project Tile:</a:t>
            </a:r>
          </a:p>
          <a:p>
            <a:r>
              <a:rPr lang="en-IN" dirty="0">
                <a:latin typeface="Times New Roman" panose="02020603050405020304" pitchFamily="18" charset="0"/>
                <a:cs typeface="Times New Roman" panose="02020603050405020304" pitchFamily="18" charset="0"/>
              </a:rPr>
              <a:t>Data Analytics On Diabetics Prediction</a:t>
            </a:r>
          </a:p>
        </p:txBody>
      </p:sp>
      <p:sp>
        <p:nvSpPr>
          <p:cNvPr id="6" name="Rectangle 5"/>
          <p:cNvSpPr/>
          <p:nvPr/>
        </p:nvSpPr>
        <p:spPr>
          <a:xfrm>
            <a:off x="971006" y="2853916"/>
            <a:ext cx="3305392" cy="369332"/>
          </a:xfrm>
          <a:prstGeom prst="rect">
            <a:avLst/>
          </a:prstGeom>
        </p:spPr>
        <p:txBody>
          <a:bodyPr wrap="none">
            <a:spAutoFit/>
          </a:bodyPr>
          <a:lstStyle/>
          <a:p>
            <a:r>
              <a:rPr lang="en-IN" b="1" spc="300" dirty="0">
                <a:latin typeface="Times New Roman" panose="02020603050405020304" pitchFamily="18" charset="0"/>
                <a:cs typeface="Times New Roman" panose="02020603050405020304" pitchFamily="18" charset="0"/>
              </a:rPr>
              <a:t>Team: </a:t>
            </a:r>
            <a:r>
              <a:rPr lang="en-IN" b="1" spc="300" dirty="0">
                <a:solidFill>
                  <a:schemeClr val="accent1">
                    <a:lumMod val="50000"/>
                  </a:schemeClr>
                </a:solidFill>
                <a:latin typeface="Times New Roman" panose="02020603050405020304" pitchFamily="18" charset="0"/>
                <a:cs typeface="Times New Roman" panose="02020603050405020304" pitchFamily="18" charset="0"/>
              </a:rPr>
              <a:t>Coding Monkeys</a:t>
            </a:r>
            <a:endParaRPr lang="en-IN" sz="1600" b="1" spc="3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29" y="3680948"/>
            <a:ext cx="2550698" cy="1200329"/>
          </a:xfrm>
          <a:prstGeom prst="rect">
            <a:avLst/>
          </a:prstGeom>
        </p:spPr>
        <p:txBody>
          <a:bodyPr wrap="none">
            <a:spAutoFit/>
          </a:bodyPr>
          <a:lstStyle/>
          <a:p>
            <a:pPr marL="342900" indent="-342900">
              <a:buFont typeface="Arial" panose="020B0604020202020204" pitchFamily="34" charset="0"/>
              <a:buChar char="•"/>
            </a:pPr>
            <a:r>
              <a:rPr lang="en-IN" i="1" spc="300" dirty="0" err="1">
                <a:solidFill>
                  <a:srgbClr val="002060"/>
                </a:solidFill>
                <a:latin typeface="Times New Roman" panose="02020603050405020304" pitchFamily="18" charset="0"/>
                <a:cs typeface="Times New Roman" panose="02020603050405020304" pitchFamily="18" charset="0"/>
              </a:rPr>
              <a:t>Rajarshi</a:t>
            </a:r>
            <a:r>
              <a:rPr lang="en-IN" i="1" spc="300" dirty="0">
                <a:solidFill>
                  <a:srgbClr val="002060"/>
                </a:solidFill>
                <a:latin typeface="Times New Roman" panose="02020603050405020304" pitchFamily="18" charset="0"/>
                <a:cs typeface="Times New Roman" panose="02020603050405020304" pitchFamily="18" charset="0"/>
              </a:rPr>
              <a:t> </a:t>
            </a:r>
            <a:r>
              <a:rPr lang="en-IN" i="1" spc="300" dirty="0" err="1">
                <a:solidFill>
                  <a:srgbClr val="002060"/>
                </a:solidFill>
                <a:latin typeface="Times New Roman" panose="02020603050405020304" pitchFamily="18" charset="0"/>
                <a:cs typeface="Times New Roman" panose="02020603050405020304" pitchFamily="18" charset="0"/>
              </a:rPr>
              <a:t>Baral</a:t>
            </a:r>
            <a:endParaRPr lang="en-IN" i="1" spc="300" dirty="0">
              <a:solidFill>
                <a:srgbClr val="00206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i="1" spc="300" dirty="0" err="1">
                <a:solidFill>
                  <a:srgbClr val="002060"/>
                </a:solidFill>
                <a:latin typeface="Times New Roman" panose="02020603050405020304" pitchFamily="18" charset="0"/>
                <a:cs typeface="Times New Roman" panose="02020603050405020304" pitchFamily="18" charset="0"/>
              </a:rPr>
              <a:t>Arpita</a:t>
            </a:r>
            <a:r>
              <a:rPr lang="en-IN" i="1" spc="300" dirty="0">
                <a:solidFill>
                  <a:srgbClr val="002060"/>
                </a:solidFill>
                <a:latin typeface="Times New Roman" panose="02020603050405020304" pitchFamily="18" charset="0"/>
                <a:cs typeface="Times New Roman" panose="02020603050405020304" pitchFamily="18" charset="0"/>
              </a:rPr>
              <a:t> </a:t>
            </a:r>
            <a:r>
              <a:rPr lang="en-IN" i="1" spc="300" dirty="0" err="1">
                <a:solidFill>
                  <a:srgbClr val="002060"/>
                </a:solidFill>
                <a:latin typeface="Times New Roman" panose="02020603050405020304" pitchFamily="18" charset="0"/>
                <a:cs typeface="Times New Roman" panose="02020603050405020304" pitchFamily="18" charset="0"/>
              </a:rPr>
              <a:t>Saha</a:t>
            </a:r>
            <a:endParaRPr lang="en-IN" i="1" spc="300" dirty="0">
              <a:solidFill>
                <a:srgbClr val="00206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i="1" spc="300" dirty="0" err="1">
                <a:solidFill>
                  <a:srgbClr val="002060"/>
                </a:solidFill>
                <a:latin typeface="Times New Roman" panose="02020603050405020304" pitchFamily="18" charset="0"/>
                <a:cs typeface="Times New Roman" panose="02020603050405020304" pitchFamily="18" charset="0"/>
              </a:rPr>
              <a:t>Sangeeta</a:t>
            </a:r>
            <a:r>
              <a:rPr lang="en-IN" i="1" spc="300" dirty="0">
                <a:solidFill>
                  <a:srgbClr val="002060"/>
                </a:solidFill>
                <a:latin typeface="Times New Roman" panose="02020603050405020304" pitchFamily="18" charset="0"/>
                <a:cs typeface="Times New Roman" panose="02020603050405020304" pitchFamily="18" charset="0"/>
              </a:rPr>
              <a:t> </a:t>
            </a:r>
            <a:r>
              <a:rPr lang="en-IN" i="1" spc="300" dirty="0" err="1">
                <a:solidFill>
                  <a:srgbClr val="002060"/>
                </a:solidFill>
                <a:latin typeface="Times New Roman" panose="02020603050405020304" pitchFamily="18" charset="0"/>
                <a:cs typeface="Times New Roman" panose="02020603050405020304" pitchFamily="18" charset="0"/>
              </a:rPr>
              <a:t>Barua</a:t>
            </a:r>
            <a:endParaRPr lang="en-IN" i="1" spc="300" dirty="0">
              <a:solidFill>
                <a:srgbClr val="00206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i="1" spc="300" dirty="0" err="1">
                <a:solidFill>
                  <a:srgbClr val="002060"/>
                </a:solidFill>
                <a:latin typeface="Times New Roman" panose="02020603050405020304" pitchFamily="18" charset="0"/>
                <a:cs typeface="Times New Roman" panose="02020603050405020304" pitchFamily="18" charset="0"/>
              </a:rPr>
              <a:t>Aoyan</a:t>
            </a:r>
            <a:r>
              <a:rPr lang="en-IN" i="1" spc="300" dirty="0">
                <a:solidFill>
                  <a:srgbClr val="002060"/>
                </a:solidFill>
                <a:latin typeface="Times New Roman" panose="02020603050405020304" pitchFamily="18" charset="0"/>
                <a:cs typeface="Times New Roman" panose="02020603050405020304" pitchFamily="18" charset="0"/>
              </a:rPr>
              <a:t> </a:t>
            </a:r>
            <a:r>
              <a:rPr lang="en-IN" i="1" spc="300" dirty="0" err="1">
                <a:solidFill>
                  <a:srgbClr val="002060"/>
                </a:solidFill>
                <a:latin typeface="Times New Roman" panose="02020603050405020304" pitchFamily="18" charset="0"/>
                <a:cs typeface="Times New Roman" panose="02020603050405020304" pitchFamily="18" charset="0"/>
              </a:rPr>
              <a:t>Mondal</a:t>
            </a:r>
            <a:endParaRPr lang="en-IN" i="1" spc="300" dirty="0">
              <a:solidFill>
                <a:srgbClr val="002060"/>
              </a:solidFill>
              <a:latin typeface="Times New Roman" panose="02020603050405020304" pitchFamily="18" charset="0"/>
              <a:cs typeface="Times New Roman" panose="02020603050405020304" pitchFamily="18" charset="0"/>
            </a:endParaRPr>
          </a:p>
        </p:txBody>
      </p:sp>
      <p:sp>
        <p:nvSpPr>
          <p:cNvPr id="8" name="Rectangle 7"/>
          <p:cNvSpPr/>
          <p:nvPr/>
        </p:nvSpPr>
        <p:spPr>
          <a:xfrm>
            <a:off x="971006" y="3311616"/>
            <a:ext cx="1505540" cy="369332"/>
          </a:xfrm>
          <a:prstGeom prst="rect">
            <a:avLst/>
          </a:prstGeom>
        </p:spPr>
        <p:txBody>
          <a:bodyPr wrap="none">
            <a:spAutoFit/>
          </a:bodyPr>
          <a:lstStyle/>
          <a:p>
            <a:r>
              <a:rPr lang="en-IN" b="1" spc="300" dirty="0">
                <a:latin typeface="Times New Roman" panose="02020603050405020304" pitchFamily="18" charset="0"/>
                <a:cs typeface="Times New Roman" panose="02020603050405020304" pitchFamily="18" charset="0"/>
              </a:rPr>
              <a:t>Members:</a:t>
            </a:r>
          </a:p>
        </p:txBody>
      </p:sp>
      <p:sp>
        <p:nvSpPr>
          <p:cNvPr id="9" name="Rectangle 8"/>
          <p:cNvSpPr/>
          <p:nvPr/>
        </p:nvSpPr>
        <p:spPr>
          <a:xfrm>
            <a:off x="971006" y="5473511"/>
            <a:ext cx="6096000" cy="923330"/>
          </a:xfrm>
          <a:prstGeom prst="rect">
            <a:avLst/>
          </a:prstGeom>
        </p:spPr>
        <p:txBody>
          <a:bodyPr>
            <a:spAutoFit/>
          </a:bodyPr>
          <a:lstStyle/>
          <a:p>
            <a:r>
              <a:rPr lang="en-IN" b="1" i="1" spc="300" dirty="0">
                <a:latin typeface="Times New Roman" panose="02020603050405020304" pitchFamily="18" charset="0"/>
                <a:cs typeface="Times New Roman" panose="02020603050405020304" pitchFamily="18" charset="0"/>
              </a:rPr>
              <a:t>Under The Guidance Of</a:t>
            </a:r>
          </a:p>
          <a:p>
            <a:r>
              <a:rPr lang="en-IN" b="1" i="1" spc="300" dirty="0" err="1">
                <a:latin typeface="Times New Roman" panose="02020603050405020304" pitchFamily="18" charset="0"/>
                <a:cs typeface="Times New Roman" panose="02020603050405020304" pitchFamily="18" charset="0"/>
              </a:rPr>
              <a:t>Prof.</a:t>
            </a:r>
            <a:r>
              <a:rPr lang="en-IN" b="1" i="1" spc="300" dirty="0">
                <a:latin typeface="Times New Roman" panose="02020603050405020304" pitchFamily="18" charset="0"/>
                <a:cs typeface="Times New Roman" panose="02020603050405020304" pitchFamily="18" charset="0"/>
              </a:rPr>
              <a:t> Mr. </a:t>
            </a:r>
            <a:r>
              <a:rPr lang="en-IN" b="1" i="1" spc="300" dirty="0" err="1">
                <a:latin typeface="Times New Roman" panose="02020603050405020304" pitchFamily="18" charset="0"/>
                <a:cs typeface="Times New Roman" panose="02020603050405020304" pitchFamily="18" charset="0"/>
              </a:rPr>
              <a:t>Swarup</a:t>
            </a:r>
            <a:r>
              <a:rPr lang="en-IN" b="1" i="1" spc="300" dirty="0">
                <a:latin typeface="Times New Roman" panose="02020603050405020304" pitchFamily="18" charset="0"/>
                <a:cs typeface="Times New Roman" panose="02020603050405020304" pitchFamily="18" charset="0"/>
              </a:rPr>
              <a:t> Chakraborty</a:t>
            </a:r>
          </a:p>
          <a:p>
            <a:r>
              <a:rPr lang="en-US" b="1" i="1" spc="300" dirty="0">
                <a:latin typeface="Times New Roman" panose="02020603050405020304" pitchFamily="18" charset="0"/>
                <a:cs typeface="Times New Roman" panose="02020603050405020304" pitchFamily="18" charset="0"/>
              </a:rPr>
              <a:t>----------------------------------------------</a:t>
            </a:r>
            <a:endParaRPr lang="en-IN" b="1" i="1" spc="300" dirty="0">
              <a:latin typeface="Times New Roman" panose="02020603050405020304" pitchFamily="18" charset="0"/>
              <a:cs typeface="Times New Roman" panose="02020603050405020304" pitchFamily="18" charset="0"/>
            </a:endParaRPr>
          </a:p>
        </p:txBody>
      </p:sp>
      <p:sp>
        <p:nvSpPr>
          <p:cNvPr id="11" name="Rectangle 10"/>
          <p:cNvSpPr/>
          <p:nvPr/>
        </p:nvSpPr>
        <p:spPr>
          <a:xfrm>
            <a:off x="9354666" y="0"/>
            <a:ext cx="391885" cy="420345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9980020" y="-1"/>
            <a:ext cx="391885" cy="387966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10584746" y="0"/>
            <a:ext cx="391885" cy="322324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11174760" y="-25144"/>
            <a:ext cx="391885" cy="300347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11800114" y="-25144"/>
            <a:ext cx="391886" cy="228501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Half Frame 15"/>
          <p:cNvSpPr/>
          <p:nvPr/>
        </p:nvSpPr>
        <p:spPr>
          <a:xfrm>
            <a:off x="454421" y="1907807"/>
            <a:ext cx="4976365" cy="654302"/>
          </a:xfrm>
          <a:prstGeom prst="halfFrame">
            <a:avLst>
              <a:gd name="adj1" fmla="val 25182"/>
              <a:gd name="adj2" fmla="val 33333"/>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Half Frame 17"/>
          <p:cNvSpPr/>
          <p:nvPr/>
        </p:nvSpPr>
        <p:spPr>
          <a:xfrm rot="10800000">
            <a:off x="651727" y="4552868"/>
            <a:ext cx="4976365" cy="654302"/>
          </a:xfrm>
          <a:prstGeom prst="halfFrame">
            <a:avLst>
              <a:gd name="adj1" fmla="val 25182"/>
              <a:gd name="adj2" fmla="val 33333"/>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Right Triangle 9">
            <a:extLst>
              <a:ext uri="{FF2B5EF4-FFF2-40B4-BE49-F238E27FC236}">
                <a16:creationId xmlns:a16="http://schemas.microsoft.com/office/drawing/2014/main" id="{5A09AAFB-2F49-B235-4307-ACD473ECC2C2}"/>
              </a:ext>
            </a:extLst>
          </p:cNvPr>
          <p:cNvSpPr/>
          <p:nvPr/>
        </p:nvSpPr>
        <p:spPr>
          <a:xfrm rot="5400000">
            <a:off x="830488" y="-4700393"/>
            <a:ext cx="3443291" cy="5104267"/>
          </a:xfrm>
          <a:prstGeom prst="rtTriangle">
            <a:avLst/>
          </a:prstGeom>
          <a:solidFill>
            <a:srgbClr val="009999"/>
          </a:solidFill>
          <a:ln>
            <a:solidFill>
              <a:srgbClr val="CC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05158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nip Diagonal Corner Rectangle 6"/>
          <p:cNvSpPr/>
          <p:nvPr/>
        </p:nvSpPr>
        <p:spPr>
          <a:xfrm>
            <a:off x="1" y="1"/>
            <a:ext cx="3439236" cy="1105468"/>
          </a:xfrm>
          <a:prstGeom prst="snip2DiagRect">
            <a:avLst/>
          </a:prstGeom>
          <a:solidFill>
            <a:srgbClr val="009999"/>
          </a:solidFill>
          <a:ln>
            <a:solidFill>
              <a:srgbClr val="CC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48710" y="130578"/>
            <a:ext cx="2071911" cy="713973"/>
          </a:xfrm>
        </p:spPr>
        <p:txBody>
          <a:bodyPr/>
          <a:lstStyle/>
          <a:p>
            <a:r>
              <a:rPr lang="en-US" sz="2800" dirty="0">
                <a:solidFill>
                  <a:schemeClr val="bg1"/>
                </a:solidFill>
              </a:rPr>
              <a:t>PROGRESS</a:t>
            </a:r>
            <a:endParaRPr lang="en-IN" dirty="0"/>
          </a:p>
        </p:txBody>
      </p:sp>
      <p:pic>
        <p:nvPicPr>
          <p:cNvPr id="5" name="Picture 4">
            <a:extLst>
              <a:ext uri="{FF2B5EF4-FFF2-40B4-BE49-F238E27FC236}">
                <a16:creationId xmlns:a16="http://schemas.microsoft.com/office/drawing/2014/main" id="{169B841F-CCEA-6A91-946D-241091263C7B}"/>
              </a:ext>
            </a:extLst>
          </p:cNvPr>
          <p:cNvPicPr>
            <a:picLocks noChangeAspect="1"/>
          </p:cNvPicPr>
          <p:nvPr/>
        </p:nvPicPr>
        <p:blipFill>
          <a:blip r:embed="rId2"/>
          <a:stretch>
            <a:fillRect/>
          </a:stretch>
        </p:blipFill>
        <p:spPr>
          <a:xfrm>
            <a:off x="19977" y="1177764"/>
            <a:ext cx="3704221" cy="2430944"/>
          </a:xfrm>
          <a:prstGeom prst="rect">
            <a:avLst/>
          </a:prstGeom>
        </p:spPr>
      </p:pic>
      <p:pic>
        <p:nvPicPr>
          <p:cNvPr id="6" name="Picture 5">
            <a:extLst>
              <a:ext uri="{FF2B5EF4-FFF2-40B4-BE49-F238E27FC236}">
                <a16:creationId xmlns:a16="http://schemas.microsoft.com/office/drawing/2014/main" id="{283527D7-AA17-BBC9-2CAD-61DC5CA1FDEF}"/>
              </a:ext>
            </a:extLst>
          </p:cNvPr>
          <p:cNvPicPr>
            <a:picLocks noChangeAspect="1"/>
          </p:cNvPicPr>
          <p:nvPr/>
        </p:nvPicPr>
        <p:blipFill>
          <a:blip r:embed="rId3"/>
          <a:srcRect b="5887"/>
          <a:stretch>
            <a:fillRect/>
          </a:stretch>
        </p:blipFill>
        <p:spPr>
          <a:xfrm>
            <a:off x="5989668" y="3963299"/>
            <a:ext cx="4256872" cy="2449472"/>
          </a:xfrm>
          <a:prstGeom prst="rect">
            <a:avLst/>
          </a:prstGeom>
        </p:spPr>
      </p:pic>
      <p:sp>
        <p:nvSpPr>
          <p:cNvPr id="8" name="Rectangle 7"/>
          <p:cNvSpPr/>
          <p:nvPr/>
        </p:nvSpPr>
        <p:spPr>
          <a:xfrm>
            <a:off x="19977" y="3963299"/>
            <a:ext cx="4652036" cy="830997"/>
          </a:xfrm>
          <a:prstGeom prst="rect">
            <a:avLst/>
          </a:prstGeom>
        </p:spPr>
        <p:txBody>
          <a:bodyPr wrap="square">
            <a:spAutoFit/>
          </a:bodyPr>
          <a:lstStyle/>
          <a:p>
            <a:pPr marL="285750" indent="-285750">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Binary Prediction</a:t>
            </a:r>
          </a:p>
          <a:p>
            <a:pPr marL="285750" indent="-285750">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Understand which features impact the result</a:t>
            </a:r>
          </a:p>
          <a:p>
            <a:pPr marL="285750" indent="-285750">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Quick train and test</a:t>
            </a:r>
            <a:endParaRPr lang="en-IN" sz="16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F4EB49B-0397-B45C-38A1-47A9EE5B2D27}"/>
              </a:ext>
            </a:extLst>
          </p:cNvPr>
          <p:cNvPicPr>
            <a:picLocks noChangeAspect="1"/>
          </p:cNvPicPr>
          <p:nvPr/>
        </p:nvPicPr>
        <p:blipFill>
          <a:blip r:embed="rId4"/>
          <a:srcRect t="2410" r="5903"/>
          <a:stretch>
            <a:fillRect/>
          </a:stretch>
        </p:blipFill>
        <p:spPr>
          <a:xfrm>
            <a:off x="3920157" y="1213452"/>
            <a:ext cx="3966543" cy="2395256"/>
          </a:xfrm>
          <a:prstGeom prst="rect">
            <a:avLst/>
          </a:prstGeom>
        </p:spPr>
      </p:pic>
      <p:sp>
        <p:nvSpPr>
          <p:cNvPr id="10" name="Rectangle 9"/>
          <p:cNvSpPr/>
          <p:nvPr/>
        </p:nvSpPr>
        <p:spPr>
          <a:xfrm>
            <a:off x="7886700" y="2106945"/>
            <a:ext cx="2919412" cy="861774"/>
          </a:xfrm>
          <a:prstGeom prst="rect">
            <a:avLst/>
          </a:prstGeom>
        </p:spPr>
        <p:txBody>
          <a:bodyPr wrap="square">
            <a:spAutoFit/>
          </a:bodyPr>
          <a:lstStyle/>
          <a:p>
            <a:pPr marL="285750" indent="-285750">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Handles Imbalance</a:t>
            </a:r>
          </a:p>
          <a:p>
            <a:pPr marL="285750" indent="-285750">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Robust to overfitting</a:t>
            </a:r>
          </a:p>
          <a:p>
            <a:pPr marL="285750" indent="-285750">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Versatile with kernels</a:t>
            </a:r>
          </a:p>
        </p:txBody>
      </p:sp>
      <p:sp>
        <p:nvSpPr>
          <p:cNvPr id="11" name="Rectangle 10"/>
          <p:cNvSpPr/>
          <p:nvPr/>
        </p:nvSpPr>
        <p:spPr>
          <a:xfrm>
            <a:off x="807350" y="3558779"/>
            <a:ext cx="1888146" cy="338554"/>
          </a:xfrm>
          <a:prstGeom prst="rect">
            <a:avLst/>
          </a:prstGeom>
        </p:spPr>
        <p:txBody>
          <a:bodyPr wrap="none">
            <a:spAutoFit/>
          </a:bodyPr>
          <a:lstStyle/>
          <a:p>
            <a:r>
              <a:rPr lang="en-US" sz="1600" b="1" dirty="0">
                <a:latin typeface="Times New Roman" panose="02020603050405020304" pitchFamily="18" charset="0"/>
                <a:cs typeface="Times New Roman" panose="02020603050405020304" pitchFamily="18" charset="0"/>
              </a:rPr>
              <a:t>Logistic Regression</a:t>
            </a:r>
            <a:endParaRPr lang="en-IN" sz="1600" b="1" dirty="0">
              <a:latin typeface="Times New Roman" panose="02020603050405020304" pitchFamily="18" charset="0"/>
              <a:cs typeface="Times New Roman" panose="02020603050405020304" pitchFamily="18" charset="0"/>
            </a:endParaRPr>
          </a:p>
        </p:txBody>
      </p:sp>
      <p:sp>
        <p:nvSpPr>
          <p:cNvPr id="12" name="Rectangle 11"/>
          <p:cNvSpPr/>
          <p:nvPr/>
        </p:nvSpPr>
        <p:spPr>
          <a:xfrm>
            <a:off x="4927166" y="3459932"/>
            <a:ext cx="2336858" cy="338554"/>
          </a:xfrm>
          <a:prstGeom prst="rect">
            <a:avLst/>
          </a:prstGeom>
        </p:spPr>
        <p:txBody>
          <a:bodyPr wrap="none">
            <a:spAutoFit/>
          </a:bodyPr>
          <a:lstStyle/>
          <a:p>
            <a:r>
              <a:rPr lang="en-US" sz="1600" b="1" dirty="0">
                <a:latin typeface="Times New Roman" panose="02020603050405020304" pitchFamily="18" charset="0"/>
                <a:cs typeface="Times New Roman" panose="02020603050405020304" pitchFamily="18" charset="0"/>
              </a:rPr>
              <a:t>Support Vector Machine</a:t>
            </a:r>
            <a:endParaRPr lang="en-IN" sz="1600" b="1" dirty="0">
              <a:latin typeface="Times New Roman" panose="02020603050405020304" pitchFamily="18" charset="0"/>
              <a:cs typeface="Times New Roman" panose="02020603050405020304" pitchFamily="18" charset="0"/>
            </a:endParaRPr>
          </a:p>
        </p:txBody>
      </p:sp>
      <p:sp>
        <p:nvSpPr>
          <p:cNvPr id="13" name="Rectangle 12"/>
          <p:cNvSpPr/>
          <p:nvPr/>
        </p:nvSpPr>
        <p:spPr>
          <a:xfrm>
            <a:off x="2090738" y="5188035"/>
            <a:ext cx="5162550" cy="861774"/>
          </a:xfrm>
          <a:prstGeom prst="rect">
            <a:avLst/>
          </a:prstGeom>
        </p:spPr>
        <p:txBody>
          <a:bodyPr wrap="square">
            <a:spAutoFit/>
          </a:bodyPr>
          <a:lstStyle/>
          <a:p>
            <a:pPr marL="285750" indent="-285750">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Effective with normalized numeric features</a:t>
            </a:r>
          </a:p>
          <a:p>
            <a:pPr marL="285750" indent="-285750">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Easy to understand</a:t>
            </a:r>
          </a:p>
          <a:p>
            <a:pPr marL="285750" indent="-285750">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Sensitive to local patterns</a:t>
            </a:r>
            <a:endParaRPr lang="en-IN" sz="1600" dirty="0">
              <a:latin typeface="Times New Roman" panose="02020603050405020304" pitchFamily="18" charset="0"/>
              <a:cs typeface="Times New Roman" panose="02020603050405020304" pitchFamily="18" charset="0"/>
            </a:endParaRPr>
          </a:p>
        </p:txBody>
      </p:sp>
      <p:sp>
        <p:nvSpPr>
          <p:cNvPr id="14" name="Rectangle 13"/>
          <p:cNvSpPr/>
          <p:nvPr/>
        </p:nvSpPr>
        <p:spPr>
          <a:xfrm>
            <a:off x="7100293" y="6428808"/>
            <a:ext cx="2035622" cy="338554"/>
          </a:xfrm>
          <a:prstGeom prst="rect">
            <a:avLst/>
          </a:prstGeom>
        </p:spPr>
        <p:txBody>
          <a:bodyPr wrap="none">
            <a:spAutoFit/>
          </a:bodyPr>
          <a:lstStyle/>
          <a:p>
            <a:r>
              <a:rPr lang="en-US" sz="1600" b="1" dirty="0">
                <a:latin typeface="Times New Roman" panose="02020603050405020304" pitchFamily="18" charset="0"/>
                <a:cs typeface="Times New Roman" panose="02020603050405020304" pitchFamily="18" charset="0"/>
              </a:rPr>
              <a:t>K-Nearest Neighbors</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67959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nip Diagonal Corner Rectangle 4"/>
          <p:cNvSpPr/>
          <p:nvPr/>
        </p:nvSpPr>
        <p:spPr>
          <a:xfrm>
            <a:off x="8548048" y="0"/>
            <a:ext cx="3643952" cy="1337481"/>
          </a:xfrm>
          <a:prstGeom prst="snip2DiagRect">
            <a:avLst/>
          </a:prstGeom>
          <a:solidFill>
            <a:srgbClr val="009999"/>
          </a:solidFill>
          <a:ln>
            <a:solidFill>
              <a:srgbClr val="CC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9207437" y="284328"/>
            <a:ext cx="2325173" cy="768824"/>
          </a:xfrm>
        </p:spPr>
        <p:txBody>
          <a:bodyPr/>
          <a:lstStyle/>
          <a:p>
            <a:r>
              <a:rPr lang="en-US" dirty="0">
                <a:solidFill>
                  <a:schemeClr val="bg1"/>
                </a:solidFill>
              </a:rPr>
              <a:t>PROGESS</a:t>
            </a:r>
            <a:endParaRPr lang="en-IN" dirty="0">
              <a:solidFill>
                <a:schemeClr val="bg1"/>
              </a:solidFill>
            </a:endParaRPr>
          </a:p>
        </p:txBody>
      </p:sp>
      <p:pic>
        <p:nvPicPr>
          <p:cNvPr id="4" name="Content Placeholder 3">
            <a:extLst>
              <a:ext uri="{FF2B5EF4-FFF2-40B4-BE49-F238E27FC236}">
                <a16:creationId xmlns:a16="http://schemas.microsoft.com/office/drawing/2014/main" id="{1E67BA6F-C8FA-A7CB-BCA6-EB4ABD4E19EC}"/>
              </a:ext>
            </a:extLst>
          </p:cNvPr>
          <p:cNvPicPr>
            <a:picLocks noGrp="1" noChangeAspect="1"/>
          </p:cNvPicPr>
          <p:nvPr>
            <p:ph idx="1"/>
          </p:nvPr>
        </p:nvPicPr>
        <p:blipFill>
          <a:blip r:embed="rId2"/>
          <a:srcRect l="1044" t="2737" r="10434"/>
          <a:stretch>
            <a:fillRect/>
          </a:stretch>
        </p:blipFill>
        <p:spPr>
          <a:xfrm>
            <a:off x="1676399" y="1773382"/>
            <a:ext cx="6373091" cy="4968612"/>
          </a:xfrm>
          <a:prstGeom prst="rect">
            <a:avLst/>
          </a:prstGeom>
        </p:spPr>
      </p:pic>
      <p:sp>
        <p:nvSpPr>
          <p:cNvPr id="6" name="Right Arrow 5"/>
          <p:cNvSpPr/>
          <p:nvPr/>
        </p:nvSpPr>
        <p:spPr>
          <a:xfrm>
            <a:off x="0" y="668739"/>
            <a:ext cx="2661313" cy="982639"/>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b="1"/>
              <a:t>Classifier Comparison</a:t>
            </a:r>
            <a:endParaRPr lang="en-IN" sz="1600" dirty="0"/>
          </a:p>
        </p:txBody>
      </p:sp>
    </p:spTree>
    <p:extLst>
      <p:ext uri="{BB962C8B-B14F-4D97-AF65-F5344CB8AC3E}">
        <p14:creationId xmlns:p14="http://schemas.microsoft.com/office/powerpoint/2010/main" val="38516336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nip Diagonal Corner Rectangle 6"/>
          <p:cNvSpPr/>
          <p:nvPr/>
        </p:nvSpPr>
        <p:spPr>
          <a:xfrm>
            <a:off x="1" y="0"/>
            <a:ext cx="3084393" cy="1187355"/>
          </a:xfrm>
          <a:prstGeom prst="snip2DiagRect">
            <a:avLst/>
          </a:prstGeom>
          <a:solidFill>
            <a:srgbClr val="009999"/>
          </a:solidFill>
          <a:ln>
            <a:solidFill>
              <a:srgbClr val="CC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391008" y="269916"/>
            <a:ext cx="2693386" cy="762155"/>
          </a:xfrm>
        </p:spPr>
        <p:txBody>
          <a:bodyPr/>
          <a:lstStyle/>
          <a:p>
            <a:r>
              <a:rPr lang="en-US" dirty="0">
                <a:solidFill>
                  <a:schemeClr val="bg1"/>
                </a:solidFill>
              </a:rPr>
              <a:t>RESULTS</a:t>
            </a:r>
            <a:endParaRPr lang="en-IN" dirty="0">
              <a:solidFill>
                <a:schemeClr val="bg1"/>
              </a:solidFill>
            </a:endParaRPr>
          </a:p>
        </p:txBody>
      </p:sp>
      <p:pic>
        <p:nvPicPr>
          <p:cNvPr id="4" name="Content Placeholder 3">
            <a:extLst>
              <a:ext uri="{FF2B5EF4-FFF2-40B4-BE49-F238E27FC236}">
                <a16:creationId xmlns:a16="http://schemas.microsoft.com/office/drawing/2014/main" id="{07ABA125-E67A-FA94-5A55-A69493F859D4}"/>
              </a:ext>
            </a:extLst>
          </p:cNvPr>
          <p:cNvPicPr>
            <a:picLocks noGrp="1" noChangeAspect="1"/>
          </p:cNvPicPr>
          <p:nvPr>
            <p:ph idx="1"/>
          </p:nvPr>
        </p:nvPicPr>
        <p:blipFill>
          <a:blip r:embed="rId2"/>
          <a:stretch>
            <a:fillRect/>
          </a:stretch>
        </p:blipFill>
        <p:spPr>
          <a:xfrm>
            <a:off x="464356" y="1505496"/>
            <a:ext cx="4530726" cy="2875436"/>
          </a:xfrm>
          <a:prstGeom prst="rect">
            <a:avLst/>
          </a:prstGeom>
        </p:spPr>
      </p:pic>
      <p:pic>
        <p:nvPicPr>
          <p:cNvPr id="5" name="Picture 4">
            <a:extLst>
              <a:ext uri="{FF2B5EF4-FFF2-40B4-BE49-F238E27FC236}">
                <a16:creationId xmlns:a16="http://schemas.microsoft.com/office/drawing/2014/main" id="{F520C688-3B52-CC09-29D5-A60E7D59F31D}"/>
              </a:ext>
            </a:extLst>
          </p:cNvPr>
          <p:cNvPicPr>
            <a:picLocks noChangeAspect="1"/>
          </p:cNvPicPr>
          <p:nvPr/>
        </p:nvPicPr>
        <p:blipFill>
          <a:blip r:embed="rId3"/>
          <a:stretch>
            <a:fillRect/>
          </a:stretch>
        </p:blipFill>
        <p:spPr>
          <a:xfrm>
            <a:off x="5189581" y="1505496"/>
            <a:ext cx="4841523" cy="2875436"/>
          </a:xfrm>
          <a:prstGeom prst="rect">
            <a:avLst/>
          </a:prstGeom>
        </p:spPr>
      </p:pic>
      <p:pic>
        <p:nvPicPr>
          <p:cNvPr id="6" name="Picture 5">
            <a:extLst>
              <a:ext uri="{FF2B5EF4-FFF2-40B4-BE49-F238E27FC236}">
                <a16:creationId xmlns:a16="http://schemas.microsoft.com/office/drawing/2014/main" id="{946E0780-34B3-E429-C0EB-F90E0D224824}"/>
              </a:ext>
            </a:extLst>
          </p:cNvPr>
          <p:cNvPicPr>
            <a:picLocks noChangeAspect="1"/>
          </p:cNvPicPr>
          <p:nvPr/>
        </p:nvPicPr>
        <p:blipFill>
          <a:blip r:embed="rId4"/>
          <a:srcRect t="5958" b="15673"/>
          <a:stretch>
            <a:fillRect/>
          </a:stretch>
        </p:blipFill>
        <p:spPr>
          <a:xfrm>
            <a:off x="464356" y="4565627"/>
            <a:ext cx="9471214" cy="2121775"/>
          </a:xfrm>
          <a:prstGeom prst="rect">
            <a:avLst/>
          </a:prstGeom>
        </p:spPr>
      </p:pic>
    </p:spTree>
    <p:extLst>
      <p:ext uri="{BB962C8B-B14F-4D97-AF65-F5344CB8AC3E}">
        <p14:creationId xmlns:p14="http://schemas.microsoft.com/office/powerpoint/2010/main" val="20123414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nip Diagonal Corner Rectangle 5"/>
          <p:cNvSpPr/>
          <p:nvPr/>
        </p:nvSpPr>
        <p:spPr>
          <a:xfrm>
            <a:off x="7948612" y="0"/>
            <a:ext cx="4243388" cy="1235363"/>
          </a:xfrm>
          <a:prstGeom prst="snip2DiagRect">
            <a:avLst>
              <a:gd name="adj1" fmla="val 21361"/>
              <a:gd name="adj2" fmla="val 16667"/>
            </a:avLst>
          </a:prstGeom>
          <a:solidFill>
            <a:srgbClr val="00999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265848" y="307686"/>
            <a:ext cx="3608916" cy="927677"/>
          </a:xfrm>
        </p:spPr>
        <p:txBody>
          <a:bodyPr/>
          <a:lstStyle/>
          <a:p>
            <a:r>
              <a:rPr lang="en-US" dirty="0">
                <a:solidFill>
                  <a:schemeClr val="bg1"/>
                </a:solidFill>
              </a:rPr>
              <a:t>FUTURE SCOPE</a:t>
            </a:r>
            <a:endParaRPr lang="en-IN" dirty="0">
              <a:solidFill>
                <a:schemeClr val="bg1"/>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05321777"/>
              </p:ext>
            </p:extLst>
          </p:nvPr>
        </p:nvGraphicFramePr>
        <p:xfrm>
          <a:off x="928688" y="2160590"/>
          <a:ext cx="8345314" cy="37687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ight Triangle 2">
            <a:extLst>
              <a:ext uri="{FF2B5EF4-FFF2-40B4-BE49-F238E27FC236}">
                <a16:creationId xmlns:a16="http://schemas.microsoft.com/office/drawing/2014/main" id="{0499EABF-A329-2EC9-A2E5-C78762D77DF5}"/>
              </a:ext>
            </a:extLst>
          </p:cNvPr>
          <p:cNvSpPr/>
          <p:nvPr/>
        </p:nvSpPr>
        <p:spPr>
          <a:xfrm rot="5400000">
            <a:off x="-1392384" y="-2825898"/>
            <a:ext cx="2784767" cy="4724401"/>
          </a:xfrm>
          <a:prstGeom prst="rtTriangle">
            <a:avLst/>
          </a:prstGeom>
          <a:solidFill>
            <a:srgbClr val="00999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908259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p:cNvSpPr/>
          <p:nvPr/>
        </p:nvSpPr>
        <p:spPr>
          <a:xfrm rot="5400000">
            <a:off x="969815" y="-969817"/>
            <a:ext cx="2784767" cy="4724401"/>
          </a:xfrm>
          <a:prstGeom prst="rtTriangle">
            <a:avLst/>
          </a:prstGeom>
          <a:solidFill>
            <a:srgbClr val="00999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568036"/>
            <a:ext cx="3810000" cy="1320800"/>
          </a:xfrm>
        </p:spPr>
        <p:txBody>
          <a:bodyPr/>
          <a:lstStyle/>
          <a:p>
            <a:r>
              <a:rPr lang="en-US" dirty="0">
                <a:solidFill>
                  <a:schemeClr val="bg1"/>
                </a:solidFill>
              </a:rPr>
              <a:t>CONCLUTION</a:t>
            </a:r>
            <a:endParaRPr lang="en-IN" dirty="0">
              <a:solidFill>
                <a:schemeClr val="bg1"/>
              </a:solidFill>
            </a:endParaRPr>
          </a:p>
        </p:txBody>
      </p:sp>
      <p:sp>
        <p:nvSpPr>
          <p:cNvPr id="3" name="Content Placeholder 2"/>
          <p:cNvSpPr>
            <a:spLocks noGrp="1"/>
          </p:cNvSpPr>
          <p:nvPr>
            <p:ph idx="1"/>
          </p:nvPr>
        </p:nvSpPr>
        <p:spPr>
          <a:xfrm>
            <a:off x="1134534" y="2312990"/>
            <a:ext cx="8596668" cy="2854756"/>
          </a:xfrm>
        </p:spPr>
        <p:txBody>
          <a:bodyPr/>
          <a:lstStyle/>
          <a:p>
            <a:pPr marL="0" indent="0">
              <a:buNone/>
            </a:pPr>
            <a:r>
              <a:rPr lang="en-US" altLang="en-US" dirty="0">
                <a:solidFill>
                  <a:schemeClr val="tx1"/>
                </a:solidFill>
                <a:latin typeface="Times New Roman" panose="02020603050405020304" pitchFamily="18" charset="0"/>
                <a:cs typeface="Times New Roman" panose="02020603050405020304" pitchFamily="18" charset="0"/>
              </a:rPr>
              <a:t>Our Data Analytics on Diabetes Prediction project demonstrates the effectiveness of machine learning in identifying diabetes risk based on key health indicators. By preprocessing data, selecting relevant features, and applying predictive models, we achieve insightful results that can assist in early diagnosis and intervention. The correlation analysis helps understand relationships between variables, enhancing model interpretability. With further improvements in data quality and model optimization, this approach can significantly contribute to healthcare decision-making, promoting proactive diabetes management and awareness.</a:t>
            </a:r>
          </a:p>
          <a:p>
            <a:endParaRPr lang="en-IN" dirty="0"/>
          </a:p>
        </p:txBody>
      </p:sp>
      <p:sp>
        <p:nvSpPr>
          <p:cNvPr id="5" name="Snip Diagonal Corner Rectangle 5">
            <a:extLst>
              <a:ext uri="{FF2B5EF4-FFF2-40B4-BE49-F238E27FC236}">
                <a16:creationId xmlns:a16="http://schemas.microsoft.com/office/drawing/2014/main" id="{D1B79070-3373-DD6A-599E-05DEB667C9FB}"/>
              </a:ext>
            </a:extLst>
          </p:cNvPr>
          <p:cNvSpPr/>
          <p:nvPr/>
        </p:nvSpPr>
        <p:spPr>
          <a:xfrm>
            <a:off x="13012982" y="0"/>
            <a:ext cx="4243388" cy="1235363"/>
          </a:xfrm>
          <a:prstGeom prst="snip2DiagRect">
            <a:avLst>
              <a:gd name="adj1" fmla="val 21361"/>
              <a:gd name="adj2" fmla="val 16667"/>
            </a:avLst>
          </a:prstGeom>
          <a:solidFill>
            <a:srgbClr val="00999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Pentagon 3">
            <a:extLst>
              <a:ext uri="{FF2B5EF4-FFF2-40B4-BE49-F238E27FC236}">
                <a16:creationId xmlns:a16="http://schemas.microsoft.com/office/drawing/2014/main" id="{D7957ACB-4E4D-3D96-BEE5-DE992CA84C26}"/>
              </a:ext>
            </a:extLst>
          </p:cNvPr>
          <p:cNvSpPr/>
          <p:nvPr/>
        </p:nvSpPr>
        <p:spPr>
          <a:xfrm rot="10800000">
            <a:off x="13180771" y="-42719"/>
            <a:ext cx="3907809" cy="1320800"/>
          </a:xfrm>
          <a:prstGeom prst="homePlate">
            <a:avLst/>
          </a:prstGeom>
          <a:solidFill>
            <a:srgbClr val="009999"/>
          </a:solidFill>
          <a:ln>
            <a:solidFill>
              <a:srgbClr val="CC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717074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rot="10800000">
            <a:off x="8284190" y="0"/>
            <a:ext cx="3907809" cy="1320800"/>
          </a:xfrm>
          <a:prstGeom prst="homePlate">
            <a:avLst/>
          </a:prstGeom>
          <a:solidFill>
            <a:srgbClr val="009999"/>
          </a:solidFill>
          <a:ln>
            <a:solidFill>
              <a:srgbClr val="CC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748215" y="341799"/>
            <a:ext cx="3771836" cy="1064525"/>
          </a:xfrm>
        </p:spPr>
        <p:txBody>
          <a:bodyPr>
            <a:normAutofit fontScale="90000"/>
          </a:bodyPr>
          <a:lstStyle/>
          <a:p>
            <a:r>
              <a:rPr lang="en-IN" dirty="0">
                <a:solidFill>
                  <a:schemeClr val="bg1"/>
                </a:solidFill>
                <a:latin typeface="Times New Roman" panose="02020603050405020304" pitchFamily="18" charset="0"/>
                <a:cs typeface="Times New Roman" panose="02020603050405020304" pitchFamily="18" charset="0"/>
              </a:rPr>
              <a:t>BIBLIOGRAPHY:</a:t>
            </a:r>
            <a:br>
              <a:rPr lang="en-IN" dirty="0">
                <a:solidFill>
                  <a:schemeClr val="bg1"/>
                </a:solidFill>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095" y="1491849"/>
            <a:ext cx="7811574" cy="5366151"/>
          </a:xfrm>
        </p:spPr>
        <p:txBody>
          <a:bodyPr>
            <a:normAutofit fontScale="92500" lnSpcReduction="20000"/>
          </a:bodyPr>
          <a:lstStyle/>
          <a:p>
            <a:r>
              <a:rPr lang="en-IN" b="1" dirty="0">
                <a:latin typeface="Times New Roman" panose="02020603050405020304" pitchFamily="18" charset="0"/>
                <a:cs typeface="Times New Roman" panose="02020603050405020304" pitchFamily="18" charset="0"/>
              </a:rPr>
              <a:t>[1] </a:t>
            </a:r>
            <a:r>
              <a:rPr lang="en-IN" dirty="0" err="1">
                <a:latin typeface="Times New Roman" panose="02020603050405020304" pitchFamily="18" charset="0"/>
                <a:cs typeface="Times New Roman" panose="02020603050405020304" pitchFamily="18" charset="0"/>
              </a:rPr>
              <a:t>Sarwar</a:t>
            </a:r>
            <a:r>
              <a:rPr lang="en-IN" dirty="0">
                <a:latin typeface="Times New Roman" panose="02020603050405020304" pitchFamily="18" charset="0"/>
                <a:cs typeface="Times New Roman" panose="02020603050405020304" pitchFamily="18" charset="0"/>
              </a:rPr>
              <a:t>, Muhammad </a:t>
            </a:r>
            <a:r>
              <a:rPr lang="en-IN" dirty="0" err="1">
                <a:latin typeface="Times New Roman" panose="02020603050405020304" pitchFamily="18" charset="0"/>
                <a:cs typeface="Times New Roman" panose="02020603050405020304" pitchFamily="18" charset="0"/>
              </a:rPr>
              <a:t>Azeem</a:t>
            </a:r>
            <a:r>
              <a:rPr lang="en-IN" dirty="0">
                <a:latin typeface="Times New Roman" panose="02020603050405020304" pitchFamily="18" charset="0"/>
                <a:cs typeface="Times New Roman" panose="02020603050405020304" pitchFamily="18" charset="0"/>
              </a:rPr>
              <a:t>, et al. "Prediction of diabetes using machine learning algorithms in healthcare." 2018 24th international conference on automation and computing (ICAC). IEEE, 2018. </a:t>
            </a:r>
          </a:p>
          <a:p>
            <a:r>
              <a:rPr lang="en-IN" b="1" dirty="0">
                <a:latin typeface="Times New Roman" panose="02020603050405020304" pitchFamily="18" charset="0"/>
                <a:cs typeface="Times New Roman" panose="02020603050405020304" pitchFamily="18" charset="0"/>
              </a:rPr>
              <a:t>[2] </a:t>
            </a:r>
            <a:r>
              <a:rPr lang="en-IN" dirty="0">
                <a:latin typeface="Times New Roman" panose="02020603050405020304" pitchFamily="18" charset="0"/>
                <a:cs typeface="Times New Roman" panose="02020603050405020304" pitchFamily="18" charset="0"/>
              </a:rPr>
              <a:t>Mujumdar, </a:t>
            </a:r>
            <a:r>
              <a:rPr lang="en-IN" dirty="0" err="1">
                <a:latin typeface="Times New Roman" panose="02020603050405020304" pitchFamily="18" charset="0"/>
                <a:cs typeface="Times New Roman" panose="02020603050405020304" pitchFamily="18" charset="0"/>
              </a:rPr>
              <a:t>Aishwarya</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Vb</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Vaidehi</a:t>
            </a:r>
            <a:r>
              <a:rPr lang="en-IN" dirty="0">
                <a:latin typeface="Times New Roman" panose="02020603050405020304" pitchFamily="18" charset="0"/>
                <a:cs typeface="Times New Roman" panose="02020603050405020304" pitchFamily="18" charset="0"/>
              </a:rPr>
              <a:t>. "Diabetes prediction using machine learning algorithms." Procedia Computer Science 165 (2019): 292-299. </a:t>
            </a:r>
          </a:p>
          <a:p>
            <a:r>
              <a:rPr lang="en-IN" b="1" dirty="0">
                <a:latin typeface="Times New Roman" panose="02020603050405020304" pitchFamily="18" charset="0"/>
                <a:cs typeface="Times New Roman" panose="02020603050405020304" pitchFamily="18" charset="0"/>
              </a:rPr>
              <a:t>[3] </a:t>
            </a:r>
            <a:r>
              <a:rPr lang="en-IN" dirty="0">
                <a:latin typeface="Times New Roman" panose="02020603050405020304" pitchFamily="18" charset="0"/>
                <a:cs typeface="Times New Roman" panose="02020603050405020304" pitchFamily="18" charset="0"/>
              </a:rPr>
              <a:t>Kumar, P. S., &amp; </a:t>
            </a:r>
            <a:r>
              <a:rPr lang="en-IN" dirty="0" err="1">
                <a:latin typeface="Times New Roman" panose="02020603050405020304" pitchFamily="18" charset="0"/>
                <a:cs typeface="Times New Roman" panose="02020603050405020304" pitchFamily="18" charset="0"/>
              </a:rPr>
              <a:t>Pranavi</a:t>
            </a:r>
            <a:r>
              <a:rPr lang="en-IN" dirty="0">
                <a:latin typeface="Times New Roman" panose="02020603050405020304" pitchFamily="18" charset="0"/>
                <a:cs typeface="Times New Roman" panose="02020603050405020304" pitchFamily="18" charset="0"/>
              </a:rPr>
              <a:t>, S. (2017, December). Performance analysis of machine learning algorithms on diabetes dataset using big data analytics. In 2017 international conference on </a:t>
            </a:r>
            <a:r>
              <a:rPr lang="en-IN" dirty="0" err="1">
                <a:latin typeface="Times New Roman" panose="02020603050405020304" pitchFamily="18" charset="0"/>
                <a:cs typeface="Times New Roman" panose="02020603050405020304" pitchFamily="18" charset="0"/>
              </a:rPr>
              <a:t>infocom</a:t>
            </a:r>
            <a:r>
              <a:rPr lang="en-IN" dirty="0">
                <a:latin typeface="Times New Roman" panose="02020603050405020304" pitchFamily="18" charset="0"/>
                <a:cs typeface="Times New Roman" panose="02020603050405020304" pitchFamily="18" charset="0"/>
              </a:rPr>
              <a:t> technologies and unmanned systems (trends and future directions)(ICTUS) (pp. 508-513). IEEE. </a:t>
            </a:r>
          </a:p>
          <a:p>
            <a:r>
              <a:rPr lang="en-IN" b="1" dirty="0">
                <a:latin typeface="Times New Roman" panose="02020603050405020304" pitchFamily="18" charset="0"/>
                <a:cs typeface="Times New Roman" panose="02020603050405020304" pitchFamily="18" charset="0"/>
              </a:rPr>
              <a:t>[4] </a:t>
            </a:r>
            <a:r>
              <a:rPr lang="en-IN" dirty="0">
                <a:latin typeface="Times New Roman" panose="02020603050405020304" pitchFamily="18" charset="0"/>
                <a:cs typeface="Times New Roman" panose="02020603050405020304" pitchFamily="18" charset="0"/>
              </a:rPr>
              <a:t>Hassan, </a:t>
            </a:r>
            <a:r>
              <a:rPr lang="en-IN" dirty="0" err="1">
                <a:latin typeface="Times New Roman" panose="02020603050405020304" pitchFamily="18" charset="0"/>
                <a:cs typeface="Times New Roman" panose="02020603050405020304" pitchFamily="18" charset="0"/>
              </a:rPr>
              <a:t>Md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Mehedi</a:t>
            </a:r>
            <a:r>
              <a:rPr lang="en-IN" dirty="0">
                <a:latin typeface="Times New Roman" panose="02020603050405020304" pitchFamily="18" charset="0"/>
                <a:cs typeface="Times New Roman" panose="02020603050405020304" pitchFamily="18" charset="0"/>
              </a:rPr>
              <a:t>, et al. "Early predictive analytics in healthcare for diabetes prediction using machine learning approach." 2021 12th International Conference on Computing Communication and Networking Technologies (ICCCNT). IEEE, 2021. </a:t>
            </a:r>
          </a:p>
          <a:p>
            <a:r>
              <a:rPr lang="en-IN" b="1" dirty="0">
                <a:latin typeface="Times New Roman" panose="02020603050405020304" pitchFamily="18" charset="0"/>
                <a:cs typeface="Times New Roman" panose="02020603050405020304" pitchFamily="18" charset="0"/>
              </a:rPr>
              <a:t>[5] </a:t>
            </a:r>
            <a:r>
              <a:rPr lang="en-IN" dirty="0" err="1">
                <a:latin typeface="Times New Roman" panose="02020603050405020304" pitchFamily="18" charset="0"/>
                <a:cs typeface="Times New Roman" panose="02020603050405020304" pitchFamily="18" charset="0"/>
              </a:rPr>
              <a:t>Kalyankar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Gauri</a:t>
            </a:r>
            <a:r>
              <a:rPr lang="en-IN" dirty="0">
                <a:latin typeface="Times New Roman" panose="02020603050405020304" pitchFamily="18" charset="0"/>
                <a:cs typeface="Times New Roman" panose="02020603050405020304" pitchFamily="18" charset="0"/>
              </a:rPr>
              <a:t> D., </a:t>
            </a:r>
            <a:r>
              <a:rPr lang="en-IN" dirty="0" err="1">
                <a:latin typeface="Times New Roman" panose="02020603050405020304" pitchFamily="18" charset="0"/>
                <a:cs typeface="Times New Roman" panose="02020603050405020304" pitchFamily="18" charset="0"/>
              </a:rPr>
              <a:t>Shivananda</a:t>
            </a:r>
            <a:r>
              <a:rPr lang="en-IN" dirty="0">
                <a:latin typeface="Times New Roman" panose="02020603050405020304" pitchFamily="18" charset="0"/>
                <a:cs typeface="Times New Roman" panose="02020603050405020304" pitchFamily="18" charset="0"/>
              </a:rPr>
              <a:t> R. </a:t>
            </a:r>
            <a:r>
              <a:rPr lang="en-IN" dirty="0" err="1">
                <a:latin typeface="Times New Roman" panose="02020603050405020304" pitchFamily="18" charset="0"/>
                <a:cs typeface="Times New Roman" panose="02020603050405020304" pitchFamily="18" charset="0"/>
              </a:rPr>
              <a:t>Poojara</a:t>
            </a:r>
            <a:r>
              <a:rPr lang="en-IN" dirty="0">
                <a:latin typeface="Times New Roman" panose="02020603050405020304" pitchFamily="18" charset="0"/>
                <a:cs typeface="Times New Roman" panose="02020603050405020304" pitchFamily="18" charset="0"/>
              </a:rPr>
              <a:t>, and Nagaraj V. </a:t>
            </a:r>
            <a:r>
              <a:rPr lang="en-IN" dirty="0" err="1">
                <a:latin typeface="Times New Roman" panose="02020603050405020304" pitchFamily="18" charset="0"/>
                <a:cs typeface="Times New Roman" panose="02020603050405020304" pitchFamily="18" charset="0"/>
              </a:rPr>
              <a:t>Dharwadkar</a:t>
            </a:r>
            <a:r>
              <a:rPr lang="en-IN" dirty="0">
                <a:latin typeface="Times New Roman" panose="02020603050405020304" pitchFamily="18" charset="0"/>
                <a:cs typeface="Times New Roman" panose="02020603050405020304" pitchFamily="18" charset="0"/>
              </a:rPr>
              <a:t>. "Predictive analysis of diabetic patient data using machine learning and Hadoop." 2017 international conference on I-SMAC (</a:t>
            </a:r>
            <a:r>
              <a:rPr lang="en-IN" dirty="0" err="1">
                <a:latin typeface="Times New Roman" panose="02020603050405020304" pitchFamily="18" charset="0"/>
                <a:cs typeface="Times New Roman" panose="02020603050405020304" pitchFamily="18" charset="0"/>
              </a:rPr>
              <a:t>IoT</a:t>
            </a:r>
            <a:r>
              <a:rPr lang="en-IN" dirty="0">
                <a:latin typeface="Times New Roman" panose="02020603050405020304" pitchFamily="18" charset="0"/>
                <a:cs typeface="Times New Roman" panose="02020603050405020304" pitchFamily="18" charset="0"/>
              </a:rPr>
              <a:t> in social, mobile, analytics and cloud)(I-SMAC). IEEE, 2017.</a:t>
            </a:r>
          </a:p>
          <a:p>
            <a:r>
              <a:rPr lang="en-IN" b="1" dirty="0">
                <a:latin typeface="Times New Roman" panose="02020603050405020304" pitchFamily="18" charset="0"/>
                <a:cs typeface="Times New Roman" panose="02020603050405020304" pitchFamily="18" charset="0"/>
              </a:rPr>
              <a:t> [6] </a:t>
            </a:r>
            <a:r>
              <a:rPr lang="en-IN" dirty="0" err="1">
                <a:latin typeface="Times New Roman" panose="02020603050405020304" pitchFamily="18" charset="0"/>
                <a:cs typeface="Times New Roman" panose="02020603050405020304" pitchFamily="18" charset="0"/>
              </a:rPr>
              <a:t>Nibareke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Thérence</a:t>
            </a:r>
            <a:r>
              <a:rPr lang="en-IN" dirty="0">
                <a:latin typeface="Times New Roman" panose="02020603050405020304" pitchFamily="18" charset="0"/>
                <a:cs typeface="Times New Roman" panose="02020603050405020304" pitchFamily="18" charset="0"/>
              </a:rPr>
              <a:t>, and Jalal </a:t>
            </a:r>
            <a:r>
              <a:rPr lang="en-IN" dirty="0" err="1">
                <a:latin typeface="Times New Roman" panose="02020603050405020304" pitchFamily="18" charset="0"/>
                <a:cs typeface="Times New Roman" panose="02020603050405020304" pitchFamily="18" charset="0"/>
              </a:rPr>
              <a:t>Laassiri</a:t>
            </a:r>
            <a:r>
              <a:rPr lang="en-IN" dirty="0">
                <a:latin typeface="Times New Roman" panose="02020603050405020304" pitchFamily="18" charset="0"/>
                <a:cs typeface="Times New Roman" panose="02020603050405020304" pitchFamily="18" charset="0"/>
              </a:rPr>
              <a:t>. "Using Big Data-machine learning models for diabetes prediction and flight delays analytics." Journal of Big Data 7.1 (2020): 78.</a:t>
            </a:r>
          </a:p>
        </p:txBody>
      </p:sp>
      <p:sp>
        <p:nvSpPr>
          <p:cNvPr id="6" name="Right Triangle 5">
            <a:extLst>
              <a:ext uri="{FF2B5EF4-FFF2-40B4-BE49-F238E27FC236}">
                <a16:creationId xmlns:a16="http://schemas.microsoft.com/office/drawing/2014/main" id="{7EB5FA94-DF63-D2C4-EE20-17F28816811D}"/>
              </a:ext>
            </a:extLst>
          </p:cNvPr>
          <p:cNvSpPr/>
          <p:nvPr/>
        </p:nvSpPr>
        <p:spPr>
          <a:xfrm rot="5400000">
            <a:off x="-1392384" y="-2433784"/>
            <a:ext cx="2784767" cy="4724401"/>
          </a:xfrm>
          <a:prstGeom prst="rtTriangle">
            <a:avLst/>
          </a:prstGeom>
          <a:solidFill>
            <a:srgbClr val="00999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ular Callout 1">
            <a:extLst>
              <a:ext uri="{FF2B5EF4-FFF2-40B4-BE49-F238E27FC236}">
                <a16:creationId xmlns:a16="http://schemas.microsoft.com/office/drawing/2014/main" id="{A37B5999-BD95-C515-CA6B-762A0B3BACEE}"/>
              </a:ext>
            </a:extLst>
          </p:cNvPr>
          <p:cNvSpPr/>
          <p:nvPr/>
        </p:nvSpPr>
        <p:spPr>
          <a:xfrm>
            <a:off x="2859381" y="-3181328"/>
            <a:ext cx="4244454" cy="2402005"/>
          </a:xfrm>
          <a:prstGeom prst="wedgeRoundRectCallout">
            <a:avLst>
              <a:gd name="adj1" fmla="val -23833"/>
              <a:gd name="adj2" fmla="val 71802"/>
              <a:gd name="adj3" fmla="val 16667"/>
            </a:avLst>
          </a:prstGeom>
          <a:ln/>
          <a:effectLst>
            <a:glow rad="139700">
              <a:schemeClr val="accent5">
                <a:satMod val="175000"/>
                <a:alpha val="40000"/>
              </a:schemeClr>
            </a:glow>
            <a:outerShdw blurRad="76200" dir="13500000" sy="23000" kx="1200000" algn="br" rotWithShape="0">
              <a:prstClr val="black">
                <a:alpha val="20000"/>
              </a:prstClr>
            </a:outerShdw>
          </a:effectLst>
          <a:scene3d>
            <a:camera prst="perspectiveLeft"/>
            <a:lightRig rig="threePt" dir="t"/>
          </a:scene3d>
          <a:sp3d>
            <a:bevelT w="152400" h="50800" prst="softRound"/>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800" dirty="0"/>
              <a:t>THANK YOU</a:t>
            </a:r>
            <a:endParaRPr lang="en-IN" sz="4800" dirty="0"/>
          </a:p>
        </p:txBody>
      </p:sp>
    </p:spTree>
    <p:extLst>
      <p:ext uri="{BB962C8B-B14F-4D97-AF65-F5344CB8AC3E}">
        <p14:creationId xmlns:p14="http://schemas.microsoft.com/office/powerpoint/2010/main" val="37083403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ular Callout 1"/>
          <p:cNvSpPr/>
          <p:nvPr/>
        </p:nvSpPr>
        <p:spPr>
          <a:xfrm>
            <a:off x="3234519" y="2047164"/>
            <a:ext cx="4244454" cy="2402005"/>
          </a:xfrm>
          <a:prstGeom prst="wedgeRoundRectCallout">
            <a:avLst>
              <a:gd name="adj1" fmla="val -23833"/>
              <a:gd name="adj2" fmla="val 71802"/>
              <a:gd name="adj3" fmla="val 16667"/>
            </a:avLst>
          </a:prstGeom>
          <a:ln/>
          <a:effectLst>
            <a:glow rad="139700">
              <a:schemeClr val="accent5">
                <a:satMod val="175000"/>
                <a:alpha val="40000"/>
              </a:schemeClr>
            </a:glow>
            <a:outerShdw blurRad="76200" dir="13500000" sy="23000" kx="1200000" algn="br" rotWithShape="0">
              <a:prstClr val="black">
                <a:alpha val="20000"/>
              </a:prstClr>
            </a:outerShdw>
          </a:effectLst>
          <a:scene3d>
            <a:camera prst="perspectiveLeft"/>
            <a:lightRig rig="threePt" dir="t"/>
          </a:scene3d>
          <a:sp3d>
            <a:bevelT w="152400" h="50800" prst="softRound"/>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800" dirty="0"/>
              <a:t>THANK YOU</a:t>
            </a:r>
            <a:endParaRPr lang="en-IN" sz="4800" dirty="0"/>
          </a:p>
        </p:txBody>
      </p:sp>
      <p:sp>
        <p:nvSpPr>
          <p:cNvPr id="3" name="Pentagon 3">
            <a:extLst>
              <a:ext uri="{FF2B5EF4-FFF2-40B4-BE49-F238E27FC236}">
                <a16:creationId xmlns:a16="http://schemas.microsoft.com/office/drawing/2014/main" id="{722D1977-4205-1554-EC85-35F278FF1572}"/>
              </a:ext>
            </a:extLst>
          </p:cNvPr>
          <p:cNvSpPr/>
          <p:nvPr/>
        </p:nvSpPr>
        <p:spPr>
          <a:xfrm rot="10800000">
            <a:off x="12527944" y="0"/>
            <a:ext cx="3907809" cy="1320800"/>
          </a:xfrm>
          <a:prstGeom prst="homePlate">
            <a:avLst/>
          </a:prstGeom>
          <a:solidFill>
            <a:srgbClr val="009999"/>
          </a:solidFill>
          <a:ln>
            <a:solidFill>
              <a:srgbClr val="CC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Content Placeholder 2">
            <a:extLst>
              <a:ext uri="{FF2B5EF4-FFF2-40B4-BE49-F238E27FC236}">
                <a16:creationId xmlns:a16="http://schemas.microsoft.com/office/drawing/2014/main" id="{FEF92610-1852-DF40-A6A0-A674691AF727}"/>
              </a:ext>
            </a:extLst>
          </p:cNvPr>
          <p:cNvSpPr txBox="1">
            <a:spLocks/>
          </p:cNvSpPr>
          <p:nvPr/>
        </p:nvSpPr>
        <p:spPr>
          <a:xfrm>
            <a:off x="1450959" y="7022122"/>
            <a:ext cx="7811574" cy="5366151"/>
          </a:xfrm>
          <a:prstGeom prst="rect">
            <a:avLst/>
          </a:prstGeom>
        </p:spPr>
        <p:txBody>
          <a:bodyPr>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b="1" dirty="0">
                <a:latin typeface="Times New Roman" panose="02020603050405020304" pitchFamily="18" charset="0"/>
                <a:cs typeface="Times New Roman" panose="02020603050405020304" pitchFamily="18" charset="0"/>
              </a:rPr>
              <a:t>[1] </a:t>
            </a:r>
            <a:r>
              <a:rPr lang="en-IN" dirty="0">
                <a:latin typeface="Times New Roman" panose="02020603050405020304" pitchFamily="18" charset="0"/>
                <a:cs typeface="Times New Roman" panose="02020603050405020304" pitchFamily="18" charset="0"/>
              </a:rPr>
              <a:t>Sarwar, Muhammad Azeem, et al. "Prediction of diabetes using machine learning algorithms in healthcare." 2018 24th international conference on automation and computing (ICAC). IEEE, 2018. </a:t>
            </a:r>
          </a:p>
          <a:p>
            <a:r>
              <a:rPr lang="en-IN" b="1" dirty="0">
                <a:latin typeface="Times New Roman" panose="02020603050405020304" pitchFamily="18" charset="0"/>
                <a:cs typeface="Times New Roman" panose="02020603050405020304" pitchFamily="18" charset="0"/>
              </a:rPr>
              <a:t>[2] </a:t>
            </a:r>
            <a:r>
              <a:rPr lang="en-IN" dirty="0">
                <a:latin typeface="Times New Roman" panose="02020603050405020304" pitchFamily="18" charset="0"/>
                <a:cs typeface="Times New Roman" panose="02020603050405020304" pitchFamily="18" charset="0"/>
              </a:rPr>
              <a:t>Mujumdar, Aishwarya, and </a:t>
            </a:r>
            <a:r>
              <a:rPr lang="en-IN" dirty="0" err="1">
                <a:latin typeface="Times New Roman" panose="02020603050405020304" pitchFamily="18" charset="0"/>
                <a:cs typeface="Times New Roman" panose="02020603050405020304" pitchFamily="18" charset="0"/>
              </a:rPr>
              <a:t>Vb</a:t>
            </a:r>
            <a:r>
              <a:rPr lang="en-IN" dirty="0">
                <a:latin typeface="Times New Roman" panose="02020603050405020304" pitchFamily="18" charset="0"/>
                <a:cs typeface="Times New Roman" panose="02020603050405020304" pitchFamily="18" charset="0"/>
              </a:rPr>
              <a:t> Vaidehi. "Diabetes prediction using machine learning algorithms." Procedia Computer Science 165 (2019): 292-299. </a:t>
            </a:r>
          </a:p>
          <a:p>
            <a:r>
              <a:rPr lang="en-IN" b="1" dirty="0">
                <a:latin typeface="Times New Roman" panose="02020603050405020304" pitchFamily="18" charset="0"/>
                <a:cs typeface="Times New Roman" panose="02020603050405020304" pitchFamily="18" charset="0"/>
              </a:rPr>
              <a:t>[3] </a:t>
            </a:r>
            <a:r>
              <a:rPr lang="en-IN" dirty="0">
                <a:latin typeface="Times New Roman" panose="02020603050405020304" pitchFamily="18" charset="0"/>
                <a:cs typeface="Times New Roman" panose="02020603050405020304" pitchFamily="18" charset="0"/>
              </a:rPr>
              <a:t>Kumar, P. S., &amp; Pranavi, S. (2017, December). Performance analysis of machine learning algorithms on diabetes dataset using big data analytics. In 2017 international conference on </a:t>
            </a:r>
            <a:r>
              <a:rPr lang="en-IN" dirty="0" err="1">
                <a:latin typeface="Times New Roman" panose="02020603050405020304" pitchFamily="18" charset="0"/>
                <a:cs typeface="Times New Roman" panose="02020603050405020304" pitchFamily="18" charset="0"/>
              </a:rPr>
              <a:t>infocom</a:t>
            </a:r>
            <a:r>
              <a:rPr lang="en-IN" dirty="0">
                <a:latin typeface="Times New Roman" panose="02020603050405020304" pitchFamily="18" charset="0"/>
                <a:cs typeface="Times New Roman" panose="02020603050405020304" pitchFamily="18" charset="0"/>
              </a:rPr>
              <a:t> technologies and unmanned systems (trends and future directions)(ICTUS) (pp. 508-513). IEEE. </a:t>
            </a:r>
          </a:p>
          <a:p>
            <a:r>
              <a:rPr lang="en-IN" b="1" dirty="0">
                <a:latin typeface="Times New Roman" panose="02020603050405020304" pitchFamily="18" charset="0"/>
                <a:cs typeface="Times New Roman" panose="02020603050405020304" pitchFamily="18" charset="0"/>
              </a:rPr>
              <a:t>[4] </a:t>
            </a:r>
            <a:r>
              <a:rPr lang="en-IN" dirty="0">
                <a:latin typeface="Times New Roman" panose="02020603050405020304" pitchFamily="18" charset="0"/>
                <a:cs typeface="Times New Roman" panose="02020603050405020304" pitchFamily="18" charset="0"/>
              </a:rPr>
              <a:t>Hassan, Md Mehedi, et al. "Early predictive analytics in healthcare for diabetes prediction using machine learning approach." 2021 12th International Conference on Computing Communication and Networking Technologies (ICCCNT). IEEE, 2021. </a:t>
            </a:r>
          </a:p>
          <a:p>
            <a:r>
              <a:rPr lang="en-IN" b="1" dirty="0">
                <a:latin typeface="Times New Roman" panose="02020603050405020304" pitchFamily="18" charset="0"/>
                <a:cs typeface="Times New Roman" panose="02020603050405020304" pitchFamily="18" charset="0"/>
              </a:rPr>
              <a:t>[5] </a:t>
            </a:r>
            <a:r>
              <a:rPr lang="en-IN" dirty="0" err="1">
                <a:latin typeface="Times New Roman" panose="02020603050405020304" pitchFamily="18" charset="0"/>
                <a:cs typeface="Times New Roman" panose="02020603050405020304" pitchFamily="18" charset="0"/>
              </a:rPr>
              <a:t>Kalyankar</a:t>
            </a:r>
            <a:r>
              <a:rPr lang="en-IN" dirty="0">
                <a:latin typeface="Times New Roman" panose="02020603050405020304" pitchFamily="18" charset="0"/>
                <a:cs typeface="Times New Roman" panose="02020603050405020304" pitchFamily="18" charset="0"/>
              </a:rPr>
              <a:t>, Gauri D., </a:t>
            </a:r>
            <a:r>
              <a:rPr lang="en-IN" dirty="0" err="1">
                <a:latin typeface="Times New Roman" panose="02020603050405020304" pitchFamily="18" charset="0"/>
                <a:cs typeface="Times New Roman" panose="02020603050405020304" pitchFamily="18" charset="0"/>
              </a:rPr>
              <a:t>Shivananda</a:t>
            </a:r>
            <a:r>
              <a:rPr lang="en-IN" dirty="0">
                <a:latin typeface="Times New Roman" panose="02020603050405020304" pitchFamily="18" charset="0"/>
                <a:cs typeface="Times New Roman" panose="02020603050405020304" pitchFamily="18" charset="0"/>
              </a:rPr>
              <a:t> R. </a:t>
            </a:r>
            <a:r>
              <a:rPr lang="en-IN" dirty="0" err="1">
                <a:latin typeface="Times New Roman" panose="02020603050405020304" pitchFamily="18" charset="0"/>
                <a:cs typeface="Times New Roman" panose="02020603050405020304" pitchFamily="18" charset="0"/>
              </a:rPr>
              <a:t>Poojara</a:t>
            </a:r>
            <a:r>
              <a:rPr lang="en-IN" dirty="0">
                <a:latin typeface="Times New Roman" panose="02020603050405020304" pitchFamily="18" charset="0"/>
                <a:cs typeface="Times New Roman" panose="02020603050405020304" pitchFamily="18" charset="0"/>
              </a:rPr>
              <a:t>, and Nagaraj V. Dharwadkar. "Predictive analysis of diabetic patient data using machine learning and Hadoop." 2017 international conference on I-SMAC (IoT in social, mobile, analytics and cloud)(I-SMAC). IEEE, 2017.</a:t>
            </a:r>
          </a:p>
          <a:p>
            <a:r>
              <a:rPr lang="en-IN" b="1" dirty="0">
                <a:latin typeface="Times New Roman" panose="02020603050405020304" pitchFamily="18" charset="0"/>
                <a:cs typeface="Times New Roman" panose="02020603050405020304" pitchFamily="18" charset="0"/>
              </a:rPr>
              <a:t> [6] </a:t>
            </a:r>
            <a:r>
              <a:rPr lang="en-IN" dirty="0" err="1">
                <a:latin typeface="Times New Roman" panose="02020603050405020304" pitchFamily="18" charset="0"/>
                <a:cs typeface="Times New Roman" panose="02020603050405020304" pitchFamily="18" charset="0"/>
              </a:rPr>
              <a:t>Nibareke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Thérence</a:t>
            </a:r>
            <a:r>
              <a:rPr lang="en-IN" dirty="0">
                <a:latin typeface="Times New Roman" panose="02020603050405020304" pitchFamily="18" charset="0"/>
                <a:cs typeface="Times New Roman" panose="02020603050405020304" pitchFamily="18" charset="0"/>
              </a:rPr>
              <a:t>, and Jalal </a:t>
            </a:r>
            <a:r>
              <a:rPr lang="en-IN" dirty="0" err="1">
                <a:latin typeface="Times New Roman" panose="02020603050405020304" pitchFamily="18" charset="0"/>
                <a:cs typeface="Times New Roman" panose="02020603050405020304" pitchFamily="18" charset="0"/>
              </a:rPr>
              <a:t>Laassiri</a:t>
            </a:r>
            <a:r>
              <a:rPr lang="en-IN" dirty="0">
                <a:latin typeface="Times New Roman" panose="02020603050405020304" pitchFamily="18" charset="0"/>
                <a:cs typeface="Times New Roman" panose="02020603050405020304" pitchFamily="18" charset="0"/>
              </a:rPr>
              <a:t>. "Using Big Data-machine learning models for diabetes prediction and flight delays analytics." Journal of Big Data 7.1 (2020): 78.</a:t>
            </a:r>
          </a:p>
        </p:txBody>
      </p:sp>
    </p:spTree>
    <p:extLst>
      <p:ext uri="{BB962C8B-B14F-4D97-AF65-F5344CB8AC3E}">
        <p14:creationId xmlns:p14="http://schemas.microsoft.com/office/powerpoint/2010/main" val="33166472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ight Triangle 21"/>
          <p:cNvSpPr/>
          <p:nvPr/>
        </p:nvSpPr>
        <p:spPr>
          <a:xfrm rot="5400000">
            <a:off x="830486" y="-830487"/>
            <a:ext cx="3443291" cy="5104267"/>
          </a:xfrm>
          <a:prstGeom prst="rtTriangle">
            <a:avLst/>
          </a:prstGeom>
          <a:solidFill>
            <a:srgbClr val="009999"/>
          </a:solidFill>
          <a:ln>
            <a:solidFill>
              <a:srgbClr val="CC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257175" y="529610"/>
            <a:ext cx="3304441" cy="610688"/>
          </a:xfrm>
        </p:spPr>
        <p:txBody>
          <a:bodyPr>
            <a:normAutofit/>
          </a:bodyPr>
          <a:lstStyle/>
          <a:p>
            <a:r>
              <a:rPr lang="en-US" sz="2800" dirty="0">
                <a:solidFill>
                  <a:schemeClr val="bg1"/>
                </a:solidFill>
                <a:latin typeface="Times New Roman" panose="02020603050405020304" pitchFamily="18" charset="0"/>
                <a:cs typeface="Times New Roman" panose="02020603050405020304" pitchFamily="18" charset="0"/>
              </a:rPr>
              <a:t>INTRODUCTION</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59330" y="1948601"/>
            <a:ext cx="7356144" cy="4048599"/>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Diabetes is one of the most common chronic diseases affecting millions of people worldwide. It occurs when the body cannot effectively control blood sugar levels, which can lead to serious health complications if not detected and managed early. Early detection of diabetes can help individuals take preventive measures, receive timely treatment, and improve their quality of life.</a:t>
            </a:r>
          </a:p>
          <a:p>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With the rapid development of technology, machine learning (ML) has become a powerful tool in the healthcare sector. By analyzing historical medical data, ML algorithms can learn patterns and predict future outcomes with high accuracy. In the context of diabetes, these algorithms can help identify individuals at risk based on various characteristics such as age, BMI, blood pressure, insulin levels, and more . This project focuses on building a machine learning model that can accurately predict the likelihood of an individual developing diabetes</a:t>
            </a:r>
            <a:r>
              <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A6DD8AE1-8715-40D9-6933-ECEF059EC338}"/>
              </a:ext>
            </a:extLst>
          </p:cNvPr>
          <p:cNvSpPr/>
          <p:nvPr/>
        </p:nvSpPr>
        <p:spPr>
          <a:xfrm>
            <a:off x="9123589" y="-4203455"/>
            <a:ext cx="391885" cy="420345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1E125BB-4067-1E04-62BA-420984D167D9}"/>
              </a:ext>
            </a:extLst>
          </p:cNvPr>
          <p:cNvSpPr/>
          <p:nvPr/>
        </p:nvSpPr>
        <p:spPr>
          <a:xfrm>
            <a:off x="9515474" y="7167929"/>
            <a:ext cx="391885" cy="387966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1463E649-454B-23E3-B098-A35EFD3BF3FA}"/>
              </a:ext>
            </a:extLst>
          </p:cNvPr>
          <p:cNvSpPr/>
          <p:nvPr/>
        </p:nvSpPr>
        <p:spPr>
          <a:xfrm>
            <a:off x="10353669" y="-4203455"/>
            <a:ext cx="391885" cy="322324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7B5E03C9-AD07-83C4-8CC1-77374C72781D}"/>
              </a:ext>
            </a:extLst>
          </p:cNvPr>
          <p:cNvSpPr/>
          <p:nvPr/>
        </p:nvSpPr>
        <p:spPr>
          <a:xfrm>
            <a:off x="11258566" y="7129463"/>
            <a:ext cx="391885" cy="300347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7CE9B1D7-244D-AD5A-44AD-DB49CF8651B0}"/>
              </a:ext>
            </a:extLst>
          </p:cNvPr>
          <p:cNvSpPr/>
          <p:nvPr/>
        </p:nvSpPr>
        <p:spPr>
          <a:xfrm>
            <a:off x="11569037" y="-4228599"/>
            <a:ext cx="391886" cy="228501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Half Frame 10">
            <a:extLst>
              <a:ext uri="{FF2B5EF4-FFF2-40B4-BE49-F238E27FC236}">
                <a16:creationId xmlns:a16="http://schemas.microsoft.com/office/drawing/2014/main" id="{759D5DBF-8A0F-20DA-E921-577A102CF988}"/>
              </a:ext>
            </a:extLst>
          </p:cNvPr>
          <p:cNvSpPr/>
          <p:nvPr/>
        </p:nvSpPr>
        <p:spPr>
          <a:xfrm>
            <a:off x="-5407117" y="1621450"/>
            <a:ext cx="4976365" cy="654302"/>
          </a:xfrm>
          <a:prstGeom prst="halfFrame">
            <a:avLst>
              <a:gd name="adj1" fmla="val 25182"/>
              <a:gd name="adj2" fmla="val 33333"/>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Half Frame 11">
            <a:extLst>
              <a:ext uri="{FF2B5EF4-FFF2-40B4-BE49-F238E27FC236}">
                <a16:creationId xmlns:a16="http://schemas.microsoft.com/office/drawing/2014/main" id="{70DDAC6A-738E-0ED2-2945-7A40C5EB4F94}"/>
              </a:ext>
            </a:extLst>
          </p:cNvPr>
          <p:cNvSpPr/>
          <p:nvPr/>
        </p:nvSpPr>
        <p:spPr>
          <a:xfrm rot="10800000">
            <a:off x="-5209811" y="4266511"/>
            <a:ext cx="4976365" cy="654302"/>
          </a:xfrm>
          <a:prstGeom prst="halfFrame">
            <a:avLst>
              <a:gd name="adj1" fmla="val 25182"/>
              <a:gd name="adj2" fmla="val 33333"/>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Snip Single Corner Rectangle 4">
            <a:extLst>
              <a:ext uri="{FF2B5EF4-FFF2-40B4-BE49-F238E27FC236}">
                <a16:creationId xmlns:a16="http://schemas.microsoft.com/office/drawing/2014/main" id="{355F607E-40A2-20AC-3AE5-FC377B8F5BF6}"/>
              </a:ext>
            </a:extLst>
          </p:cNvPr>
          <p:cNvSpPr/>
          <p:nvPr/>
        </p:nvSpPr>
        <p:spPr>
          <a:xfrm rot="10800000">
            <a:off x="12506249" y="0"/>
            <a:ext cx="5641074" cy="1410874"/>
          </a:xfrm>
          <a:prstGeom prst="snip1Rect">
            <a:avLst>
              <a:gd name="adj" fmla="val 50000"/>
            </a:avLst>
          </a:prstGeom>
          <a:solidFill>
            <a:srgbClr val="009999"/>
          </a:solidFill>
          <a:ln>
            <a:solidFill>
              <a:srgbClr val="CC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81916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790600155"/>
              </p:ext>
            </p:extLst>
          </p:nvPr>
        </p:nvGraphicFramePr>
        <p:xfrm>
          <a:off x="684485" y="705437"/>
          <a:ext cx="5196332" cy="4004833"/>
        </p:xfrm>
        <a:graphic>
          <a:graphicData uri="http://schemas.openxmlformats.org/drawingml/2006/table">
            <a:tbl>
              <a:tblPr firstRow="1" bandRow="1">
                <a:tableStyleId>{5C22544A-7EE6-4342-B048-85BDC9FD1C3A}</a:tableStyleId>
              </a:tblPr>
              <a:tblGrid>
                <a:gridCol w="1943240">
                  <a:extLst>
                    <a:ext uri="{9D8B030D-6E8A-4147-A177-3AD203B41FA5}">
                      <a16:colId xmlns:a16="http://schemas.microsoft.com/office/drawing/2014/main" val="2605964798"/>
                    </a:ext>
                  </a:extLst>
                </a:gridCol>
                <a:gridCol w="3253092">
                  <a:extLst>
                    <a:ext uri="{9D8B030D-6E8A-4147-A177-3AD203B41FA5}">
                      <a16:colId xmlns:a16="http://schemas.microsoft.com/office/drawing/2014/main" val="3722062625"/>
                    </a:ext>
                  </a:extLst>
                </a:gridCol>
              </a:tblGrid>
              <a:tr h="377655">
                <a:tc>
                  <a:txBody>
                    <a:bodyPr/>
                    <a:lstStyle/>
                    <a:p>
                      <a:r>
                        <a:rPr lang="en-US" dirty="0"/>
                        <a:t>Feature</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1511047976"/>
                  </a:ext>
                </a:extLst>
              </a:tr>
              <a:tr h="660896">
                <a:tc>
                  <a:txBody>
                    <a:bodyPr/>
                    <a:lstStyle/>
                    <a:p>
                      <a:r>
                        <a:rPr lang="en-US" dirty="0"/>
                        <a:t>Pregnancies</a:t>
                      </a:r>
                      <a:endParaRPr lang="en-IN" dirty="0"/>
                    </a:p>
                  </a:txBody>
                  <a:tcPr/>
                </a:tc>
                <a:tc>
                  <a:txBody>
                    <a:bodyPr/>
                    <a:lstStyle/>
                    <a:p>
                      <a:r>
                        <a:rPr lang="en-US" dirty="0"/>
                        <a:t>Number of times woman has been pregnant</a:t>
                      </a:r>
                      <a:endParaRPr lang="en-IN" dirty="0"/>
                    </a:p>
                  </a:txBody>
                  <a:tcPr/>
                </a:tc>
                <a:extLst>
                  <a:ext uri="{0D108BD9-81ED-4DB2-BD59-A6C34878D82A}">
                    <a16:rowId xmlns:a16="http://schemas.microsoft.com/office/drawing/2014/main" val="4102788745"/>
                  </a:ext>
                </a:extLst>
              </a:tr>
              <a:tr h="377655">
                <a:tc>
                  <a:txBody>
                    <a:bodyPr/>
                    <a:lstStyle/>
                    <a:p>
                      <a:r>
                        <a:rPr lang="en-US" dirty="0"/>
                        <a:t>Glucose</a:t>
                      </a:r>
                      <a:endParaRPr lang="en-IN" dirty="0"/>
                    </a:p>
                  </a:txBody>
                  <a:tcPr/>
                </a:tc>
                <a:tc>
                  <a:txBody>
                    <a:bodyPr/>
                    <a:lstStyle/>
                    <a:p>
                      <a:r>
                        <a:rPr lang="en-US" dirty="0"/>
                        <a:t>Plasma glucose concentration</a:t>
                      </a:r>
                      <a:endParaRPr lang="en-IN" dirty="0"/>
                    </a:p>
                  </a:txBody>
                  <a:tcPr/>
                </a:tc>
                <a:extLst>
                  <a:ext uri="{0D108BD9-81ED-4DB2-BD59-A6C34878D82A}">
                    <a16:rowId xmlns:a16="http://schemas.microsoft.com/office/drawing/2014/main" val="1982851784"/>
                  </a:ext>
                </a:extLst>
              </a:tr>
              <a:tr h="642577">
                <a:tc>
                  <a:txBody>
                    <a:bodyPr/>
                    <a:lstStyle/>
                    <a:p>
                      <a:r>
                        <a:rPr lang="en-US" dirty="0"/>
                        <a:t>Blood Pressure</a:t>
                      </a:r>
                      <a:endParaRPr lang="en-IN" dirty="0"/>
                    </a:p>
                  </a:txBody>
                  <a:tcPr/>
                </a:tc>
                <a:tc>
                  <a:txBody>
                    <a:bodyPr/>
                    <a:lstStyle/>
                    <a:p>
                      <a:r>
                        <a:rPr lang="en-US" dirty="0"/>
                        <a:t>Diastolic blood pressure(mm Hg)</a:t>
                      </a:r>
                      <a:endParaRPr lang="en-IN" dirty="0"/>
                    </a:p>
                  </a:txBody>
                  <a:tcPr/>
                </a:tc>
                <a:extLst>
                  <a:ext uri="{0D108BD9-81ED-4DB2-BD59-A6C34878D82A}">
                    <a16:rowId xmlns:a16="http://schemas.microsoft.com/office/drawing/2014/main" val="3837642806"/>
                  </a:ext>
                </a:extLst>
              </a:tr>
              <a:tr h="642577">
                <a:tc>
                  <a:txBody>
                    <a:bodyPr/>
                    <a:lstStyle/>
                    <a:p>
                      <a:r>
                        <a:rPr lang="en-US" dirty="0"/>
                        <a:t>Skin</a:t>
                      </a:r>
                      <a:r>
                        <a:rPr lang="en-US" baseline="0" dirty="0"/>
                        <a:t> Thickness</a:t>
                      </a:r>
                      <a:endParaRPr lang="en-IN" dirty="0"/>
                    </a:p>
                  </a:txBody>
                  <a:tcPr/>
                </a:tc>
                <a:tc>
                  <a:txBody>
                    <a:bodyPr/>
                    <a:lstStyle/>
                    <a:p>
                      <a:r>
                        <a:rPr lang="en-US" dirty="0"/>
                        <a:t>Triceps skinfold thickness(mm)</a:t>
                      </a:r>
                    </a:p>
                  </a:txBody>
                  <a:tcPr/>
                </a:tc>
                <a:extLst>
                  <a:ext uri="{0D108BD9-81ED-4DB2-BD59-A6C34878D82A}">
                    <a16:rowId xmlns:a16="http://schemas.microsoft.com/office/drawing/2014/main" val="2552172918"/>
                  </a:ext>
                </a:extLst>
              </a:tr>
              <a:tr h="642577">
                <a:tc>
                  <a:txBody>
                    <a:bodyPr/>
                    <a:lstStyle/>
                    <a:p>
                      <a:r>
                        <a:rPr lang="en-US" dirty="0"/>
                        <a:t>Insulin</a:t>
                      </a:r>
                      <a:endParaRPr lang="en-IN" dirty="0"/>
                    </a:p>
                  </a:txBody>
                  <a:tcPr/>
                </a:tc>
                <a:tc>
                  <a:txBody>
                    <a:bodyPr/>
                    <a:lstStyle/>
                    <a:p>
                      <a:r>
                        <a:rPr lang="en-US" dirty="0"/>
                        <a:t>2-Hour serum insulin(mu U/ml)</a:t>
                      </a:r>
                      <a:endParaRPr lang="en-IN" dirty="0"/>
                    </a:p>
                  </a:txBody>
                  <a:tcPr/>
                </a:tc>
                <a:extLst>
                  <a:ext uri="{0D108BD9-81ED-4DB2-BD59-A6C34878D82A}">
                    <a16:rowId xmlns:a16="http://schemas.microsoft.com/office/drawing/2014/main" val="2313759124"/>
                  </a:ext>
                </a:extLst>
              </a:tr>
              <a:tr h="660896">
                <a:tc>
                  <a:txBody>
                    <a:bodyPr/>
                    <a:lstStyle/>
                    <a:p>
                      <a:r>
                        <a:rPr lang="en-US" dirty="0"/>
                        <a:t>BMI</a:t>
                      </a:r>
                      <a:endParaRPr lang="en-IN" dirty="0"/>
                    </a:p>
                  </a:txBody>
                  <a:tcPr/>
                </a:tc>
                <a:tc>
                  <a:txBody>
                    <a:bodyPr/>
                    <a:lstStyle/>
                    <a:p>
                      <a:r>
                        <a:rPr lang="en-US" dirty="0"/>
                        <a:t>Body Mass Index(weight in kg/(height in m)^2)</a:t>
                      </a:r>
                      <a:endParaRPr lang="en-IN" dirty="0"/>
                    </a:p>
                  </a:txBody>
                  <a:tcPr/>
                </a:tc>
                <a:extLst>
                  <a:ext uri="{0D108BD9-81ED-4DB2-BD59-A6C34878D82A}">
                    <a16:rowId xmlns:a16="http://schemas.microsoft.com/office/drawing/2014/main" val="3709893021"/>
                  </a:ext>
                </a:extLst>
              </a:tr>
            </a:tbl>
          </a:graphicData>
        </a:graphic>
      </p:graphicFrame>
      <p:sp>
        <p:nvSpPr>
          <p:cNvPr id="4" name="Text Placeholder 3"/>
          <p:cNvSpPr>
            <a:spLocks noGrp="1"/>
          </p:cNvSpPr>
          <p:nvPr>
            <p:ph type="body" sz="half" idx="2"/>
          </p:nvPr>
        </p:nvSpPr>
        <p:spPr>
          <a:xfrm>
            <a:off x="6775750" y="1949939"/>
            <a:ext cx="5167746" cy="3824123"/>
          </a:xfrm>
          <a:solidFill>
            <a:schemeClr val="accent3">
              <a:lumMod val="60000"/>
              <a:lumOff val="40000"/>
            </a:schemeClr>
          </a:solidFill>
        </p:spPr>
        <p:txBody>
          <a:bodyPr/>
          <a:lstStyle/>
          <a:p>
            <a:r>
              <a:rPr lang="en-US" sz="1800" b="1" dirty="0"/>
              <a:t>Objective - </a:t>
            </a:r>
            <a:r>
              <a:rPr lang="en-US" dirty="0"/>
              <a:t>Gestational diabetes is a condition in which women without previously diagnosed diabetes exhibit high blood glucose levels during pregnancy. Early diagnosis is essential to manage health risks for both mother and child. Machine learning can help predict the likelihood of diabetes based on measurable health parameters.</a:t>
            </a:r>
          </a:p>
          <a:p>
            <a:endParaRPr lang="en-US" dirty="0"/>
          </a:p>
          <a:p>
            <a:pPr marL="285750" indent="-285750">
              <a:buFont typeface="Wingdings" panose="05000000000000000000" pitchFamily="2" charset="2"/>
              <a:buChar char="Ø"/>
            </a:pPr>
            <a:r>
              <a:rPr lang="en-US" b="1" dirty="0"/>
              <a:t>Pre-existing Type 1 Diabetes: </a:t>
            </a:r>
            <a:r>
              <a:rPr lang="en-US" dirty="0"/>
              <a:t>Autoimmune condition where the body does not produce insulin. It is present before pregnancy.</a:t>
            </a:r>
          </a:p>
          <a:p>
            <a:pPr marL="285750" indent="-285750">
              <a:buFont typeface="Wingdings" panose="05000000000000000000" pitchFamily="2" charset="2"/>
              <a:buChar char="Ø"/>
            </a:pPr>
            <a:r>
              <a:rPr lang="en-US" b="1" dirty="0"/>
              <a:t>Pre-existing Type 2 Diabetes: </a:t>
            </a:r>
            <a:r>
              <a:rPr lang="en-US" dirty="0"/>
              <a:t>A condition where the body becomes resistant to insulin or doesn't produce enough insulin. It is usually related to lifestyle and may be present before pregnancy.</a:t>
            </a:r>
          </a:p>
          <a:p>
            <a:endParaRPr lang="en-IN" dirty="0"/>
          </a:p>
        </p:txBody>
      </p:sp>
      <p:sp>
        <p:nvSpPr>
          <p:cNvPr id="5" name="Snip Single Corner Rectangle 4"/>
          <p:cNvSpPr/>
          <p:nvPr/>
        </p:nvSpPr>
        <p:spPr>
          <a:xfrm rot="10800000">
            <a:off x="6550926" y="0"/>
            <a:ext cx="5641074" cy="1410874"/>
          </a:xfrm>
          <a:prstGeom prst="snip1Rect">
            <a:avLst>
              <a:gd name="adj" fmla="val 50000"/>
            </a:avLst>
          </a:prstGeom>
          <a:solidFill>
            <a:srgbClr val="009999"/>
          </a:solidFill>
          <a:ln>
            <a:solidFill>
              <a:srgbClr val="CC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txBox="1">
            <a:spLocks/>
          </p:cNvSpPr>
          <p:nvPr/>
        </p:nvSpPr>
        <p:spPr>
          <a:xfrm>
            <a:off x="7358986" y="214311"/>
            <a:ext cx="4584510" cy="68774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2800" dirty="0">
                <a:solidFill>
                  <a:schemeClr val="bg1"/>
                </a:solidFill>
                <a:latin typeface="Times New Roman" panose="02020603050405020304" pitchFamily="18" charset="0"/>
                <a:cs typeface="Times New Roman" panose="02020603050405020304" pitchFamily="18" charset="0"/>
              </a:rPr>
              <a:t>PROBLEM  DEFINATION</a:t>
            </a:r>
            <a:endParaRPr lang="en-IN" sz="2800" dirty="0">
              <a:solidFill>
                <a:schemeClr val="bg1"/>
              </a:solidFill>
              <a:latin typeface="Times New Roman" panose="02020603050405020304" pitchFamily="18" charset="0"/>
              <a:cs typeface="Times New Roman" panose="02020603050405020304" pitchFamily="18"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2606773282"/>
              </p:ext>
            </p:extLst>
          </p:nvPr>
        </p:nvGraphicFramePr>
        <p:xfrm>
          <a:off x="684485" y="4682838"/>
          <a:ext cx="5196332" cy="1554480"/>
        </p:xfrm>
        <a:graphic>
          <a:graphicData uri="http://schemas.openxmlformats.org/drawingml/2006/table">
            <a:tbl>
              <a:tblPr bandRow="1">
                <a:tableStyleId>{5C22544A-7EE6-4342-B048-85BDC9FD1C3A}</a:tableStyleId>
              </a:tblPr>
              <a:tblGrid>
                <a:gridCol w="1943240">
                  <a:extLst>
                    <a:ext uri="{9D8B030D-6E8A-4147-A177-3AD203B41FA5}">
                      <a16:colId xmlns:a16="http://schemas.microsoft.com/office/drawing/2014/main" val="3800377030"/>
                    </a:ext>
                  </a:extLst>
                </a:gridCol>
                <a:gridCol w="3253092">
                  <a:extLst>
                    <a:ext uri="{9D8B030D-6E8A-4147-A177-3AD203B41FA5}">
                      <a16:colId xmlns:a16="http://schemas.microsoft.com/office/drawing/2014/main" val="3673229780"/>
                    </a:ext>
                  </a:extLst>
                </a:gridCol>
              </a:tblGrid>
              <a:tr h="717175">
                <a:tc>
                  <a:txBody>
                    <a:bodyPr/>
                    <a:lstStyle/>
                    <a:p>
                      <a:r>
                        <a:rPr lang="en-US" dirty="0"/>
                        <a:t>Diabetes</a:t>
                      </a:r>
                      <a:r>
                        <a:rPr lang="en-US" baseline="0" dirty="0"/>
                        <a:t> Pedigree Function</a:t>
                      </a:r>
                      <a:endParaRPr lang="en-IN" dirty="0"/>
                    </a:p>
                  </a:txBody>
                  <a:tcPr/>
                </a:tc>
                <a:tc>
                  <a:txBody>
                    <a:bodyPr/>
                    <a:lstStyle/>
                    <a:p>
                      <a:r>
                        <a:rPr lang="en-US" dirty="0"/>
                        <a:t>A</a:t>
                      </a:r>
                      <a:r>
                        <a:rPr lang="en-US" baseline="0" dirty="0"/>
                        <a:t> function that scores likelihood of diabetes based on family history</a:t>
                      </a:r>
                      <a:endParaRPr lang="en-IN" dirty="0"/>
                    </a:p>
                  </a:txBody>
                  <a:tcPr/>
                </a:tc>
                <a:extLst>
                  <a:ext uri="{0D108BD9-81ED-4DB2-BD59-A6C34878D82A}">
                    <a16:rowId xmlns:a16="http://schemas.microsoft.com/office/drawing/2014/main" val="2141761436"/>
                  </a:ext>
                </a:extLst>
              </a:tr>
              <a:tr h="502023">
                <a:tc>
                  <a:txBody>
                    <a:bodyPr/>
                    <a:lstStyle/>
                    <a:p>
                      <a:r>
                        <a:rPr lang="en-US" dirty="0"/>
                        <a:t>Outcomes</a:t>
                      </a:r>
                      <a:endParaRPr lang="en-IN" dirty="0"/>
                    </a:p>
                  </a:txBody>
                  <a:tcPr/>
                </a:tc>
                <a:tc>
                  <a:txBody>
                    <a:bodyPr/>
                    <a:lstStyle/>
                    <a:p>
                      <a:r>
                        <a:rPr lang="en-US" dirty="0"/>
                        <a:t>Class label:</a:t>
                      </a:r>
                      <a:r>
                        <a:rPr lang="en-US" baseline="0" dirty="0"/>
                        <a:t> 0= no diabetes, </a:t>
                      </a:r>
                    </a:p>
                    <a:p>
                      <a:r>
                        <a:rPr lang="en-US" baseline="0" dirty="0"/>
                        <a:t>1 =diabetes</a:t>
                      </a:r>
                      <a:endParaRPr lang="en-IN" dirty="0"/>
                    </a:p>
                  </a:txBody>
                  <a:tcPr/>
                </a:tc>
                <a:extLst>
                  <a:ext uri="{0D108BD9-81ED-4DB2-BD59-A6C34878D82A}">
                    <a16:rowId xmlns:a16="http://schemas.microsoft.com/office/drawing/2014/main" val="1363266251"/>
                  </a:ext>
                </a:extLst>
              </a:tr>
            </a:tbl>
          </a:graphicData>
        </a:graphic>
      </p:graphicFrame>
      <p:sp>
        <p:nvSpPr>
          <p:cNvPr id="2" name="Right Triangle 1">
            <a:extLst>
              <a:ext uri="{FF2B5EF4-FFF2-40B4-BE49-F238E27FC236}">
                <a16:creationId xmlns:a16="http://schemas.microsoft.com/office/drawing/2014/main" id="{A8DC52CA-7931-905F-7149-6070864AF5D5}"/>
              </a:ext>
            </a:extLst>
          </p:cNvPr>
          <p:cNvSpPr/>
          <p:nvPr/>
        </p:nvSpPr>
        <p:spPr>
          <a:xfrm rot="5400000">
            <a:off x="-2240960" y="-3203397"/>
            <a:ext cx="3443291" cy="5104267"/>
          </a:xfrm>
          <a:prstGeom prst="rtTriangle">
            <a:avLst/>
          </a:prstGeom>
          <a:solidFill>
            <a:srgbClr val="009999"/>
          </a:solidFill>
          <a:ln>
            <a:solidFill>
              <a:srgbClr val="CC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196635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nip Single Corner Rectangle 4"/>
          <p:cNvSpPr/>
          <p:nvPr/>
        </p:nvSpPr>
        <p:spPr>
          <a:xfrm>
            <a:off x="-1" y="1"/>
            <a:ext cx="4738255" cy="1371599"/>
          </a:xfrm>
          <a:prstGeom prst="snip1Rect">
            <a:avLst>
              <a:gd name="adj" fmla="val 50000"/>
            </a:avLst>
          </a:prstGeom>
          <a:solidFill>
            <a:srgbClr val="00999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42046" y="484910"/>
            <a:ext cx="4454159" cy="983673"/>
          </a:xfrm>
        </p:spPr>
        <p:txBody>
          <a:bodyPr>
            <a:normAutofit fontScale="90000"/>
          </a:bodyPr>
          <a:lstStyle/>
          <a:p>
            <a:r>
              <a:rPr lang="en-US" dirty="0">
                <a:solidFill>
                  <a:schemeClr val="bg1"/>
                </a:solidFill>
                <a:latin typeface="Times New Roman" panose="02020603050405020304" pitchFamily="18" charset="0"/>
                <a:cs typeface="Times New Roman" panose="02020603050405020304" pitchFamily="18" charset="0"/>
              </a:rPr>
              <a:t>PROBLEM </a:t>
            </a:r>
            <a:r>
              <a:rPr lang="en-US" sz="3100" dirty="0">
                <a:solidFill>
                  <a:schemeClr val="bg1"/>
                </a:solidFill>
                <a:latin typeface="Times New Roman" panose="02020603050405020304" pitchFamily="18" charset="0"/>
                <a:cs typeface="Times New Roman" panose="02020603050405020304" pitchFamily="18" charset="0"/>
              </a:rPr>
              <a:t>DEFINATION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68583"/>
            <a:ext cx="8480521" cy="5389417"/>
          </a:xfrm>
        </p:spPr>
        <p:txBody>
          <a:bodyPr>
            <a:normAutofit/>
          </a:bodyPr>
          <a:lstStyle/>
          <a:p>
            <a:pPr marL="0" indent="0">
              <a:buNone/>
            </a:pPr>
            <a:r>
              <a:rPr lang="en-IN" sz="3200" dirty="0">
                <a:solidFill>
                  <a:schemeClr val="accent4"/>
                </a:solidFill>
              </a:rPr>
              <a:t>  </a:t>
            </a:r>
            <a:r>
              <a:rPr lang="en-IN" sz="2400" dirty="0">
                <a:solidFill>
                  <a:schemeClr val="tx1"/>
                </a:solidFill>
              </a:rPr>
              <a:t>How is the difference from others models/problems?</a:t>
            </a:r>
          </a:p>
        </p:txBody>
      </p:sp>
      <p:graphicFrame>
        <p:nvGraphicFramePr>
          <p:cNvPr id="7" name="Table 6"/>
          <p:cNvGraphicFramePr>
            <a:graphicFrameLocks noGrp="1"/>
          </p:cNvGraphicFramePr>
          <p:nvPr>
            <p:extLst>
              <p:ext uri="{D42A27DB-BD31-4B8C-83A1-F6EECF244321}">
                <p14:modId xmlns:p14="http://schemas.microsoft.com/office/powerpoint/2010/main" val="3232535324"/>
              </p:ext>
            </p:extLst>
          </p:nvPr>
        </p:nvGraphicFramePr>
        <p:xfrm>
          <a:off x="1048329" y="2202103"/>
          <a:ext cx="8109527" cy="4297680"/>
        </p:xfrm>
        <a:graphic>
          <a:graphicData uri="http://schemas.openxmlformats.org/drawingml/2006/table">
            <a:tbl>
              <a:tblPr firstRow="1" bandRow="1">
                <a:tableStyleId>{E8B1032C-EA38-4F05-BA0D-38AFFFC7BED3}</a:tableStyleId>
              </a:tblPr>
              <a:tblGrid>
                <a:gridCol w="2690861">
                  <a:extLst>
                    <a:ext uri="{9D8B030D-6E8A-4147-A177-3AD203B41FA5}">
                      <a16:colId xmlns:a16="http://schemas.microsoft.com/office/drawing/2014/main" val="734535831"/>
                    </a:ext>
                  </a:extLst>
                </a:gridCol>
                <a:gridCol w="2709333">
                  <a:extLst>
                    <a:ext uri="{9D8B030D-6E8A-4147-A177-3AD203B41FA5}">
                      <a16:colId xmlns:a16="http://schemas.microsoft.com/office/drawing/2014/main" val="3384859304"/>
                    </a:ext>
                  </a:extLst>
                </a:gridCol>
                <a:gridCol w="2709333">
                  <a:extLst>
                    <a:ext uri="{9D8B030D-6E8A-4147-A177-3AD203B41FA5}">
                      <a16:colId xmlns:a16="http://schemas.microsoft.com/office/drawing/2014/main" val="3595511669"/>
                    </a:ext>
                  </a:extLst>
                </a:gridCol>
              </a:tblGrid>
              <a:tr h="338470">
                <a:tc>
                  <a:txBody>
                    <a:bodyPr/>
                    <a:lstStyle/>
                    <a:p>
                      <a:r>
                        <a:rPr lang="en-US" dirty="0"/>
                        <a:t>Aspect</a:t>
                      </a:r>
                      <a:endParaRPr lang="en-IN" dirty="0"/>
                    </a:p>
                  </a:txBody>
                  <a:tcPr/>
                </a:tc>
                <a:tc>
                  <a:txBody>
                    <a:bodyPr/>
                    <a:lstStyle/>
                    <a:p>
                      <a:r>
                        <a:rPr lang="en-US" dirty="0"/>
                        <a:t>This</a:t>
                      </a:r>
                      <a:r>
                        <a:rPr lang="en-US" baseline="0" dirty="0"/>
                        <a:t> model</a:t>
                      </a:r>
                      <a:endParaRPr lang="en-IN" dirty="0"/>
                    </a:p>
                  </a:txBody>
                  <a:tcPr/>
                </a:tc>
                <a:tc>
                  <a:txBody>
                    <a:bodyPr/>
                    <a:lstStyle/>
                    <a:p>
                      <a:r>
                        <a:rPr lang="en-US" dirty="0"/>
                        <a:t> Typical Differences</a:t>
                      </a:r>
                      <a:endParaRPr lang="en-IN" dirty="0"/>
                    </a:p>
                  </a:txBody>
                  <a:tcPr/>
                </a:tc>
                <a:extLst>
                  <a:ext uri="{0D108BD9-81ED-4DB2-BD59-A6C34878D82A}">
                    <a16:rowId xmlns:a16="http://schemas.microsoft.com/office/drawing/2014/main" val="3109346191"/>
                  </a:ext>
                </a:extLst>
              </a:tr>
              <a:tr h="846175">
                <a:tc>
                  <a:txBody>
                    <a:bodyPr/>
                    <a:lstStyle/>
                    <a:p>
                      <a:r>
                        <a:rPr lang="en-US" dirty="0"/>
                        <a:t>Domain</a:t>
                      </a:r>
                      <a:endParaRPr lang="en-IN" dirty="0"/>
                    </a:p>
                  </a:txBody>
                  <a:tcPr/>
                </a:tc>
                <a:tc>
                  <a:txBody>
                    <a:bodyPr/>
                    <a:lstStyle/>
                    <a:p>
                      <a:r>
                        <a:rPr lang="en-US" dirty="0"/>
                        <a:t>Medical/Clinical</a:t>
                      </a:r>
                      <a:endParaRPr lang="en-IN" dirty="0"/>
                    </a:p>
                  </a:txBody>
                  <a:tcPr/>
                </a:tc>
                <a:tc>
                  <a:txBody>
                    <a:bodyPr/>
                    <a:lstStyle/>
                    <a:p>
                      <a:r>
                        <a:rPr lang="en-US" dirty="0"/>
                        <a:t>Other ML</a:t>
                      </a:r>
                      <a:r>
                        <a:rPr lang="en-US" baseline="0" dirty="0"/>
                        <a:t> problems could be in finance, marketing , etc..</a:t>
                      </a:r>
                      <a:endParaRPr lang="en-IN" dirty="0"/>
                    </a:p>
                  </a:txBody>
                  <a:tcPr/>
                </a:tc>
                <a:extLst>
                  <a:ext uri="{0D108BD9-81ED-4DB2-BD59-A6C34878D82A}">
                    <a16:rowId xmlns:a16="http://schemas.microsoft.com/office/drawing/2014/main" val="682087210"/>
                  </a:ext>
                </a:extLst>
              </a:tr>
              <a:tr h="1100028">
                <a:tc>
                  <a:txBody>
                    <a:bodyPr/>
                    <a:lstStyle/>
                    <a:p>
                      <a:r>
                        <a:rPr lang="en-US" dirty="0"/>
                        <a:t>Data Type</a:t>
                      </a:r>
                      <a:endParaRPr lang="en-IN" dirty="0"/>
                    </a:p>
                  </a:txBody>
                  <a:tcPr/>
                </a:tc>
                <a:tc>
                  <a:txBody>
                    <a:bodyPr/>
                    <a:lstStyle/>
                    <a:p>
                      <a:r>
                        <a:rPr lang="en-US" dirty="0"/>
                        <a:t>Mostly Numeric</a:t>
                      </a:r>
                      <a:endParaRPr lang="en-IN" dirty="0"/>
                    </a:p>
                  </a:txBody>
                  <a:tcPr/>
                </a:tc>
                <a:tc>
                  <a:txBody>
                    <a:bodyPr/>
                    <a:lstStyle/>
                    <a:p>
                      <a:r>
                        <a:rPr lang="en-US" dirty="0"/>
                        <a:t>Some other</a:t>
                      </a:r>
                      <a:r>
                        <a:rPr lang="en-US" baseline="0" dirty="0"/>
                        <a:t> models might include more categorical and text data</a:t>
                      </a:r>
                      <a:endParaRPr lang="en-IN" dirty="0"/>
                    </a:p>
                  </a:txBody>
                  <a:tcPr/>
                </a:tc>
                <a:extLst>
                  <a:ext uri="{0D108BD9-81ED-4DB2-BD59-A6C34878D82A}">
                    <a16:rowId xmlns:a16="http://schemas.microsoft.com/office/drawing/2014/main" val="2566031633"/>
                  </a:ext>
                </a:extLst>
              </a:tr>
              <a:tr h="846175">
                <a:tc>
                  <a:txBody>
                    <a:bodyPr/>
                    <a:lstStyle/>
                    <a:p>
                      <a:r>
                        <a:rPr lang="en-US" dirty="0"/>
                        <a:t>Feature Importance</a:t>
                      </a:r>
                      <a:endParaRPr lang="en-IN" dirty="0"/>
                    </a:p>
                  </a:txBody>
                  <a:tcPr/>
                </a:tc>
                <a:tc>
                  <a:txBody>
                    <a:bodyPr/>
                    <a:lstStyle/>
                    <a:p>
                      <a:r>
                        <a:rPr lang="en-US" dirty="0"/>
                        <a:t>All features are medically relevant</a:t>
                      </a:r>
                      <a:endParaRPr lang="en-IN" dirty="0"/>
                    </a:p>
                  </a:txBody>
                  <a:tcPr/>
                </a:tc>
                <a:tc>
                  <a:txBody>
                    <a:bodyPr/>
                    <a:lstStyle/>
                    <a:p>
                      <a:r>
                        <a:rPr lang="en-US" dirty="0"/>
                        <a:t>In generic ML tasks, feature relevant may not be so direct</a:t>
                      </a:r>
                      <a:endParaRPr lang="en-IN" dirty="0"/>
                    </a:p>
                  </a:txBody>
                  <a:tcPr/>
                </a:tc>
                <a:extLst>
                  <a:ext uri="{0D108BD9-81ED-4DB2-BD59-A6C34878D82A}">
                    <a16:rowId xmlns:a16="http://schemas.microsoft.com/office/drawing/2014/main" val="817359447"/>
                  </a:ext>
                </a:extLst>
              </a:tr>
              <a:tr h="846175">
                <a:tc>
                  <a:txBody>
                    <a:bodyPr/>
                    <a:lstStyle/>
                    <a:p>
                      <a:r>
                        <a:rPr lang="en-US" dirty="0"/>
                        <a:t>Outcome</a:t>
                      </a:r>
                      <a:r>
                        <a:rPr lang="en-US" baseline="0" dirty="0"/>
                        <a:t> Impact</a:t>
                      </a:r>
                      <a:endParaRPr lang="en-IN" dirty="0"/>
                    </a:p>
                  </a:txBody>
                  <a:tcPr/>
                </a:tc>
                <a:tc>
                  <a:txBody>
                    <a:bodyPr/>
                    <a:lstStyle/>
                    <a:p>
                      <a:r>
                        <a:rPr lang="en-US" dirty="0"/>
                        <a:t>High-stakes(medical)</a:t>
                      </a:r>
                      <a:endParaRPr lang="en-IN" dirty="0"/>
                    </a:p>
                  </a:txBody>
                  <a:tcPr/>
                </a:tc>
                <a:tc>
                  <a:txBody>
                    <a:bodyPr/>
                    <a:lstStyle/>
                    <a:p>
                      <a:r>
                        <a:rPr lang="en-US" dirty="0"/>
                        <a:t>Business models may be less critical in terms</a:t>
                      </a:r>
                      <a:r>
                        <a:rPr lang="en-US" baseline="0" dirty="0"/>
                        <a:t> of error consequences.</a:t>
                      </a:r>
                      <a:endParaRPr lang="en-IN" dirty="0"/>
                    </a:p>
                  </a:txBody>
                  <a:tcPr/>
                </a:tc>
                <a:extLst>
                  <a:ext uri="{0D108BD9-81ED-4DB2-BD59-A6C34878D82A}">
                    <a16:rowId xmlns:a16="http://schemas.microsoft.com/office/drawing/2014/main" val="3719817024"/>
                  </a:ext>
                </a:extLst>
              </a:tr>
            </a:tbl>
          </a:graphicData>
        </a:graphic>
      </p:graphicFrame>
      <p:sp>
        <p:nvSpPr>
          <p:cNvPr id="8" name="Action Button: Help 7">
            <a:hlinkClick r:id="" action="ppaction://noaction" highlightClick="1"/>
          </p:cNvPr>
          <p:cNvSpPr/>
          <p:nvPr/>
        </p:nvSpPr>
        <p:spPr>
          <a:xfrm>
            <a:off x="391007" y="1565567"/>
            <a:ext cx="509538" cy="387926"/>
          </a:xfrm>
          <a:prstGeom prst="actionButtonHelp">
            <a:avLst/>
          </a:prstGeom>
          <a:solidFill>
            <a:srgbClr val="FFC00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959159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nip Single Corner Rectangle 4"/>
          <p:cNvSpPr/>
          <p:nvPr/>
        </p:nvSpPr>
        <p:spPr>
          <a:xfrm rot="10800000">
            <a:off x="7716982" y="0"/>
            <a:ext cx="4475018" cy="1468582"/>
          </a:xfrm>
          <a:prstGeom prst="snip1Rect">
            <a:avLst>
              <a:gd name="adj" fmla="val 49686"/>
            </a:avLst>
          </a:prstGeom>
          <a:solidFill>
            <a:srgbClr val="00999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a:xfrm>
            <a:off x="8023709" y="387929"/>
            <a:ext cx="4500800" cy="1246908"/>
          </a:xfrm>
        </p:spPr>
        <p:txBody>
          <a:bodyPr>
            <a:normAutofit/>
          </a:bodyPr>
          <a:lstStyle/>
          <a:p>
            <a:r>
              <a:rPr lang="en-US" sz="2800" dirty="0">
                <a:solidFill>
                  <a:schemeClr val="bg1"/>
                </a:solidFill>
                <a:latin typeface="Times New Roman" panose="02020603050405020304" pitchFamily="18" charset="0"/>
                <a:cs typeface="Times New Roman" panose="02020603050405020304" pitchFamily="18" charset="0"/>
              </a:rPr>
              <a:t>PROBLEM DEFINATION</a:t>
            </a:r>
            <a:endParaRPr lang="en-IN" sz="2800" dirty="0">
              <a:solidFill>
                <a:schemeClr val="bg1"/>
              </a:solidFill>
            </a:endParaRPr>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1174997490"/>
              </p:ext>
            </p:extLst>
          </p:nvPr>
        </p:nvGraphicFramePr>
        <p:xfrm>
          <a:off x="305210" y="1390014"/>
          <a:ext cx="5104846" cy="4752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Content Placeholder 11"/>
          <p:cNvGraphicFramePr>
            <a:graphicFrameLocks noGrp="1"/>
          </p:cNvGraphicFramePr>
          <p:nvPr>
            <p:ph sz="half" idx="2"/>
            <p:extLst>
              <p:ext uri="{D42A27DB-BD31-4B8C-83A1-F6EECF244321}">
                <p14:modId xmlns:p14="http://schemas.microsoft.com/office/powerpoint/2010/main" val="1452736690"/>
              </p:ext>
            </p:extLst>
          </p:nvPr>
        </p:nvGraphicFramePr>
        <p:xfrm>
          <a:off x="5931692" y="2262129"/>
          <a:ext cx="4184034" cy="388077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Right Arrow 7"/>
          <p:cNvSpPr/>
          <p:nvPr/>
        </p:nvSpPr>
        <p:spPr>
          <a:xfrm>
            <a:off x="-27299" y="688173"/>
            <a:ext cx="2992172" cy="1279172"/>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6" name="Rectangle 5"/>
          <p:cNvSpPr/>
          <p:nvPr/>
        </p:nvSpPr>
        <p:spPr>
          <a:xfrm>
            <a:off x="68403" y="1099251"/>
            <a:ext cx="2079052" cy="400110"/>
          </a:xfrm>
          <a:prstGeom prst="rect">
            <a:avLst/>
          </a:prstGeom>
        </p:spPr>
        <p:txBody>
          <a:bodyPr wrap="square">
            <a:spAutoFit/>
          </a:bodyPr>
          <a:lstStyle/>
          <a:p>
            <a:r>
              <a:rPr lang="en-IN" sz="2000" b="1" dirty="0">
                <a:solidFill>
                  <a:schemeClr val="bg1"/>
                </a:solidFill>
              </a:rPr>
              <a:t>How</a:t>
            </a:r>
            <a:r>
              <a:rPr lang="en-IN" sz="2000" b="1" dirty="0"/>
              <a:t> </a:t>
            </a:r>
            <a:r>
              <a:rPr lang="en-IN" sz="2000" b="1" dirty="0">
                <a:solidFill>
                  <a:schemeClr val="bg1"/>
                </a:solidFill>
              </a:rPr>
              <a:t>to</a:t>
            </a:r>
            <a:r>
              <a:rPr lang="en-IN" sz="2000" b="1" dirty="0"/>
              <a:t> </a:t>
            </a:r>
            <a:r>
              <a:rPr lang="en-IN" sz="2000" b="1" dirty="0">
                <a:solidFill>
                  <a:schemeClr val="bg1"/>
                </a:solidFill>
              </a:rPr>
              <a:t>Solve</a:t>
            </a:r>
            <a:r>
              <a:rPr lang="en-IN" sz="2000" b="1" dirty="0"/>
              <a:t> </a:t>
            </a:r>
            <a:r>
              <a:rPr lang="en-IN" sz="2000" b="1" dirty="0">
                <a:solidFill>
                  <a:schemeClr val="bg1"/>
                </a:solidFill>
              </a:rPr>
              <a:t>It</a:t>
            </a:r>
            <a:r>
              <a:rPr lang="en-IN" sz="2000" b="1" dirty="0"/>
              <a:t> </a:t>
            </a:r>
          </a:p>
        </p:txBody>
      </p:sp>
      <p:sp>
        <p:nvSpPr>
          <p:cNvPr id="11" name="Rectangle 10"/>
          <p:cNvSpPr/>
          <p:nvPr/>
        </p:nvSpPr>
        <p:spPr>
          <a:xfrm>
            <a:off x="6049292" y="2436596"/>
            <a:ext cx="3948834" cy="646331"/>
          </a:xfrm>
          <a:prstGeom prst="rect">
            <a:avLst/>
          </a:prstGeom>
        </p:spPr>
        <p:txBody>
          <a:bodyPr wrap="square">
            <a:spAutoFit/>
          </a:bodyPr>
          <a:lstStyle/>
          <a:p>
            <a:pPr marL="285750" indent="-285750">
              <a:buFont typeface="Wingdings" panose="05000000000000000000" pitchFamily="2" charset="2"/>
              <a:buChar char="q"/>
            </a:pPr>
            <a:r>
              <a:rPr lang="en-US" b="1" dirty="0"/>
              <a:t>Exploratory Data Analysis (EDA):</a:t>
            </a:r>
            <a:br>
              <a:rPr lang="en-US" b="1" dirty="0"/>
            </a:br>
            <a:endParaRPr lang="en-IN" dirty="0"/>
          </a:p>
        </p:txBody>
      </p:sp>
      <p:sp>
        <p:nvSpPr>
          <p:cNvPr id="13" name="Rectangle 12"/>
          <p:cNvSpPr/>
          <p:nvPr/>
        </p:nvSpPr>
        <p:spPr>
          <a:xfrm>
            <a:off x="68403" y="2229681"/>
            <a:ext cx="2593659" cy="369332"/>
          </a:xfrm>
          <a:prstGeom prst="rect">
            <a:avLst/>
          </a:prstGeom>
        </p:spPr>
        <p:txBody>
          <a:bodyPr wrap="none">
            <a:spAutoFit/>
          </a:bodyPr>
          <a:lstStyle/>
          <a:p>
            <a:pPr marL="342900" indent="-34290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Data Pre-processing:</a:t>
            </a:r>
          </a:p>
        </p:txBody>
      </p:sp>
    </p:spTree>
    <p:extLst>
      <p:ext uri="{BB962C8B-B14F-4D97-AF65-F5344CB8AC3E}">
        <p14:creationId xmlns:p14="http://schemas.microsoft.com/office/powerpoint/2010/main" val="35249977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 Diagonal Corner Rectangle 8"/>
          <p:cNvSpPr/>
          <p:nvPr/>
        </p:nvSpPr>
        <p:spPr>
          <a:xfrm>
            <a:off x="280562" y="3309390"/>
            <a:ext cx="4184035" cy="1067520"/>
          </a:xfrm>
          <a:prstGeom prst="round2Diag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nip Single Corner Rectangle 4"/>
          <p:cNvSpPr/>
          <p:nvPr/>
        </p:nvSpPr>
        <p:spPr>
          <a:xfrm>
            <a:off x="-1" y="0"/>
            <a:ext cx="4641274" cy="1302327"/>
          </a:xfrm>
          <a:prstGeom prst="snip1Rect">
            <a:avLst>
              <a:gd name="adj" fmla="val 47748"/>
            </a:avLst>
          </a:prstGeom>
          <a:solidFill>
            <a:srgbClr val="009999"/>
          </a:solidFill>
          <a:ln>
            <a:solidFill>
              <a:srgbClr val="CC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44277" y="415635"/>
            <a:ext cx="5450147" cy="1320800"/>
          </a:xfrm>
        </p:spPr>
        <p:txBody>
          <a:bodyPr>
            <a:normAutofit/>
          </a:bodyPr>
          <a:lstStyle/>
          <a:p>
            <a:r>
              <a:rPr lang="en-US" sz="2800" dirty="0">
                <a:solidFill>
                  <a:schemeClr val="bg1"/>
                </a:solidFill>
                <a:latin typeface="Times New Roman" panose="02020603050405020304" pitchFamily="18" charset="0"/>
                <a:cs typeface="Times New Roman" panose="02020603050405020304" pitchFamily="18" charset="0"/>
              </a:rPr>
              <a:t>PROBLEM DEFINATION</a:t>
            </a:r>
            <a:endParaRPr lang="en-IN" sz="2800" dirty="0"/>
          </a:p>
        </p:txBody>
      </p:sp>
      <p:graphicFrame>
        <p:nvGraphicFramePr>
          <p:cNvPr id="12" name="Content Placeholder 11"/>
          <p:cNvGraphicFramePr>
            <a:graphicFrameLocks noGrp="1"/>
          </p:cNvGraphicFramePr>
          <p:nvPr>
            <p:ph sz="half" idx="1"/>
            <p:extLst>
              <p:ext uri="{D42A27DB-BD31-4B8C-83A1-F6EECF244321}">
                <p14:modId xmlns:p14="http://schemas.microsoft.com/office/powerpoint/2010/main" val="1603106828"/>
              </p:ext>
            </p:extLst>
          </p:nvPr>
        </p:nvGraphicFramePr>
        <p:xfrm>
          <a:off x="5275821" y="2660826"/>
          <a:ext cx="4674812" cy="38807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394873" y="2662751"/>
            <a:ext cx="2805527" cy="646331"/>
          </a:xfrm>
          <a:prstGeom prst="rect">
            <a:avLst/>
          </a:prstGeom>
        </p:spPr>
        <p:txBody>
          <a:bodyPr wrap="square">
            <a:spAutoFit/>
          </a:bodyPr>
          <a:lstStyle/>
          <a:p>
            <a:pPr marL="285750" indent="-285750">
              <a:buFont typeface="Wingdings" panose="05000000000000000000" pitchFamily="2" charset="2"/>
              <a:buChar char="q"/>
            </a:pPr>
            <a:r>
              <a:rPr lang="en-US" dirty="0"/>
              <a:t>Feature Selection :</a:t>
            </a:r>
            <a:br>
              <a:rPr lang="en-US" dirty="0"/>
            </a:br>
            <a:endParaRPr lang="en-IN" dirty="0"/>
          </a:p>
        </p:txBody>
      </p:sp>
      <p:sp>
        <p:nvSpPr>
          <p:cNvPr id="10" name="Rectangle 9"/>
          <p:cNvSpPr/>
          <p:nvPr/>
        </p:nvSpPr>
        <p:spPr>
          <a:xfrm>
            <a:off x="280562" y="3358033"/>
            <a:ext cx="4080146" cy="923330"/>
          </a:xfrm>
          <a:prstGeom prst="rect">
            <a:avLst/>
          </a:prstGeom>
        </p:spPr>
        <p:txBody>
          <a:bodyPr wrap="square">
            <a:spAutoFit/>
          </a:bodyPr>
          <a:lstStyle/>
          <a:p>
            <a:r>
              <a:rPr lang="en-US" dirty="0">
                <a:solidFill>
                  <a:schemeClr val="bg1"/>
                </a:solidFill>
              </a:rPr>
              <a:t>Use techniques like Recursive Feature Elimination, PCA, or correlation analysis</a:t>
            </a:r>
            <a:endParaRPr lang="en-IN" dirty="0">
              <a:solidFill>
                <a:schemeClr val="bg1"/>
              </a:solidFill>
            </a:endParaRPr>
          </a:p>
        </p:txBody>
      </p:sp>
      <p:sp>
        <p:nvSpPr>
          <p:cNvPr id="11" name="Rectangle 10"/>
          <p:cNvSpPr/>
          <p:nvPr/>
        </p:nvSpPr>
        <p:spPr>
          <a:xfrm>
            <a:off x="5148060" y="2616584"/>
            <a:ext cx="2257349" cy="369332"/>
          </a:xfrm>
          <a:prstGeom prst="rect">
            <a:avLst/>
          </a:prstGeom>
        </p:spPr>
        <p:txBody>
          <a:bodyPr wrap="none">
            <a:spAutoFit/>
          </a:bodyPr>
          <a:lstStyle/>
          <a:p>
            <a:pPr marL="285750" indent="-285750">
              <a:buFont typeface="Wingdings" panose="05000000000000000000" pitchFamily="2" charset="2"/>
              <a:buChar char="q"/>
            </a:pPr>
            <a:r>
              <a:rPr lang="en-US" dirty="0"/>
              <a:t>Model Selection: </a:t>
            </a:r>
          </a:p>
        </p:txBody>
      </p:sp>
    </p:spTree>
    <p:extLst>
      <p:ext uri="{BB962C8B-B14F-4D97-AF65-F5344CB8AC3E}">
        <p14:creationId xmlns:p14="http://schemas.microsoft.com/office/powerpoint/2010/main" val="6371845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5575745" y="2549528"/>
            <a:ext cx="4184034" cy="2562799"/>
          </a:xfrm>
          <a:ln>
            <a:solidFill>
              <a:schemeClr val="accent1"/>
            </a:solidFill>
          </a:ln>
        </p:spPr>
        <p:txBody>
          <a:bodyPr/>
          <a:lstStyle/>
          <a:p>
            <a:pPr>
              <a:buFont typeface="Wingdings" panose="05000000000000000000" pitchFamily="2" charset="2"/>
              <a:buChar char="Ø"/>
            </a:pPr>
            <a:r>
              <a:rPr lang="en-US" dirty="0"/>
              <a:t>A model that predicts the likelihood of gestational diabetes.</a:t>
            </a:r>
          </a:p>
          <a:p>
            <a:pPr>
              <a:buFont typeface="Wingdings" panose="05000000000000000000" pitchFamily="2" charset="2"/>
              <a:buChar char="Ø"/>
            </a:pPr>
            <a:r>
              <a:rPr lang="en-US" dirty="0"/>
              <a:t>A report on the most significant predictors .</a:t>
            </a:r>
          </a:p>
          <a:p>
            <a:pPr>
              <a:buFont typeface="Wingdings" panose="05000000000000000000" pitchFamily="2" charset="2"/>
              <a:buChar char="Ø"/>
            </a:pPr>
            <a:r>
              <a:rPr lang="en-US" dirty="0"/>
              <a:t>Visualization dashboards showing patterns, trends, and at-risk groups.</a:t>
            </a:r>
          </a:p>
          <a:p>
            <a:endParaRPr lang="en-IN" dirty="0"/>
          </a:p>
        </p:txBody>
      </p:sp>
      <p:graphicFrame>
        <p:nvGraphicFramePr>
          <p:cNvPr id="5" name="Content Placeholder 7"/>
          <p:cNvGraphicFramePr>
            <a:graphicFrameLocks noGrp="1"/>
          </p:cNvGraphicFramePr>
          <p:nvPr>
            <p:ph sz="half" idx="1"/>
            <p:extLst>
              <p:ext uri="{D42A27DB-BD31-4B8C-83A1-F6EECF244321}">
                <p14:modId xmlns:p14="http://schemas.microsoft.com/office/powerpoint/2010/main" val="4053760283"/>
              </p:ext>
            </p:extLst>
          </p:nvPr>
        </p:nvGraphicFramePr>
        <p:xfrm>
          <a:off x="264391" y="1356592"/>
          <a:ext cx="4279900" cy="4140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p:cNvSpPr/>
          <p:nvPr/>
        </p:nvSpPr>
        <p:spPr>
          <a:xfrm>
            <a:off x="5572317" y="2146301"/>
            <a:ext cx="2383986" cy="369332"/>
          </a:xfrm>
          <a:prstGeom prst="rect">
            <a:avLst/>
          </a:prstGeom>
        </p:spPr>
        <p:txBody>
          <a:bodyPr wrap="none">
            <a:spAutoFit/>
          </a:bodyPr>
          <a:lstStyle/>
          <a:p>
            <a:pPr marL="285750" indent="-285750">
              <a:buFont typeface="Wingdings" panose="05000000000000000000" pitchFamily="2" charset="2"/>
              <a:buChar char="q"/>
            </a:pPr>
            <a:r>
              <a:rPr lang="en-US" b="1" dirty="0"/>
              <a:t>Expected Output:</a:t>
            </a:r>
          </a:p>
        </p:txBody>
      </p:sp>
      <p:sp>
        <p:nvSpPr>
          <p:cNvPr id="7" name="Snip Single Corner Rectangle 6"/>
          <p:cNvSpPr/>
          <p:nvPr/>
        </p:nvSpPr>
        <p:spPr>
          <a:xfrm rot="10800000">
            <a:off x="7956303" y="-2"/>
            <a:ext cx="4235697" cy="1080655"/>
          </a:xfrm>
          <a:prstGeom prst="snip1Rect">
            <a:avLst>
              <a:gd name="adj" fmla="val 50000"/>
            </a:avLst>
          </a:prstGeom>
          <a:solidFill>
            <a:srgbClr val="009999"/>
          </a:solidFill>
          <a:ln>
            <a:solidFill>
              <a:srgbClr val="CC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8220960" y="249382"/>
            <a:ext cx="5157316" cy="1320800"/>
          </a:xfrm>
        </p:spPr>
        <p:txBody>
          <a:bodyPr>
            <a:normAutofit/>
          </a:bodyPr>
          <a:lstStyle/>
          <a:p>
            <a:r>
              <a:rPr lang="en-US" sz="2800" dirty="0">
                <a:solidFill>
                  <a:schemeClr val="bg1"/>
                </a:solidFill>
                <a:latin typeface="Times New Roman" panose="02020603050405020304" pitchFamily="18" charset="0"/>
                <a:cs typeface="Times New Roman" panose="02020603050405020304" pitchFamily="18" charset="0"/>
              </a:rPr>
              <a:t>PROBLEM DEFINATION</a:t>
            </a:r>
            <a:endParaRPr lang="en-IN" sz="2800" dirty="0"/>
          </a:p>
        </p:txBody>
      </p:sp>
      <p:sp>
        <p:nvSpPr>
          <p:cNvPr id="6" name="Snip Diagonal Corner Rectangle 6">
            <a:extLst>
              <a:ext uri="{FF2B5EF4-FFF2-40B4-BE49-F238E27FC236}">
                <a16:creationId xmlns:a16="http://schemas.microsoft.com/office/drawing/2014/main" id="{0EA89AC7-4EC5-C43E-0B82-46A9A5A8DBA5}"/>
              </a:ext>
            </a:extLst>
          </p:cNvPr>
          <p:cNvSpPr/>
          <p:nvPr/>
        </p:nvSpPr>
        <p:spPr>
          <a:xfrm>
            <a:off x="-3198123" y="-18266"/>
            <a:ext cx="2893325" cy="928048"/>
          </a:xfrm>
          <a:prstGeom prst="snip2DiagRect">
            <a:avLst/>
          </a:prstGeom>
          <a:solidFill>
            <a:srgbClr val="009999"/>
          </a:solidFill>
          <a:ln>
            <a:solidFill>
              <a:srgbClr val="CC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318862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nip Diagonal Corner Rectangle 6"/>
          <p:cNvSpPr/>
          <p:nvPr/>
        </p:nvSpPr>
        <p:spPr>
          <a:xfrm>
            <a:off x="-1" y="0"/>
            <a:ext cx="2893325" cy="928048"/>
          </a:xfrm>
          <a:prstGeom prst="snip2DiagRect">
            <a:avLst/>
          </a:prstGeom>
          <a:solidFill>
            <a:srgbClr val="009999"/>
          </a:solidFill>
          <a:ln>
            <a:solidFill>
              <a:srgbClr val="CC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535777" y="237303"/>
            <a:ext cx="1852581" cy="538716"/>
          </a:xfrm>
        </p:spPr>
        <p:txBody>
          <a:bodyPr>
            <a:normAutofit/>
          </a:bodyPr>
          <a:lstStyle/>
          <a:p>
            <a:r>
              <a:rPr lang="en-US" sz="2800" dirty="0">
                <a:solidFill>
                  <a:schemeClr val="bg1"/>
                </a:solidFill>
              </a:rPr>
              <a:t>POGRESS</a:t>
            </a:r>
            <a:endParaRPr lang="en-IN" sz="2800" dirty="0">
              <a:solidFill>
                <a:schemeClr val="bg1"/>
              </a:solidFill>
            </a:endParaRPr>
          </a:p>
        </p:txBody>
      </p:sp>
      <p:pic>
        <p:nvPicPr>
          <p:cNvPr id="8" name="Content Placeholder 7">
            <a:extLst>
              <a:ext uri="{FF2B5EF4-FFF2-40B4-BE49-F238E27FC236}">
                <a16:creationId xmlns:a16="http://schemas.microsoft.com/office/drawing/2014/main" id="{883D8D66-3517-66DC-6A01-D20438F930A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35754" y="1446213"/>
            <a:ext cx="4565260" cy="5411787"/>
          </a:xfrm>
          <a:prstGeom prst="rect">
            <a:avLst/>
          </a:prstGeom>
        </p:spPr>
      </p:pic>
      <p:sp>
        <p:nvSpPr>
          <p:cNvPr id="10" name="Right Arrow 9"/>
          <p:cNvSpPr/>
          <p:nvPr/>
        </p:nvSpPr>
        <p:spPr>
          <a:xfrm>
            <a:off x="165541" y="1178720"/>
            <a:ext cx="1567725" cy="726954"/>
          </a:xfrm>
          <a:prstGeom prst="rightArrow">
            <a:avLst>
              <a:gd name="adj1" fmla="val 50000"/>
              <a:gd name="adj2" fmla="val 52246"/>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165541" y="1357531"/>
            <a:ext cx="1281120" cy="369332"/>
          </a:xfrm>
          <a:prstGeom prst="rect">
            <a:avLst/>
          </a:prstGeom>
        </p:spPr>
        <p:txBody>
          <a:bodyPr wrap="none">
            <a:spAutoFit/>
          </a:bodyPr>
          <a:lstStyle/>
          <a:p>
            <a:r>
              <a:rPr lang="en-US" dirty="0">
                <a:solidFill>
                  <a:schemeClr val="bg1"/>
                </a:solidFill>
              </a:rPr>
              <a:t>Flow chart</a:t>
            </a:r>
            <a:endParaRPr lang="en-IN" dirty="0">
              <a:solidFill>
                <a:schemeClr val="bg1"/>
              </a:solidFill>
            </a:endParaRPr>
          </a:p>
        </p:txBody>
      </p:sp>
      <p:sp>
        <p:nvSpPr>
          <p:cNvPr id="13" name="Right Arrow 12"/>
          <p:cNvSpPr/>
          <p:nvPr/>
        </p:nvSpPr>
        <p:spPr>
          <a:xfrm>
            <a:off x="6100229" y="1115044"/>
            <a:ext cx="1515222" cy="731026"/>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6100229" y="1295891"/>
            <a:ext cx="1415772" cy="369332"/>
          </a:xfrm>
          <a:prstGeom prst="rect">
            <a:avLst/>
          </a:prstGeom>
        </p:spPr>
        <p:txBody>
          <a:bodyPr wrap="none">
            <a:spAutoFit/>
          </a:bodyPr>
          <a:lstStyle/>
          <a:p>
            <a:r>
              <a:rPr lang="en-IN" dirty="0">
                <a:solidFill>
                  <a:schemeClr val="bg1"/>
                </a:solidFill>
                <a:latin typeface="Times New Roman" panose="02020603050405020304" pitchFamily="18" charset="0"/>
                <a:cs typeface="Times New Roman" panose="02020603050405020304" pitchFamily="18" charset="0"/>
              </a:rPr>
              <a:t>DIAGRAMS</a:t>
            </a:r>
          </a:p>
        </p:txBody>
      </p:sp>
      <p:pic>
        <p:nvPicPr>
          <p:cNvPr id="12" name="Content Placeholder 11">
            <a:extLst>
              <a:ext uri="{FF2B5EF4-FFF2-40B4-BE49-F238E27FC236}">
                <a16:creationId xmlns:a16="http://schemas.microsoft.com/office/drawing/2014/main" id="{902FEF23-8F9D-8DD5-107D-1BA9E711373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337241" y="1846070"/>
            <a:ext cx="4350790" cy="3916274"/>
          </a:xfrm>
          <a:prstGeom prst="rect">
            <a:avLst/>
          </a:prstGeom>
        </p:spPr>
      </p:pic>
      <p:sp>
        <p:nvSpPr>
          <p:cNvPr id="14" name="Rectangle 13"/>
          <p:cNvSpPr/>
          <p:nvPr/>
        </p:nvSpPr>
        <p:spPr>
          <a:xfrm>
            <a:off x="6857840" y="5657671"/>
            <a:ext cx="1576072"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State diagram</a:t>
            </a:r>
            <a:endParaRPr lang="en-IN" b="1" dirty="0">
              <a:latin typeface="Times New Roman" panose="02020603050405020304" pitchFamily="18" charset="0"/>
              <a:cs typeface="Times New Roman" panose="02020603050405020304" pitchFamily="18" charset="0"/>
            </a:endParaRPr>
          </a:p>
        </p:txBody>
      </p:sp>
      <p:sp>
        <p:nvSpPr>
          <p:cNvPr id="3" name="Snip Single Corner Rectangle 6">
            <a:extLst>
              <a:ext uri="{FF2B5EF4-FFF2-40B4-BE49-F238E27FC236}">
                <a16:creationId xmlns:a16="http://schemas.microsoft.com/office/drawing/2014/main" id="{28EE5677-0F7B-D6DE-5047-03A6281A1C8A}"/>
              </a:ext>
            </a:extLst>
          </p:cNvPr>
          <p:cNvSpPr/>
          <p:nvPr/>
        </p:nvSpPr>
        <p:spPr>
          <a:xfrm rot="10800000">
            <a:off x="12504853" y="-2"/>
            <a:ext cx="4235697" cy="1080655"/>
          </a:xfrm>
          <a:prstGeom prst="snip1Rect">
            <a:avLst>
              <a:gd name="adj" fmla="val 50000"/>
            </a:avLst>
          </a:prstGeom>
          <a:solidFill>
            <a:srgbClr val="009999"/>
          </a:solidFill>
          <a:ln>
            <a:solidFill>
              <a:srgbClr val="CC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242139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nip Diagonal Corner Rectangle 4"/>
          <p:cNvSpPr/>
          <p:nvPr/>
        </p:nvSpPr>
        <p:spPr>
          <a:xfrm>
            <a:off x="8229600" y="1"/>
            <a:ext cx="3962400" cy="1435616"/>
          </a:xfrm>
          <a:prstGeom prst="snip2DiagRect">
            <a:avLst/>
          </a:prstGeom>
          <a:solidFill>
            <a:srgbClr val="009999"/>
          </a:solidFill>
          <a:ln>
            <a:solidFill>
              <a:srgbClr val="CC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810681" y="360431"/>
            <a:ext cx="2450877" cy="705853"/>
          </a:xfrm>
        </p:spPr>
        <p:txBody>
          <a:bodyPr/>
          <a:lstStyle/>
          <a:p>
            <a:r>
              <a:rPr lang="en-US" dirty="0">
                <a:solidFill>
                  <a:schemeClr val="bg1"/>
                </a:solidFill>
              </a:rPr>
              <a:t>PROGRESS</a:t>
            </a:r>
            <a:endParaRPr lang="en-IN" dirty="0">
              <a:solidFill>
                <a:schemeClr val="bg1"/>
              </a:solidFill>
            </a:endParaRPr>
          </a:p>
        </p:txBody>
      </p:sp>
      <p:pic>
        <p:nvPicPr>
          <p:cNvPr id="7" name="Content Placeholder 6">
            <a:extLst>
              <a:ext uri="{FF2B5EF4-FFF2-40B4-BE49-F238E27FC236}">
                <a16:creationId xmlns:a16="http://schemas.microsoft.com/office/drawing/2014/main" id="{6A6243E8-7035-1FA7-21BD-D36474F2002F}"/>
              </a:ext>
            </a:extLst>
          </p:cNvPr>
          <p:cNvPicPr>
            <a:picLocks noGrp="1" noChangeAspect="1"/>
          </p:cNvPicPr>
          <p:nvPr>
            <p:ph sz="half" idx="1"/>
          </p:nvPr>
        </p:nvPicPr>
        <p:blipFill>
          <a:blip r:embed="rId2"/>
          <a:srcRect r="935"/>
          <a:stretch>
            <a:fillRect/>
          </a:stretch>
        </p:blipFill>
        <p:spPr>
          <a:xfrm>
            <a:off x="317507" y="270962"/>
            <a:ext cx="7443007" cy="6587038"/>
          </a:xfrm>
          <a:prstGeom prst="rect">
            <a:avLst/>
          </a:prstGeom>
        </p:spPr>
      </p:pic>
      <p:sp>
        <p:nvSpPr>
          <p:cNvPr id="9" name="Content Placeholder 8"/>
          <p:cNvSpPr>
            <a:spLocks noGrp="1"/>
          </p:cNvSpPr>
          <p:nvPr>
            <p:ph sz="half" idx="2"/>
          </p:nvPr>
        </p:nvSpPr>
        <p:spPr>
          <a:xfrm>
            <a:off x="7029326" y="2406250"/>
            <a:ext cx="3562710" cy="1647136"/>
          </a:xfrm>
        </p:spPr>
        <p:txBody>
          <a:bodyPr>
            <a:normAutofit lnSpcReduction="10000"/>
          </a:bodyPr>
          <a:lstStyle/>
          <a:p>
            <a:r>
              <a:rPr lang="en-US" dirty="0">
                <a:latin typeface="Times New Roman" panose="02020603050405020304" pitchFamily="18" charset="0"/>
                <a:cs typeface="Times New Roman" panose="02020603050405020304" pitchFamily="18" charset="0"/>
              </a:rPr>
              <a:t>A Random Forest is a collection of many Decision Trees trained on different parts of the dataset. It combines their results for a more accurate and stable prediction.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8641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694</TotalTime>
  <Words>1339</Words>
  <Application>Microsoft Office PowerPoint</Application>
  <PresentationFormat>Widescreen</PresentationFormat>
  <Paragraphs>132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Book Antiqua</vt:lpstr>
      <vt:lpstr>Times New Roman</vt:lpstr>
      <vt:lpstr>Trebuchet MS</vt:lpstr>
      <vt:lpstr>Wingdings</vt:lpstr>
      <vt:lpstr>Wingdings 3</vt:lpstr>
      <vt:lpstr>Facet</vt:lpstr>
      <vt:lpstr>PowerPoint Presentation</vt:lpstr>
      <vt:lpstr>INTRODUCTION</vt:lpstr>
      <vt:lpstr>PowerPoint Presentation</vt:lpstr>
      <vt:lpstr>PROBLEM DEFINATION</vt:lpstr>
      <vt:lpstr>PROBLEM DEFINATION</vt:lpstr>
      <vt:lpstr>PROBLEM DEFINATION</vt:lpstr>
      <vt:lpstr>PROBLEM DEFINATION</vt:lpstr>
      <vt:lpstr>POGRESS</vt:lpstr>
      <vt:lpstr>PROGRESS</vt:lpstr>
      <vt:lpstr>PROGRESS</vt:lpstr>
      <vt:lpstr>PROGESS</vt:lpstr>
      <vt:lpstr>RESULTS</vt:lpstr>
      <vt:lpstr>FUTURE SCOPE</vt:lpstr>
      <vt:lpstr>CONCLUTION</vt:lpstr>
      <vt:lpstr>BIBLIOGRAPHY: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SAMPARK</dc:creator>
  <cp:lastModifiedBy>Sayantani Baral</cp:lastModifiedBy>
  <cp:revision>59</cp:revision>
  <dcterms:created xsi:type="dcterms:W3CDTF">2025-06-17T14:52:27Z</dcterms:created>
  <dcterms:modified xsi:type="dcterms:W3CDTF">2025-06-19T20:51:17Z</dcterms:modified>
</cp:coreProperties>
</file>