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>
    <p:extLst>
      <p:ext uri="{19B8F6BF-5375-455C-9EA6-DF929625EA0E}">
        <p15:presenceInfo xmlns:p15="http://schemas.microsoft.com/office/powerpoint/2012/main" userId="Asus" providerId="None"/>
      </p:ext>
    </p:extLst>
  </p:cmAuthor>
  <p:cmAuthor id="2" name="BARADA SABUT" initials="BS" lastIdx="1" clrIdx="1">
    <p:extLst>
      <p:ext uri="{19B8F6BF-5375-455C-9EA6-DF929625EA0E}">
        <p15:presenceInfo xmlns:p15="http://schemas.microsoft.com/office/powerpoint/2012/main" userId="c0c7746007504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MSAP Transition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Not to be Published on Internet</a:t>
            </a:r>
          </a:p>
        </p:txBody>
      </p:sp>
    </p:spTree>
    <p:extLst>
      <p:ext uri="{BB962C8B-B14F-4D97-AF65-F5344CB8AC3E}">
        <p14:creationId xmlns:p14="http://schemas.microsoft.com/office/powerpoint/2010/main" val="307129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21FF-061C-144A-8141-2CE9275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C0107-76CD-A148-A7F8-521502D2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43CE7-765D-CF40-A209-F211F94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MSAP Transition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DFCE6-28BF-3F4D-BE90-70BDABA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B32D-7F3A-4892-8EC3-7EF311A94931}" type="datetimeFigureOut">
              <a:rPr lang="en-IN" smtClean="0"/>
              <a:pPr/>
              <a:t>22/10/21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28090-7EB4-B544-8AAF-C16AD04EA6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4096" y="230188"/>
            <a:ext cx="889778" cy="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944" y="1820823"/>
            <a:ext cx="9144000" cy="123511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UIDAI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B4A87-E548-5445-AA53-F9F9243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" y="288505"/>
            <a:ext cx="3219589" cy="5720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59412"/>
              </p:ext>
            </p:extLst>
          </p:nvPr>
        </p:nvGraphicFramePr>
        <p:xfrm>
          <a:off x="2089610" y="4521200"/>
          <a:ext cx="84920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Mail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92524" y="3351383"/>
            <a:ext cx="600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Reference ID : &lt;&lt;Enter Reference ID Over Here&gt;&gt;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1476" y="4016162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r>
              <a:rPr lang="en-US" dirty="0"/>
              <a:t>Theme :      Address Update/Authentication Reimagined</a:t>
            </a:r>
          </a:p>
          <a:p>
            <a:r>
              <a:rPr lang="en-US" dirty="0"/>
              <a:t>Problem Statement: </a:t>
            </a:r>
          </a:p>
          <a:p>
            <a:pPr lvl="1"/>
            <a:r>
              <a:rPr lang="en-US" dirty="0"/>
              <a:t>&lt;&lt; Mention the Problem Statement Over Here&gt;&gt;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&lt;&lt; Mention your Approach Over Here&gt;&gt;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259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&lt;&lt; Provide Architectural Diagram&gt;&gt;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14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&lt;&lt; Provide Details of the API Likely to be called&gt;&gt;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2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48D-C4C6-8446-BE60-440A395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3B0A-CA53-D84E-B635-EB466026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Provide Details about Information Security and Fraud Prevention Considerations&gt;&gt;</a:t>
            </a:r>
          </a:p>
        </p:txBody>
      </p:sp>
    </p:spTree>
    <p:extLst>
      <p:ext uri="{BB962C8B-B14F-4D97-AF65-F5344CB8AC3E}">
        <p14:creationId xmlns:p14="http://schemas.microsoft.com/office/powerpoint/2010/main" val="233310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25882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5932</TotalTime>
  <Words>85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UIDAI Hackathon</vt:lpstr>
      <vt:lpstr>About the Problem Statement</vt:lpstr>
      <vt:lpstr>Approach</vt:lpstr>
      <vt:lpstr>Architectural Diagram</vt:lpstr>
      <vt:lpstr>API Usage</vt:lpstr>
      <vt:lpstr>Security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BARADA SABUT</cp:lastModifiedBy>
  <cp:revision>181</cp:revision>
  <dcterms:created xsi:type="dcterms:W3CDTF">2020-07-08T09:37:44Z</dcterms:created>
  <dcterms:modified xsi:type="dcterms:W3CDTF">2021-10-22T07:45:50Z</dcterms:modified>
</cp:coreProperties>
</file>