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1865" r:id="rId5"/>
    <p:sldId id="1866" r:id="rId6"/>
    <p:sldId id="1867" r:id="rId7"/>
    <p:sldId id="1882" r:id="rId8"/>
    <p:sldId id="1869" r:id="rId9"/>
    <p:sldId id="1877" r:id="rId10"/>
    <p:sldId id="1878" r:id="rId11"/>
    <p:sldId id="1879" r:id="rId12"/>
    <p:sldId id="1880" r:id="rId13"/>
    <p:sldId id="1874" r:id="rId14"/>
    <p:sldId id="1881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82"/>
            <p14:sldId id="1869"/>
            <p14:sldId id="1877"/>
            <p14:sldId id="1878"/>
            <p14:sldId id="1879"/>
            <p14:sldId id="1880"/>
            <p14:sldId id="1874"/>
            <p14:sldId id="18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88"/>
    <a:srgbClr val="FF2625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082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56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370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192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289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7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12/1/2023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5" y="3429000"/>
            <a:ext cx="5011616" cy="1266091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</a:rPr>
              <a:t>P</a:t>
            </a:r>
            <a:r>
              <a:rPr lang="en-US" sz="9600" dirty="0">
                <a:solidFill>
                  <a:schemeClr val="accent5"/>
                </a:solidFill>
              </a:rPr>
              <a:t>a</a:t>
            </a:r>
            <a:r>
              <a:rPr lang="en-US" sz="9600" dirty="0">
                <a:solidFill>
                  <a:schemeClr val="accent3"/>
                </a:solidFill>
              </a:rPr>
              <a:t>r</a:t>
            </a:r>
            <a:r>
              <a:rPr lang="en-US" sz="9600" dirty="0">
                <a:solidFill>
                  <a:schemeClr val="accent2"/>
                </a:solidFill>
              </a:rPr>
              <a:t>i</a:t>
            </a:r>
            <a:r>
              <a:rPr lang="en-US" sz="9600" dirty="0">
                <a:solidFill>
                  <a:schemeClr val="accent3"/>
                </a:solidFill>
              </a:rPr>
              <a:t>k</a:t>
            </a:r>
            <a:r>
              <a:rPr lang="en-US" sz="9600" dirty="0">
                <a:solidFill>
                  <a:schemeClr val="accent5"/>
                </a:solidFill>
              </a:rPr>
              <a:t>s</a:t>
            </a:r>
            <a:r>
              <a:rPr lang="en-US" sz="9600" dirty="0">
                <a:solidFill>
                  <a:schemeClr val="accent3"/>
                </a:solidFill>
              </a:rPr>
              <a:t>h</a:t>
            </a:r>
            <a:r>
              <a:rPr lang="en-US" sz="9600" dirty="0">
                <a:solidFill>
                  <a:schemeClr val="accent2"/>
                </a:solidFill>
              </a:rPr>
              <a:t>a</a:t>
            </a:r>
            <a:endParaRPr lang="en-US" sz="9600" dirty="0">
              <a:solidFill>
                <a:schemeClr val="accent5"/>
              </a:solidFill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E54E480-5972-414C-D6ED-B8B83BABDEF0}"/>
              </a:ext>
            </a:extLst>
          </p:cNvPr>
          <p:cNvSpPr txBox="1">
            <a:spLocks/>
          </p:cNvSpPr>
          <p:nvPr/>
        </p:nvSpPr>
        <p:spPr>
          <a:xfrm>
            <a:off x="10656276" y="6444763"/>
            <a:ext cx="1471245" cy="272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Group - 12</a:t>
            </a: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61" y="769408"/>
            <a:ext cx="3055491" cy="73979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2104" y="1897897"/>
            <a:ext cx="9031611" cy="2638934"/>
          </a:xfrm>
        </p:spPr>
        <p:txBody>
          <a:bodyPr/>
          <a:lstStyle/>
          <a:p>
            <a:r>
              <a:rPr lang="en-US" sz="3600" dirty="0"/>
              <a:t>Pariksha will help the teachers as well as the Students. This application serves a key role in Educational Institute to upgrade skills and foster a unique way to take assessment.</a:t>
            </a:r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3" y="3429000"/>
            <a:ext cx="6734909" cy="1266091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</a:rPr>
              <a:t>T</a:t>
            </a:r>
            <a:r>
              <a:rPr lang="en-US" sz="9600" dirty="0">
                <a:solidFill>
                  <a:schemeClr val="accent5"/>
                </a:solidFill>
              </a:rPr>
              <a:t>h</a:t>
            </a:r>
            <a:r>
              <a:rPr lang="en-US" sz="9600" dirty="0">
                <a:solidFill>
                  <a:schemeClr val="accent3"/>
                </a:solidFill>
              </a:rPr>
              <a:t>a</a:t>
            </a:r>
            <a:r>
              <a:rPr lang="en-US" sz="9600" dirty="0">
                <a:solidFill>
                  <a:schemeClr val="accent2"/>
                </a:solidFill>
              </a:rPr>
              <a:t>n</a:t>
            </a:r>
            <a:r>
              <a:rPr lang="en-US" sz="9600" dirty="0">
                <a:solidFill>
                  <a:schemeClr val="accent3"/>
                </a:solidFill>
              </a:rPr>
              <a:t>k </a:t>
            </a:r>
            <a:r>
              <a:rPr lang="en-US" sz="9600" dirty="0">
                <a:solidFill>
                  <a:schemeClr val="accent5"/>
                </a:solidFill>
              </a:rPr>
              <a:t>Y</a:t>
            </a:r>
            <a:r>
              <a:rPr lang="en-US" sz="9600" dirty="0">
                <a:solidFill>
                  <a:schemeClr val="accent3"/>
                </a:solidFill>
              </a:rPr>
              <a:t>o</a:t>
            </a:r>
            <a:r>
              <a:rPr lang="en-US" sz="9600" dirty="0">
                <a:solidFill>
                  <a:schemeClr val="accent2"/>
                </a:solidFill>
              </a:rPr>
              <a:t>u</a:t>
            </a:r>
            <a:endParaRPr lang="en-US" sz="9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14" y="298939"/>
            <a:ext cx="3607777" cy="690808"/>
          </a:xfrm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214" y="1176704"/>
            <a:ext cx="8150470" cy="45045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dirty="0"/>
              <a:t>Pariksha is a web application which can run on the browser be it desktop or a smartphone.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dirty="0"/>
              <a:t>This web application is made using </a:t>
            </a:r>
            <a:r>
              <a:rPr lang="en-US" sz="2800" dirty="0"/>
              <a:t>Angular</a:t>
            </a:r>
            <a:r>
              <a:rPr lang="en-US" sz="2800" b="0" dirty="0"/>
              <a:t> in the frontend and the server is made using the light weight Java Framework, </a:t>
            </a:r>
            <a:r>
              <a:rPr lang="en-US" sz="2800" dirty="0"/>
              <a:t>Spring Boot</a:t>
            </a:r>
            <a:r>
              <a:rPr lang="en-US" sz="2800" b="0" dirty="0"/>
              <a:t>. To interact with the database we have used </a:t>
            </a:r>
            <a:r>
              <a:rPr lang="en-US" sz="2800" dirty="0"/>
              <a:t>Hibernate, </a:t>
            </a:r>
            <a:r>
              <a:rPr lang="en-US" sz="2800" b="0" dirty="0"/>
              <a:t>and in database we have used </a:t>
            </a:r>
            <a:r>
              <a:rPr lang="en-US" sz="2800" dirty="0"/>
              <a:t>MySQL</a:t>
            </a:r>
            <a:r>
              <a:rPr lang="en-US" sz="2800" b="0" dirty="0"/>
              <a:t>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dirty="0"/>
              <a:t>Pariksha is capable of taking huge traffic at once, as the architecture is a Three – Tire Architecture.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11612-68CA-696B-44ED-B469AAE1181D}"/>
              </a:ext>
            </a:extLst>
          </p:cNvPr>
          <p:cNvSpPr txBox="1"/>
          <p:nvPr/>
        </p:nvSpPr>
        <p:spPr>
          <a:xfrm>
            <a:off x="3048733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Flow Diagram of Pariksha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84" y="647465"/>
            <a:ext cx="2774137" cy="615553"/>
          </a:xfrm>
        </p:spPr>
        <p:txBody>
          <a:bodyPr>
            <a:no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0170" y="1556238"/>
            <a:ext cx="10077754" cy="423789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Basically, Pariksha is a Web Application for taking an online quiz in an efficient manner and no time wasting checking the paper.</a:t>
            </a:r>
          </a:p>
          <a:p>
            <a:pPr algn="l"/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The main objective of Pariksha is to efficiently evaluate the candidate thoroughly through a fully automated system which not only saves lot of time but also gives fast results.</a:t>
            </a:r>
          </a:p>
          <a:p>
            <a:pPr algn="l"/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Students can attend Quiz according to their convenience and time and there is no need of using extra thing like paper, pen etc.</a:t>
            </a:r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84" y="647465"/>
            <a:ext cx="6792224" cy="615553"/>
          </a:xfrm>
        </p:spPr>
        <p:txBody>
          <a:bodyPr>
            <a:noAutofit/>
          </a:bodyPr>
          <a:lstStyle/>
          <a:p>
            <a:r>
              <a:rPr lang="en-US" sz="4400" dirty="0"/>
              <a:t>Flow Diagram of Pariksha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DEADF-4F9F-8FBE-87AB-452609EF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37" y="1355972"/>
            <a:ext cx="7134593" cy="4854563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7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69" y="281354"/>
            <a:ext cx="8311662" cy="5671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Some Snaps from Admin Panel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5A5FF-CC97-1088-6055-6729F72D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61" y="987486"/>
            <a:ext cx="8639908" cy="4859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AFE1C-E587-7B9C-57CC-62919ED7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92" y="990783"/>
            <a:ext cx="8669216" cy="4876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3CC39A1-9143-9CE7-7D1E-AF1F980E4032}"/>
              </a:ext>
            </a:extLst>
          </p:cNvPr>
          <p:cNvSpPr txBox="1">
            <a:spLocks/>
          </p:cNvSpPr>
          <p:nvPr/>
        </p:nvSpPr>
        <p:spPr>
          <a:xfrm>
            <a:off x="225669" y="281354"/>
            <a:ext cx="8311662" cy="5671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/>
              <a:t>Some Snaps from Admin Panel</a:t>
            </a:r>
          </a:p>
        </p:txBody>
      </p:sp>
    </p:spTree>
    <p:extLst>
      <p:ext uri="{BB962C8B-B14F-4D97-AF65-F5344CB8AC3E}">
        <p14:creationId xmlns:p14="http://schemas.microsoft.com/office/powerpoint/2010/main" val="26297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37393"/>
            <a:ext cx="6236677" cy="5671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Some Snaps User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CC089-1715-685F-66A3-9A241068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71" y="961521"/>
            <a:ext cx="8773258" cy="493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9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37393"/>
            <a:ext cx="6236677" cy="5671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Some Snaps User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9B534-9CE7-F7DC-50E6-815EB415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11" y="1027876"/>
            <a:ext cx="8537330" cy="480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0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37393"/>
            <a:ext cx="6236677" cy="5671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Some Snaps User Panel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C1E7C-0134-3308-75E7-6E89DD16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64" y="950393"/>
            <a:ext cx="8812823" cy="4957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24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460</TotalTime>
  <Words>240</Words>
  <Application>Microsoft Office PowerPoint</Application>
  <PresentationFormat>Widescreen</PresentationFormat>
  <Paragraphs>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</vt:lpstr>
      <vt:lpstr>Wingdings</vt:lpstr>
      <vt:lpstr>2_Office Theme</vt:lpstr>
      <vt:lpstr>Pariksha</vt:lpstr>
      <vt:lpstr>Introduction</vt:lpstr>
      <vt:lpstr>Overview</vt:lpstr>
      <vt:lpstr>Flow Diagram of Pariksha</vt:lpstr>
      <vt:lpstr>Some Snaps from Admin Panel</vt:lpstr>
      <vt:lpstr>PowerPoint Presentation</vt:lpstr>
      <vt:lpstr>Some Snaps User Panel</vt:lpstr>
      <vt:lpstr>Some Snaps User Panel</vt:lpstr>
      <vt:lpstr>Some Snaps User Panel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Pariksha</dc:title>
  <dc:subject/>
  <dc:creator>Rajarshi</dc:creator>
  <cp:keywords/>
  <dc:description/>
  <cp:lastModifiedBy>Rajarshi</cp:lastModifiedBy>
  <cp:revision>4</cp:revision>
  <dcterms:created xsi:type="dcterms:W3CDTF">2023-11-17T18:24:38Z</dcterms:created>
  <dcterms:modified xsi:type="dcterms:W3CDTF">2023-12-01T08:34:30Z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