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F936-EF9B-4155-8B29-6CA05210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D798-D25D-4DFC-9E1E-AA6B2F69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B7C3-0864-4009-9AF3-C3E9F38F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40B3-A7B5-4D5E-93A9-43F22EFB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3B2F-D75A-462F-9764-5A6FB2C0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1E37-6171-41C7-9A2C-164F79B2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80DD3-2CEB-4CCF-ACD8-B34DE7C2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3481-C0CA-4CC4-86AF-51FFB9FA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BD1A-A783-465A-AFC4-FF0B6746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A541-13AF-41CC-BD85-DBD351C8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3E727-B7D7-45D1-A5CB-C8FC7B68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8059-4CA0-4DF8-9358-5D7358FE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003-304E-4AA1-88DA-86CF497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CACD-CDF8-44CD-B580-ACEF45C8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6948-2E03-4998-B1D6-F19CCA6A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A8B-3888-4503-B9F8-6EF1552D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120-1CC7-4529-9A46-2D4A3459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D21F-2DEE-4799-BDBE-1C42013D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5254-84BD-4F8A-B1E4-BB3E3D62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A86F-4EC5-4043-A556-49E12759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A62E-262C-4D3B-80A8-E62D732A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9AD4-B851-4AA8-9CA2-259434E4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7C6B-1870-4B96-8191-04A4D8C1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CE8E-B190-4B7B-8ACF-9FB85F0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CAE4-AF51-4654-9979-BE1B2ABB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2AAF-3216-4ED7-B47B-D1762B60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6D4-B4E3-4CC6-9A72-FDB45E33A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8A62F-53C6-4A4A-9D50-8AC9E46A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3CCC-4A8A-4749-B773-7513925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E2238-0992-4079-82CF-F7787DF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4A28-99D8-4693-959E-2078AFA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2793-FFAB-418A-84E4-0CE68F00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11B6-7392-4865-B807-0DEE01635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436A-CB1A-4F2B-8439-1072EE2F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EC9CD-CE9B-4264-B767-C55DB345C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71D26-44D5-488A-9D03-6D8589AD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51695-5D0D-4E55-BCE6-5CAB496D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C036A-3130-41B4-B9B3-968C0306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34921-7238-4070-A84F-4EA432B5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1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8C30-F1ED-42FA-BD60-6ABB9D7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5A9A9-B727-4A8E-AF2F-680DC380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75BE6-A456-42BA-912A-45462129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8DD86-B52B-4BE9-A0AB-2A0A162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4C398-0BBB-4A3B-B1A4-7F526E11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7A89-DA67-43CE-ACE7-38D5B1E3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C884D-DE29-4156-B331-38DCA6A9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BA7-3AD9-4F8E-AD2B-2E9D579D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E0E5-9577-4201-9024-F4322EF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21CC-6FCB-47C8-B2B4-EC63830F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CDE9-8FBE-44E3-885F-B7BDCCD9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3D4F-38AA-423B-8FBC-4F83A03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85D3-2526-4ED1-93E1-0649B8F4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0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A9F5-769A-4E64-B0C5-99E0672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2E28-A5AF-4867-9523-7E2BFB46E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4C2E7-BCF6-4893-ABB6-CC116B1F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FF6-736F-484D-AFFD-1BB21A28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BBE6-978F-497E-BBDA-0DDBBDC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878F-8400-4081-9335-065315FB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A4569-B87C-4CA3-B14D-C488C826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401D-96CE-47D4-99D1-171AF4FF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3487-32FB-4717-ADD2-C6012BC6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EF31-4B10-4962-82FF-EAE3BA11D885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7AB7-4DA0-4CD8-80B0-452305195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E665-42EC-449E-9C22-9E234AC58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5875-E14E-4666-8801-F76D58FDC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AC8-D909-4207-8510-D489D2293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E125-0534-4CCE-97D8-BFC22BC78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Rajas Gaikwad</dc:creator>
  <cp:lastModifiedBy>Rajas Gaikwad</cp:lastModifiedBy>
  <cp:revision>1</cp:revision>
  <dcterms:created xsi:type="dcterms:W3CDTF">2021-03-01T23:11:59Z</dcterms:created>
  <dcterms:modified xsi:type="dcterms:W3CDTF">2021-03-01T23:12:05Z</dcterms:modified>
</cp:coreProperties>
</file>