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25FD-3738-46D0-988D-558F712C08A5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DD0-FFA6-4E27-B838-8212B1D592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Thermodynamic Reassessment of Ni-Ti-</a:t>
            </a:r>
            <a:r>
              <a:rPr lang="en-IN" dirty="0" err="1" smtClean="0"/>
              <a:t>Zr</a:t>
            </a:r>
            <a:r>
              <a:rPr lang="en-IN" dirty="0" smtClean="0"/>
              <a:t> Ternary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282" y="214290"/>
          <a:ext cx="8715436" cy="6340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5300349"/>
                <a:gridCol w="2057765"/>
              </a:tblGrid>
              <a:tr h="21431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Latha"/>
                        </a:rPr>
                        <a:t>Heading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Latha"/>
                        </a:rPr>
                        <a:t>Work under each heading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Latha"/>
                        </a:rPr>
                        <a:t>Remark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413158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Literature collection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Please collect recent literature data related to Ni-Ti-</a:t>
                      </a:r>
                      <a:r>
                        <a:rPr lang="en-IN" sz="1400" dirty="0" err="1">
                          <a:latin typeface="Times New Roman"/>
                          <a:ea typeface="Calibri"/>
                          <a:cs typeface="Latha"/>
                        </a:rPr>
                        <a:t>Zr</a:t>
                      </a: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 system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848955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Critical Review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Format for critical review, note for author for ternary system and example files are given already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Prepare experimental (exp) file 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000" dirty="0">
                          <a:latin typeface="Times New Roman"/>
                          <a:ea typeface="Calibri"/>
                          <a:cs typeface="Latha"/>
                        </a:rPr>
                        <a:t>Helpful to identify the information which is related to phase diagram.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000" dirty="0">
                          <a:latin typeface="Times New Roman"/>
                          <a:ea typeface="Calibri"/>
                          <a:cs typeface="Latha"/>
                        </a:rPr>
                        <a:t>Helpful for project report and publication</a:t>
                      </a:r>
                      <a:endParaRPr lang="en-US" sz="10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1535401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Selection of Binary system.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Identify thermodynamic description of binary systems available and its limitation.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Select  which description  is going be used for present analysis and prepare TDB file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The phases NiTi-B2 and Ti-BCC in Ni-Ti system can be expressed as order-disorder model.  It is little bit complicated but possible to extern this system for Ni-Ti-</a:t>
                      </a:r>
                      <a:r>
                        <a:rPr lang="en-IN" sz="1400" dirty="0" err="1">
                          <a:latin typeface="Times New Roman"/>
                          <a:ea typeface="Calibri"/>
                          <a:cs typeface="Latha"/>
                        </a:rPr>
                        <a:t>Zr</a:t>
                      </a: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 ternary. 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950830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Gibbs energy modelling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Select Gibbs energy model for  </a:t>
                      </a:r>
                      <a:r>
                        <a:rPr lang="en-IN" sz="1400" dirty="0" smtClean="0">
                          <a:latin typeface="Times New Roman"/>
                          <a:ea typeface="Calibri"/>
                          <a:cs typeface="Latha"/>
                        </a:rPr>
                        <a:t>binary </a:t>
                      </a: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phase which extends in ternary region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Select Gibbs energy model for ternary compounds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Prepare TDB file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475415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Gibbs energy of ternary compound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>
                          <a:latin typeface="Times New Roman"/>
                          <a:ea typeface="Calibri"/>
                          <a:cs typeface="Latha"/>
                        </a:rPr>
                        <a:t>If the crystal structure of ternary compounds are know then the end member Gibbs energy can be obtained using DFT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475415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Preparation of POP file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>
                          <a:latin typeface="Times New Roman"/>
                          <a:ea typeface="Calibri"/>
                          <a:cs typeface="Latha"/>
                        </a:rPr>
                        <a:t>Select data for optimization and prepare pop file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475415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Optimization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>
                          <a:latin typeface="Times New Roman"/>
                          <a:ea typeface="Calibri"/>
                          <a:cs typeface="Latha"/>
                        </a:rPr>
                        <a:t>Optimization to find unknown variable in TDB file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>
                          <a:latin typeface="Times New Roman"/>
                          <a:ea typeface="Calibri"/>
                          <a:cs typeface="Latha"/>
                        </a:rPr>
                        <a:t>Round off the value of found variables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713122"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Generation of </a:t>
                      </a:r>
                      <a:r>
                        <a:rPr lang="en-IN" sz="1400" dirty="0" smtClean="0">
                          <a:latin typeface="Times New Roman"/>
                          <a:ea typeface="Calibri"/>
                          <a:cs typeface="Latha"/>
                        </a:rPr>
                        <a:t>phase </a:t>
                      </a:r>
                      <a:r>
                        <a:rPr lang="en-IN" sz="1400" dirty="0">
                          <a:latin typeface="Times New Roman"/>
                          <a:ea typeface="Calibri"/>
                          <a:cs typeface="Latha"/>
                        </a:rPr>
                        <a:t>diagram</a:t>
                      </a:r>
                      <a:endParaRPr lang="en-US" sz="14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IN" sz="1400">
                          <a:latin typeface="Times New Roman"/>
                          <a:ea typeface="Calibri"/>
                          <a:cs typeface="Latha"/>
                        </a:rPr>
                        <a:t>Generate isothermal and isopleths phase diagram and super impose the experimental data.</a:t>
                      </a:r>
                      <a:endParaRPr lang="en-US" sz="14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4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Calphad</a:t>
            </a:r>
            <a:r>
              <a:rPr lang="en-IN" dirty="0" smtClean="0"/>
              <a:t> or Thermo-Calc</a:t>
            </a:r>
          </a:p>
          <a:p>
            <a:r>
              <a:rPr lang="en-IN" dirty="0" smtClean="0"/>
              <a:t>If the ternary compound crystal structure is known then need software for first principle calculation</a:t>
            </a:r>
            <a:r>
              <a:rPr lang="en-IN" dirty="0"/>
              <a:t> </a:t>
            </a:r>
            <a:r>
              <a:rPr lang="en-IN" dirty="0" smtClean="0"/>
              <a:t>else semi-</a:t>
            </a:r>
            <a:r>
              <a:rPr lang="en-IN" dirty="0" err="1" smtClean="0"/>
              <a:t>emprical</a:t>
            </a:r>
            <a:r>
              <a:rPr lang="en-IN" dirty="0" smtClean="0"/>
              <a:t> method has to be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Action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472" y="1428736"/>
          <a:ext cx="8229603" cy="35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449405"/>
                <a:gridCol w="449405"/>
                <a:gridCol w="449405"/>
                <a:gridCol w="449405"/>
                <a:gridCol w="449405"/>
                <a:gridCol w="449405"/>
                <a:gridCol w="449405"/>
                <a:gridCol w="449405"/>
                <a:gridCol w="449405"/>
                <a:gridCol w="449405"/>
                <a:gridCol w="449405"/>
              </a:tblGrid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Latha"/>
                        </a:rPr>
                        <a:t>Month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Calibri"/>
                          <a:cs typeface="Latha"/>
                        </a:rPr>
                        <a:t>February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Times New Roman"/>
                          <a:ea typeface="Calibri"/>
                          <a:cs typeface="Latha"/>
                        </a:rPr>
                        <a:t>March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Times New Roman"/>
                          <a:ea typeface="Calibri"/>
                          <a:cs typeface="Latha"/>
                        </a:rPr>
                        <a:t>April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639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Week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2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nd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3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rd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4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th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1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st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2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nd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3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rd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4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th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1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st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2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nd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3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rd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indent="-226695" algn="ctr"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4</a:t>
                      </a:r>
                      <a:r>
                        <a:rPr lang="en-IN" sz="1800" b="1" baseline="3000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Latha"/>
                        </a:rPr>
                        <a:t>th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Latha"/>
                        </a:rPr>
                        <a:t>Literature collection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Latha"/>
                        </a:rPr>
                        <a:t>Critical Review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Latha"/>
                        </a:rPr>
                        <a:t>Selection of Binary system.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Calibri"/>
                          <a:cs typeface="Latha"/>
                        </a:rPr>
                        <a:t>Gibbs energy modelling</a:t>
                      </a:r>
                      <a:endParaRPr lang="en-US" sz="1800" dirty="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Latha"/>
                        </a:rPr>
                        <a:t>Preparation of POP file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Latha"/>
                        </a:rPr>
                        <a:t>Optimization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r>
                        <a:rPr lang="en-IN" sz="1800">
                          <a:latin typeface="Times New Roman"/>
                          <a:ea typeface="Calibri"/>
                          <a:cs typeface="Latha"/>
                        </a:rPr>
                        <a:t>Generation of ternary phase diagram</a:t>
                      </a:r>
                      <a:endParaRPr lang="en-US" sz="1800"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indent="-226695">
                        <a:spcAft>
                          <a:spcPts val="0"/>
                        </a:spcAft>
                      </a:pPr>
                      <a:endParaRPr lang="en-IN" sz="1800" dirty="0">
                        <a:latin typeface="Times New Roman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290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Thermodynamic Reassessment of Ni-Ti-Zr Ternary System</vt:lpstr>
      <vt:lpstr>Slide 2</vt:lpstr>
      <vt:lpstr>Software Required</vt:lpstr>
      <vt:lpstr>Action Plan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Thermodynamic Reassessment of Ni-Ti-Zr Ternary System</dc:title>
  <dc:creator>Windows User</dc:creator>
  <cp:lastModifiedBy>Windows User</cp:lastModifiedBy>
  <cp:revision>1</cp:revision>
  <dcterms:created xsi:type="dcterms:W3CDTF">2019-02-05T15:16:24Z</dcterms:created>
  <dcterms:modified xsi:type="dcterms:W3CDTF">2019-02-05T15:34:43Z</dcterms:modified>
</cp:coreProperties>
</file>