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8"/>
  </p:notesMasterIdLst>
  <p:sldIdLst>
    <p:sldId id="285" r:id="rId2"/>
    <p:sldId id="286" r:id="rId3"/>
    <p:sldId id="287" r:id="rId4"/>
    <p:sldId id="288" r:id="rId5"/>
    <p:sldId id="289" r:id="rId6"/>
    <p:sldId id="29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81" d="100"/>
          <a:sy n="81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4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79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0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8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2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66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9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2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3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655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56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9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10487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2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10487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5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3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1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2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5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7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104869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10486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104869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5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10487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04857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048588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8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8600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ctrTitle"/>
          </p:nvPr>
        </p:nvSpPr>
        <p:spPr>
          <a:xfrm>
            <a:off x="1767713" y="999226"/>
            <a:ext cx="8915399" cy="1568127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Admission Predictor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3" name="Subtitle 2"/>
          <p:cNvSpPr>
            <a:spLocks noGrp="1"/>
          </p:cNvSpPr>
          <p:nvPr>
            <p:ph type="subTitle" idx="1"/>
          </p:nvPr>
        </p:nvSpPr>
        <p:spPr>
          <a:xfrm>
            <a:off x="1962802" y="3458866"/>
            <a:ext cx="8915399" cy="18451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latin typeface="Times New Roman"/>
                <a:cs typeface="Times New Roman"/>
              </a:rPr>
              <a:t>Developed By</a:t>
            </a:r>
            <a:r>
              <a:rPr lang="en-US" sz="1600" b="1" dirty="0" smtClean="0">
                <a:latin typeface="Times New Roman"/>
                <a:cs typeface="Times New Roman"/>
              </a:rPr>
              <a:t>:</a:t>
            </a:r>
            <a:endParaRPr lang="en-US" sz="1600" b="1" dirty="0">
              <a:latin typeface="Times New Roman"/>
              <a:cs typeface="Times New Roman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Alavala Pushpalatha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Meghana Yarramreddy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Naga Sravya Gudipati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Shreenidhi Rai N G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Dheeraj Kumar Gundoji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Kommi Mahesh</a:t>
            </a:r>
          </a:p>
          <a:p>
            <a:endParaRPr lang="en-US" sz="1600" b="1" dirty="0">
              <a:latin typeface="Times New Roman"/>
              <a:cs typeface="Times New Roman"/>
            </a:endParaRPr>
          </a:p>
          <a:p>
            <a:endParaRPr lang="en-US" sz="1600" b="1" dirty="0">
              <a:latin typeface="Times New Roman"/>
              <a:cs typeface="Times New Roman"/>
            </a:endParaRP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ctrTitle"/>
          </p:nvPr>
        </p:nvSpPr>
        <p:spPr>
          <a:xfrm>
            <a:off x="892685" y="-993475"/>
            <a:ext cx="8915399" cy="2552644"/>
          </a:xfrm>
        </p:spPr>
        <p:txBody>
          <a:bodyPr>
            <a:normAutofit/>
          </a:bodyPr>
          <a:lstStyle/>
          <a:p>
            <a:pPr marL="685800" indent="-685800">
              <a:buFont typeface="Wingdings"/>
              <a:buChar char="v"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Profile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Subtitle 2"/>
          <p:cNvSpPr>
            <a:spLocks noGrp="1"/>
          </p:cNvSpPr>
          <p:nvPr>
            <p:ph type="subTitle" idx="1"/>
          </p:nvPr>
        </p:nvSpPr>
        <p:spPr>
          <a:xfrm>
            <a:off x="1798458" y="1959417"/>
            <a:ext cx="8915399" cy="3714207"/>
          </a:xfrm>
        </p:spPr>
        <p:txBody>
          <a:bodyPr>
            <a:normAutofit/>
          </a:bodyPr>
          <a:lstStyle/>
          <a:p>
            <a:pPr marL="285750" indent="-285750" algn="just">
              <a:buFont typeface="Arial" charset="2"/>
              <a:buChar char="•"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‌Candidates can login and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the predicted colleges based on cutoff marks.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charset="2"/>
              <a:buChar char="•"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‌Technologies used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Java 8, 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Boot, 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9,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PostgreSQL.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charset="2"/>
              <a:buChar char="•"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‌Tools used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Spring Tool Suite, Postman, Visual Studio, Angular 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Cli, Postgresql.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2"/>
              <a:buChar char="•"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‌Hardware and Software Requirements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Windows 10, RAM 2GB, I.E 7+ or Google Chrome, Memory Space: 500MB.</a:t>
            </a:r>
            <a:r>
              <a:rPr lang="en-GB" dirty="0">
                <a:ea typeface="+mn-lt"/>
                <a:cs typeface="+mn-lt"/>
              </a:rPr>
              <a:t/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/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/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/>
            </a:r>
            <a:br>
              <a:rPr lang="en-GB" dirty="0">
                <a:ea typeface="+mn-lt"/>
                <a:cs typeface="+mn-lt"/>
              </a:rPr>
            </a:br>
            <a:endParaRPr lang="en-GB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92923" y="879230"/>
            <a:ext cx="9511689" cy="1025769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the proposed system is to predict colleges based on cutoff marks.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distributed system that will be used by candidates.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that students explore the web application in easy and user friendly manner.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satisfy users need by providing contact info of admin for any help.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work of students in finding colleges based on their marks.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0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4"/>
          <p:cNvSpPr>
            <a:spLocks noGrp="1"/>
          </p:cNvSpPr>
          <p:nvPr>
            <p:ph type="title"/>
          </p:nvPr>
        </p:nvSpPr>
        <p:spPr>
          <a:xfrm>
            <a:off x="1629509" y="624110"/>
            <a:ext cx="7186246" cy="74749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Scope: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5" name="Subtitle 2"/>
          <p:cNvSpPr>
            <a:spLocks noGrp="1"/>
          </p:cNvSpPr>
          <p:nvPr>
            <p:ph idx="1"/>
          </p:nvPr>
        </p:nvSpPr>
        <p:spPr>
          <a:xfrm>
            <a:off x="1581027" y="1500554"/>
            <a:ext cx="8915400" cy="4794738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large number of student detail and their feedback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all colleges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colleges based on cutoffs.</a:t>
            </a:r>
            <a:r>
              <a:rPr lang="en-GB" dirty="0">
                <a:ea typeface="+mn-lt"/>
                <a:cs typeface="+mn-lt"/>
              </a:rPr>
              <a:t/>
            </a:r>
            <a:br>
              <a:rPr lang="en-GB" dirty="0">
                <a:ea typeface="+mn-lt"/>
                <a:cs typeface="+mn-lt"/>
              </a:rPr>
            </a:br>
            <a:endParaRPr lang="en-GB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Out Scope</a:t>
            </a:r>
            <a:r>
              <a:rPr lang="en-GB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Seat allocation for the students is out of scope in our system just we are           predicting the colleges based on cutoffs.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ctrTitle"/>
          </p:nvPr>
        </p:nvSpPr>
        <p:spPr>
          <a:xfrm>
            <a:off x="734534" y="171091"/>
            <a:ext cx="8915399" cy="2262781"/>
          </a:xfrm>
        </p:spPr>
        <p:txBody>
          <a:bodyPr>
            <a:normAutofit/>
          </a:bodyPr>
          <a:lstStyle/>
          <a:p>
            <a:pPr marL="685800" indent="-685800">
              <a:buFont typeface="Wingdings"/>
              <a:buChar char="v"/>
            </a:pPr>
            <a:r>
              <a:rPr lang="en-GB" sz="3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‌FUNCTIONAL REQUIREMENT: </a:t>
            </a:r>
            <a:r>
              <a:rPr lang="en-GB" sz="3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USER</a:t>
            </a:r>
            <a:r>
              <a:rPr lang="en-GB" dirty="0">
                <a:ea typeface="+mj-lt"/>
                <a:cs typeface="+mj-lt"/>
              </a:rPr>
              <a:t/>
            </a:r>
            <a:br>
              <a:rPr lang="en-GB" dirty="0">
                <a:ea typeface="+mj-lt"/>
                <a:cs typeface="+mj-lt"/>
              </a:rPr>
            </a:br>
            <a:endParaRPr lang="en-GB" dirty="0">
              <a:ea typeface="+mj-lt"/>
              <a:cs typeface="+mj-lt"/>
            </a:endParaRPr>
          </a:p>
        </p:txBody>
      </p:sp>
      <p:sp>
        <p:nvSpPr>
          <p:cNvPr id="1048627" name="Subtitle 2"/>
          <p:cNvSpPr>
            <a:spLocks noGrp="1"/>
          </p:cNvSpPr>
          <p:nvPr>
            <p:ph type="subTitle" idx="1"/>
          </p:nvPr>
        </p:nvSpPr>
        <p:spPr>
          <a:xfrm>
            <a:off x="1381515" y="1830021"/>
            <a:ext cx="9878682" cy="45912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48628" name="Oval 3"/>
          <p:cNvSpPr/>
          <p:nvPr/>
        </p:nvSpPr>
        <p:spPr>
          <a:xfrm>
            <a:off x="2202610" y="2583927"/>
            <a:ext cx="1419820" cy="11789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9" name="Oval 5"/>
          <p:cNvSpPr/>
          <p:nvPr/>
        </p:nvSpPr>
        <p:spPr>
          <a:xfrm>
            <a:off x="7050186" y="2506716"/>
            <a:ext cx="1413876" cy="113904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0" name="Oval 8"/>
          <p:cNvSpPr/>
          <p:nvPr/>
        </p:nvSpPr>
        <p:spPr>
          <a:xfrm>
            <a:off x="9278816" y="2483511"/>
            <a:ext cx="1465384" cy="12039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Colleges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1" name="Oval 6"/>
          <p:cNvSpPr/>
          <p:nvPr/>
        </p:nvSpPr>
        <p:spPr>
          <a:xfrm>
            <a:off x="4736340" y="2556751"/>
            <a:ext cx="1328469" cy="10658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2" name="Oval 10"/>
          <p:cNvSpPr/>
          <p:nvPr/>
        </p:nvSpPr>
        <p:spPr>
          <a:xfrm>
            <a:off x="3259014" y="4302368"/>
            <a:ext cx="1617786" cy="117230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Feedback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3" name="Oval 11"/>
          <p:cNvSpPr/>
          <p:nvPr/>
        </p:nvSpPr>
        <p:spPr>
          <a:xfrm>
            <a:off x="6189785" y="4396153"/>
            <a:ext cx="1379770" cy="107852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Admin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4" name="Oval 13"/>
          <p:cNvSpPr/>
          <p:nvPr/>
        </p:nvSpPr>
        <p:spPr>
          <a:xfrm>
            <a:off x="8601808" y="4402015"/>
            <a:ext cx="1354015" cy="97301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ctrTitle"/>
          </p:nvPr>
        </p:nvSpPr>
        <p:spPr>
          <a:xfrm>
            <a:off x="679236" y="-637580"/>
            <a:ext cx="8915399" cy="2262781"/>
          </a:xfrm>
        </p:spPr>
        <p:txBody>
          <a:bodyPr>
            <a:normAutofit/>
          </a:bodyPr>
          <a:lstStyle/>
          <a:p>
            <a:pPr marL="685800" indent="-685800">
              <a:buFont typeface="Wingdings"/>
              <a:buChar char="v"/>
            </a:pPr>
            <a:r>
              <a:rPr lang="en-GB" sz="3200" b="1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‌FUNCTIONAL </a:t>
            </a:r>
            <a:r>
              <a:rPr lang="en-GB" sz="3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REQUIREMENT: ADMIN</a:t>
            </a:r>
            <a:r>
              <a:rPr lang="en-GB" sz="3200" dirty="0">
                <a:ea typeface="+mj-lt"/>
                <a:cs typeface="+mj-lt"/>
              </a:rPr>
              <a:t/>
            </a:r>
            <a:br>
              <a:rPr lang="en-GB" sz="3200" dirty="0">
                <a:ea typeface="+mj-lt"/>
                <a:cs typeface="+mj-lt"/>
              </a:rPr>
            </a:br>
            <a:endParaRPr lang="en-GB" sz="3200" dirty="0">
              <a:ea typeface="+mj-lt"/>
              <a:cs typeface="+mj-lt"/>
            </a:endParaRPr>
          </a:p>
        </p:txBody>
      </p:sp>
      <p:sp>
        <p:nvSpPr>
          <p:cNvPr id="1048636" name="Subtitle 2"/>
          <p:cNvSpPr>
            <a:spLocks noGrp="1"/>
          </p:cNvSpPr>
          <p:nvPr>
            <p:ph type="subTitle" idx="1"/>
          </p:nvPr>
        </p:nvSpPr>
        <p:spPr>
          <a:xfrm>
            <a:off x="442341" y="1716444"/>
            <a:ext cx="11072002" cy="5640773"/>
          </a:xfrm>
        </p:spPr>
        <p:txBody>
          <a:bodyPr>
            <a:normAutofit/>
          </a:bodyPr>
          <a:lstStyle/>
          <a:p>
            <a:pPr algn="ctr"/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1048637" name="Oval 3"/>
          <p:cNvSpPr/>
          <p:nvPr/>
        </p:nvSpPr>
        <p:spPr>
          <a:xfrm>
            <a:off x="1907763" y="2622264"/>
            <a:ext cx="1366319" cy="11645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8" name="Oval 5"/>
          <p:cNvSpPr/>
          <p:nvPr/>
        </p:nvSpPr>
        <p:spPr>
          <a:xfrm>
            <a:off x="4782711" y="2455376"/>
            <a:ext cx="1477412" cy="116732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Colleges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9" name="Oval 7"/>
          <p:cNvSpPr/>
          <p:nvPr/>
        </p:nvSpPr>
        <p:spPr>
          <a:xfrm>
            <a:off x="7665508" y="2622263"/>
            <a:ext cx="1361259" cy="11645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College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0" name="Oval 9"/>
          <p:cNvSpPr/>
          <p:nvPr/>
        </p:nvSpPr>
        <p:spPr>
          <a:xfrm>
            <a:off x="3274083" y="4114632"/>
            <a:ext cx="1309639" cy="13589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college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1" name="Oval 11"/>
          <p:cNvSpPr/>
          <p:nvPr/>
        </p:nvSpPr>
        <p:spPr>
          <a:xfrm>
            <a:off x="6260122" y="4114632"/>
            <a:ext cx="1405385" cy="12583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Users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2" name="Oval 13"/>
          <p:cNvSpPr/>
          <p:nvPr/>
        </p:nvSpPr>
        <p:spPr>
          <a:xfrm>
            <a:off x="9026766" y="4114632"/>
            <a:ext cx="1594342" cy="117247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Feedback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156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College Admission Predictor</vt:lpstr>
      <vt:lpstr>Project Profile</vt:lpstr>
      <vt:lpstr>Objectives:</vt:lpstr>
      <vt:lpstr>In Scope:</vt:lpstr>
      <vt:lpstr>‌FUNCTIONAL REQUIREMENT: USER </vt:lpstr>
      <vt:lpstr>‌FUNCTIONAL REQUIREMENT: ADMIN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MEGHANA</dc:creator>
  <cp:lastModifiedBy>MEGAHNA</cp:lastModifiedBy>
  <cp:revision>2</cp:revision>
  <dcterms:created xsi:type="dcterms:W3CDTF">2020-03-17T09:24:39Z</dcterms:created>
  <dcterms:modified xsi:type="dcterms:W3CDTF">2020-05-26T13:23:30Z</dcterms:modified>
</cp:coreProperties>
</file>