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1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2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6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4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7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6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5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7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36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26C8-AEF8-4241-9E2C-86F613903064}" type="datetimeFigureOut">
              <a:rPr lang="en-IN" smtClean="0"/>
              <a:t>13-05-2020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CE9E-4FC4-4566-BCCC-4607DE781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415" y="1178022"/>
            <a:ext cx="9144000" cy="2387600"/>
          </a:xfrm>
        </p:spPr>
        <p:txBody>
          <a:bodyPr/>
          <a:lstStyle/>
          <a:p>
            <a:r>
              <a:rPr lang="en-IN" dirty="0" err="1" smtClean="0">
                <a:solidFill>
                  <a:srgbClr val="0070C0"/>
                </a:solidFill>
              </a:rPr>
              <a:t>Capgemini</a:t>
            </a:r>
            <a:r>
              <a:rPr lang="en-IN" dirty="0" smtClean="0">
                <a:solidFill>
                  <a:srgbClr val="0070C0"/>
                </a:solidFill>
              </a:rPr>
              <a:t> Cafe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8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Description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application which will be exclusively for </a:t>
            </a:r>
            <a:r>
              <a:rPr lang="en-IN" dirty="0" err="1" smtClean="0"/>
              <a:t>Capgemini</a:t>
            </a:r>
            <a:r>
              <a:rPr lang="en-IN" dirty="0" smtClean="0"/>
              <a:t> employees.</a:t>
            </a:r>
            <a:endParaRPr lang="en-IN" dirty="0" smtClean="0"/>
          </a:p>
          <a:p>
            <a:r>
              <a:rPr lang="en-IN" dirty="0" smtClean="0"/>
              <a:t>Admin must be able to list, update, add and delete the café with the details like name, owner name, location and menu</a:t>
            </a:r>
            <a:r>
              <a:rPr lang="en-IN" dirty="0" smtClean="0"/>
              <a:t>. </a:t>
            </a:r>
            <a:endParaRPr lang="en-IN" dirty="0" smtClean="0"/>
          </a:p>
          <a:p>
            <a:r>
              <a:rPr lang="en-IN" dirty="0" smtClean="0"/>
              <a:t>User must be able to view the café list along with the details like location and menu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User must be able to sort and fetch café by various details.</a:t>
            </a:r>
          </a:p>
          <a:p>
            <a:r>
              <a:rPr lang="en-IN" dirty="0" smtClean="0"/>
              <a:t>User must be able to access the helpdesk, raise a ticket and view it.</a:t>
            </a:r>
          </a:p>
          <a:p>
            <a:r>
              <a:rPr lang="en-IN" dirty="0" smtClean="0"/>
              <a:t>The cart and payment page must be unique.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7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Technologies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Backend</a:t>
            </a:r>
          </a:p>
          <a:p>
            <a:pPr lvl="1"/>
            <a:r>
              <a:rPr lang="en-IN" dirty="0" smtClean="0"/>
              <a:t>Spring REST / ASP.NET</a:t>
            </a:r>
          </a:p>
          <a:p>
            <a:pPr lvl="1"/>
            <a:r>
              <a:rPr lang="en-IN" dirty="0" smtClean="0"/>
              <a:t>PostgresSQL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Frontend</a:t>
            </a:r>
          </a:p>
          <a:p>
            <a:pPr lvl="1"/>
            <a:r>
              <a:rPr lang="en-IN" dirty="0"/>
              <a:t>Angular, HTML, CSS, Bootstrap, </a:t>
            </a:r>
            <a:r>
              <a:rPr lang="en-IN" dirty="0" err="1" smtClean="0"/>
              <a:t>ReactJS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dirty="0" smtClean="0"/>
              <a:t>Deployment</a:t>
            </a:r>
            <a:endParaRPr lang="en-IN" dirty="0"/>
          </a:p>
          <a:p>
            <a:pPr lvl="1"/>
            <a:r>
              <a:rPr lang="en-IN" dirty="0" smtClean="0"/>
              <a:t>Web</a:t>
            </a: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277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Roadmap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279666"/>
          </a:xfrm>
        </p:spPr>
        <p:txBody>
          <a:bodyPr>
            <a:normAutofit/>
          </a:bodyPr>
          <a:lstStyle/>
          <a:p>
            <a:r>
              <a:rPr lang="en-IN" dirty="0"/>
              <a:t>Phase 1</a:t>
            </a:r>
          </a:p>
          <a:p>
            <a:pPr lvl="1"/>
            <a:r>
              <a:rPr lang="en-IN" dirty="0"/>
              <a:t>Design and Analysis of the problem statement.</a:t>
            </a:r>
          </a:p>
          <a:p>
            <a:pPr lvl="1"/>
            <a:r>
              <a:rPr lang="en-IN" dirty="0"/>
              <a:t>Creating the documents.</a:t>
            </a:r>
          </a:p>
          <a:p>
            <a:pPr lvl="1"/>
            <a:r>
              <a:rPr lang="en-IN" dirty="0"/>
              <a:t>Creating the backend of the application.</a:t>
            </a:r>
          </a:p>
          <a:p>
            <a:r>
              <a:rPr lang="en-IN" dirty="0"/>
              <a:t>Phase 2</a:t>
            </a:r>
          </a:p>
          <a:p>
            <a:pPr lvl="1"/>
            <a:r>
              <a:rPr lang="en-IN" dirty="0"/>
              <a:t>Coding and Testing of the frontend.</a:t>
            </a:r>
          </a:p>
          <a:p>
            <a:r>
              <a:rPr lang="en-IN" dirty="0"/>
              <a:t>Phase 3</a:t>
            </a:r>
          </a:p>
          <a:p>
            <a:pPr lvl="1"/>
            <a:r>
              <a:rPr lang="en-IN" dirty="0"/>
              <a:t>Integration and Deployment of the application.  </a:t>
            </a:r>
          </a:p>
          <a:p>
            <a:pPr lvl="1"/>
            <a:r>
              <a:rPr lang="en-IN"/>
              <a:t>Bug Fixing.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90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5911E243BAC4499AED6076081F208" ma:contentTypeVersion="2" ma:contentTypeDescription="Create a new document." ma:contentTypeScope="" ma:versionID="5e4150789a70101d8867bca7166eec73">
  <xsd:schema xmlns:xsd="http://www.w3.org/2001/XMLSchema" xmlns:xs="http://www.w3.org/2001/XMLSchema" xmlns:p="http://schemas.microsoft.com/office/2006/metadata/properties" xmlns:ns2="18a4c847-ebc3-40f6-90d6-083f3c17d5a0" targetNamespace="http://schemas.microsoft.com/office/2006/metadata/properties" ma:root="true" ma:fieldsID="f3f457bce92e55b900de780fb8c39c8b" ns2:_="">
    <xsd:import namespace="18a4c847-ebc3-40f6-90d6-083f3c17d5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a4c847-ebc3-40f6-90d6-083f3c17d5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3D1DAD-AF6D-45C6-9083-00699FA141CF}"/>
</file>

<file path=customXml/itemProps2.xml><?xml version="1.0" encoding="utf-8"?>
<ds:datastoreItem xmlns:ds="http://schemas.openxmlformats.org/officeDocument/2006/customXml" ds:itemID="{73031835-BB2B-42BA-98A2-344B61EECFB0}"/>
</file>

<file path=customXml/itemProps3.xml><?xml version="1.0" encoding="utf-8"?>
<ds:datastoreItem xmlns:ds="http://schemas.openxmlformats.org/officeDocument/2006/customXml" ds:itemID="{3A4B5B95-7D7F-4182-B930-C6F0BE16D439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Capgemini Cafe</vt:lpstr>
      <vt:lpstr>Description</vt:lpstr>
      <vt:lpstr>Technologies</vt:lpstr>
      <vt:lpstr>Roadmap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Assessment Checker Bot</dc:title>
  <dc:creator>Dev, Rishav</dc:creator>
  <cp:lastModifiedBy>Dev, Rishav</cp:lastModifiedBy>
  <cp:revision>26</cp:revision>
  <dcterms:created xsi:type="dcterms:W3CDTF">2020-05-04T05:57:03Z</dcterms:created>
  <dcterms:modified xsi:type="dcterms:W3CDTF">2020-05-13T17:05:51Z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0x010100F895911E243BAC4499AED6076081F208</vt:lpwstr>
  </property>
</Properties>
</file>