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57" r:id="rId4"/>
    <p:sldId id="266" r:id="rId5"/>
    <p:sldId id="258" r:id="rId6"/>
    <p:sldId id="259" r:id="rId7"/>
    <p:sldId id="260" r:id="rId8"/>
    <p:sldId id="261" r:id="rId9"/>
    <p:sldId id="263"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B41A82-6FD5-4FEB-961B-982E75D79663}" v="99" dt="2024-08-06T21:44:12.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A A Z" userId="2a23cbf1771e0adb" providerId="LiveId" clId="{95B41A82-6FD5-4FEB-961B-982E75D79663}"/>
    <pc:docChg chg="undo custSel addSld delSld modSld">
      <pc:chgData name="R A A Z" userId="2a23cbf1771e0adb" providerId="LiveId" clId="{95B41A82-6FD5-4FEB-961B-982E75D79663}" dt="2024-08-06T21:50:05.533" v="445" actId="26606"/>
      <pc:docMkLst>
        <pc:docMk/>
      </pc:docMkLst>
      <pc:sldChg chg="addSp delSp modSp mod setBg">
        <pc:chgData name="R A A Z" userId="2a23cbf1771e0adb" providerId="LiveId" clId="{95B41A82-6FD5-4FEB-961B-982E75D79663}" dt="2024-08-06T21:44:12.592" v="422" actId="1076"/>
        <pc:sldMkLst>
          <pc:docMk/>
          <pc:sldMk cId="3600340055" sldId="256"/>
        </pc:sldMkLst>
        <pc:spChg chg="mod">
          <ac:chgData name="R A A Z" userId="2a23cbf1771e0adb" providerId="LiveId" clId="{95B41A82-6FD5-4FEB-961B-982E75D79663}" dt="2024-08-06T21:32:26.146" v="294" actId="26606"/>
          <ac:spMkLst>
            <pc:docMk/>
            <pc:sldMk cId="3600340055" sldId="256"/>
            <ac:spMk id="2" creationId="{4349CE5E-D45D-26AC-1992-154F7F8557DB}"/>
          </ac:spMkLst>
        </pc:spChg>
        <pc:spChg chg="del mod">
          <ac:chgData name="R A A Z" userId="2a23cbf1771e0adb" providerId="LiveId" clId="{95B41A82-6FD5-4FEB-961B-982E75D79663}" dt="2024-08-06T21:43:33.572" v="413" actId="478"/>
          <ac:spMkLst>
            <pc:docMk/>
            <pc:sldMk cId="3600340055" sldId="256"/>
            <ac:spMk id="3" creationId="{48AC9184-E2B5-5B0B-A77C-E874B56F81CF}"/>
          </ac:spMkLst>
        </pc:spChg>
        <pc:spChg chg="add del mod">
          <ac:chgData name="R A A Z" userId="2a23cbf1771e0adb" providerId="LiveId" clId="{95B41A82-6FD5-4FEB-961B-982E75D79663}" dt="2024-08-06T21:09:17.875" v="284" actId="478"/>
          <ac:spMkLst>
            <pc:docMk/>
            <pc:sldMk cId="3600340055" sldId="256"/>
            <ac:spMk id="4" creationId="{7FDE5B4B-6733-1ED1-3DFB-094B4AD73444}"/>
          </ac:spMkLst>
        </pc:spChg>
        <pc:spChg chg="add del">
          <ac:chgData name="R A A Z" userId="2a23cbf1771e0adb" providerId="LiveId" clId="{95B41A82-6FD5-4FEB-961B-982E75D79663}" dt="2024-08-06T21:10:17.989" v="290" actId="478"/>
          <ac:spMkLst>
            <pc:docMk/>
            <pc:sldMk cId="3600340055" sldId="256"/>
            <ac:spMk id="5" creationId="{BEE0C205-AC80-B927-D5A0-84F621125A12}"/>
          </ac:spMkLst>
        </pc:spChg>
        <pc:spChg chg="add">
          <ac:chgData name="R A A Z" userId="2a23cbf1771e0adb" providerId="LiveId" clId="{95B41A82-6FD5-4FEB-961B-982E75D79663}" dt="2024-08-06T21:32:26.146" v="294" actId="26606"/>
          <ac:spMkLst>
            <pc:docMk/>
            <pc:sldMk cId="3600340055" sldId="256"/>
            <ac:spMk id="6165" creationId="{4585881B-0E59-429C-BDFD-2DD5F4822276}"/>
          </ac:spMkLst>
        </pc:spChg>
        <pc:grpChg chg="add">
          <ac:chgData name="R A A Z" userId="2a23cbf1771e0adb" providerId="LiveId" clId="{95B41A82-6FD5-4FEB-961B-982E75D79663}" dt="2024-08-06T21:32:26.146" v="294" actId="26606"/>
          <ac:grpSpMkLst>
            <pc:docMk/>
            <pc:sldMk cId="3600340055" sldId="256"/>
            <ac:grpSpMk id="6167" creationId="{FBC8B6C8-85BC-486C-8279-C77598FA8551}"/>
          </ac:grpSpMkLst>
        </pc:grpChg>
        <pc:picChg chg="add mod ord">
          <ac:chgData name="R A A Z" userId="2a23cbf1771e0adb" providerId="LiveId" clId="{95B41A82-6FD5-4FEB-961B-982E75D79663}" dt="2024-08-06T21:43:46.936" v="415" actId="14100"/>
          <ac:picMkLst>
            <pc:docMk/>
            <pc:sldMk cId="3600340055" sldId="256"/>
            <ac:picMk id="6146" creationId="{594F25D0-2C2A-B772-39B9-C74A19BFA58C}"/>
          </ac:picMkLst>
        </pc:picChg>
        <pc:picChg chg="add del mod">
          <ac:chgData name="R A A Z" userId="2a23cbf1771e0adb" providerId="LiveId" clId="{95B41A82-6FD5-4FEB-961B-982E75D79663}" dt="2024-08-06T21:08:06.446" v="273" actId="478"/>
          <ac:picMkLst>
            <pc:docMk/>
            <pc:sldMk cId="3600340055" sldId="256"/>
            <ac:picMk id="6148" creationId="{B0F416C5-EE33-1426-E98A-EB63D9859817}"/>
          </ac:picMkLst>
        </pc:picChg>
        <pc:picChg chg="add mod">
          <ac:chgData name="R A A Z" userId="2a23cbf1771e0adb" providerId="LiveId" clId="{95B41A82-6FD5-4FEB-961B-982E75D79663}" dt="2024-08-06T21:44:12.592" v="422" actId="1076"/>
          <ac:picMkLst>
            <pc:docMk/>
            <pc:sldMk cId="3600340055" sldId="256"/>
            <ac:picMk id="6150" creationId="{F63ADE65-1E9E-5D73-D0E9-2EC806963A4C}"/>
          </ac:picMkLst>
        </pc:picChg>
        <pc:picChg chg="add del mod">
          <ac:chgData name="R A A Z" userId="2a23cbf1771e0adb" providerId="LiveId" clId="{95B41A82-6FD5-4FEB-961B-982E75D79663}" dt="2024-08-06T21:08:48.091" v="279" actId="478"/>
          <ac:picMkLst>
            <pc:docMk/>
            <pc:sldMk cId="3600340055" sldId="256"/>
            <ac:picMk id="6152" creationId="{4CF17145-50FC-BC75-34D2-0602E8B3AF19}"/>
          </ac:picMkLst>
        </pc:picChg>
        <pc:picChg chg="add del mod">
          <ac:chgData name="R A A Z" userId="2a23cbf1771e0adb" providerId="LiveId" clId="{95B41A82-6FD5-4FEB-961B-982E75D79663}" dt="2024-08-06T21:09:47.555" v="288" actId="478"/>
          <ac:picMkLst>
            <pc:docMk/>
            <pc:sldMk cId="3600340055" sldId="256"/>
            <ac:picMk id="6156" creationId="{BF1B35EE-241C-1502-3E17-29C51714E8E9}"/>
          </ac:picMkLst>
        </pc:picChg>
        <pc:picChg chg="add mod">
          <ac:chgData name="R A A Z" userId="2a23cbf1771e0adb" providerId="LiveId" clId="{95B41A82-6FD5-4FEB-961B-982E75D79663}" dt="2024-08-06T21:44:01.365" v="419" actId="1076"/>
          <ac:picMkLst>
            <pc:docMk/>
            <pc:sldMk cId="3600340055" sldId="256"/>
            <ac:picMk id="6160" creationId="{C730588B-039E-BFD1-1224-6AE24C691730}"/>
          </ac:picMkLst>
        </pc:picChg>
      </pc:sldChg>
      <pc:sldChg chg="addSp delSp modSp mod setBg">
        <pc:chgData name="R A A Z" userId="2a23cbf1771e0adb" providerId="LiveId" clId="{95B41A82-6FD5-4FEB-961B-982E75D79663}" dt="2024-08-06T21:50:05.533" v="445" actId="26606"/>
        <pc:sldMkLst>
          <pc:docMk/>
          <pc:sldMk cId="831481962" sldId="257"/>
        </pc:sldMkLst>
        <pc:spChg chg="add del mod">
          <ac:chgData name="R A A Z" userId="2a23cbf1771e0adb" providerId="LiveId" clId="{95B41A82-6FD5-4FEB-961B-982E75D79663}" dt="2024-08-06T20:42:17.761" v="167"/>
          <ac:spMkLst>
            <pc:docMk/>
            <pc:sldMk cId="831481962" sldId="257"/>
            <ac:spMk id="3" creationId="{81670724-8DC4-6A86-0A26-85C442BEBCC5}"/>
          </ac:spMkLst>
        </pc:spChg>
        <pc:spChg chg="add mod ord">
          <ac:chgData name="R A A Z" userId="2a23cbf1771e0adb" providerId="LiveId" clId="{95B41A82-6FD5-4FEB-961B-982E75D79663}" dt="2024-08-06T21:50:05.533" v="445" actId="26606"/>
          <ac:spMkLst>
            <pc:docMk/>
            <pc:sldMk cId="831481962" sldId="257"/>
            <ac:spMk id="5" creationId="{56D57D66-28C1-E32A-5AD1-4FD7E9734925}"/>
          </ac:spMkLst>
        </pc:spChg>
        <pc:spChg chg="add mod">
          <ac:chgData name="R A A Z" userId="2a23cbf1771e0adb" providerId="LiveId" clId="{95B41A82-6FD5-4FEB-961B-982E75D79663}" dt="2024-08-06T21:50:05.533" v="445" actId="26606"/>
          <ac:spMkLst>
            <pc:docMk/>
            <pc:sldMk cId="831481962" sldId="257"/>
            <ac:spMk id="6" creationId="{08C7854B-7A22-0CB9-42CB-134777DA0847}"/>
          </ac:spMkLst>
        </pc:spChg>
        <pc:spChg chg="add del mod">
          <ac:chgData name="R A A Z" userId="2a23cbf1771e0adb" providerId="LiveId" clId="{95B41A82-6FD5-4FEB-961B-982E75D79663}" dt="2024-08-06T20:42:28" v="172"/>
          <ac:spMkLst>
            <pc:docMk/>
            <pc:sldMk cId="831481962" sldId="257"/>
            <ac:spMk id="7" creationId="{A63DD2F1-E508-D97D-56A6-460DC726B00D}"/>
          </ac:spMkLst>
        </pc:spChg>
        <pc:spChg chg="add del">
          <ac:chgData name="R A A Z" userId="2a23cbf1771e0adb" providerId="LiveId" clId="{95B41A82-6FD5-4FEB-961B-982E75D79663}" dt="2024-08-06T21:50:05.533" v="445" actId="26606"/>
          <ac:spMkLst>
            <pc:docMk/>
            <pc:sldMk cId="831481962" sldId="257"/>
            <ac:spMk id="11" creationId="{AB8C311F-7253-4AED-9701-7FC0708C41C7}"/>
          </ac:spMkLst>
        </pc:spChg>
        <pc:spChg chg="add del">
          <ac:chgData name="R A A Z" userId="2a23cbf1771e0adb" providerId="LiveId" clId="{95B41A82-6FD5-4FEB-961B-982E75D79663}" dt="2024-08-06T21:50:05.533" v="445" actId="26606"/>
          <ac:spMkLst>
            <pc:docMk/>
            <pc:sldMk cId="831481962" sldId="257"/>
            <ac:spMk id="13" creationId="{E2384209-CB15-4CDF-9D31-C44FD9A3F20D}"/>
          </ac:spMkLst>
        </pc:spChg>
        <pc:spChg chg="add del">
          <ac:chgData name="R A A Z" userId="2a23cbf1771e0adb" providerId="LiveId" clId="{95B41A82-6FD5-4FEB-961B-982E75D79663}" dt="2024-08-06T21:50:05.533" v="445" actId="26606"/>
          <ac:spMkLst>
            <pc:docMk/>
            <pc:sldMk cId="831481962" sldId="257"/>
            <ac:spMk id="15" creationId="{2633B3B5-CC90-43F0-8714-D31D1F3F0209}"/>
          </ac:spMkLst>
        </pc:spChg>
        <pc:spChg chg="add del">
          <ac:chgData name="R A A Z" userId="2a23cbf1771e0adb" providerId="LiveId" clId="{95B41A82-6FD5-4FEB-961B-982E75D79663}" dt="2024-08-06T21:50:05.533" v="445" actId="26606"/>
          <ac:spMkLst>
            <pc:docMk/>
            <pc:sldMk cId="831481962" sldId="257"/>
            <ac:spMk id="17" creationId="{A8D57A06-A426-446D-B02C-A2DC6B62E45E}"/>
          </ac:spMkLst>
        </pc:spChg>
        <pc:spChg chg="add">
          <ac:chgData name="R A A Z" userId="2a23cbf1771e0adb" providerId="LiveId" clId="{95B41A82-6FD5-4FEB-961B-982E75D79663}" dt="2024-08-06T21:50:05.533" v="445" actId="26606"/>
          <ac:spMkLst>
            <pc:docMk/>
            <pc:sldMk cId="831481962" sldId="257"/>
            <ac:spMk id="23" creationId="{D009D6D5-DAC2-4A8B-A17A-E206B9012D09}"/>
          </ac:spMkLst>
        </pc:spChg>
        <pc:picChg chg="add">
          <ac:chgData name="R A A Z" userId="2a23cbf1771e0adb" providerId="LiveId" clId="{95B41A82-6FD5-4FEB-961B-982E75D79663}" dt="2024-08-06T21:50:05.533" v="445" actId="26606"/>
          <ac:picMkLst>
            <pc:docMk/>
            <pc:sldMk cId="831481962" sldId="257"/>
            <ac:picMk id="19" creationId="{EAFD9490-6DC4-B9DA-BFEE-654B28D2EABD}"/>
          </ac:picMkLst>
        </pc:picChg>
      </pc:sldChg>
      <pc:sldChg chg="addSp delSp modSp mod setBg">
        <pc:chgData name="R A A Z" userId="2a23cbf1771e0adb" providerId="LiveId" clId="{95B41A82-6FD5-4FEB-961B-982E75D79663}" dt="2024-08-06T21:46:06.403" v="441" actId="113"/>
        <pc:sldMkLst>
          <pc:docMk/>
          <pc:sldMk cId="2240263743" sldId="258"/>
        </pc:sldMkLst>
        <pc:spChg chg="add mod ord">
          <ac:chgData name="R A A Z" userId="2a23cbf1771e0adb" providerId="LiveId" clId="{95B41A82-6FD5-4FEB-961B-982E75D79663}" dt="2024-08-06T21:46:06.403" v="441" actId="113"/>
          <ac:spMkLst>
            <pc:docMk/>
            <pc:sldMk cId="2240263743" sldId="258"/>
            <ac:spMk id="5" creationId="{9F828F57-685B-5A49-AC6E-A0D010CD4E35}"/>
          </ac:spMkLst>
        </pc:spChg>
        <pc:spChg chg="add del">
          <ac:chgData name="R A A Z" userId="2a23cbf1771e0adb" providerId="LiveId" clId="{95B41A82-6FD5-4FEB-961B-982E75D79663}" dt="2024-08-06T21:34:40.717" v="325" actId="26606"/>
          <ac:spMkLst>
            <pc:docMk/>
            <pc:sldMk cId="2240263743" sldId="258"/>
            <ac:spMk id="12" creationId="{0D7B6173-1D58-48E2-83CF-37350F315F75}"/>
          </ac:spMkLst>
        </pc:spChg>
        <pc:spChg chg="add del">
          <ac:chgData name="R A A Z" userId="2a23cbf1771e0adb" providerId="LiveId" clId="{95B41A82-6FD5-4FEB-961B-982E75D79663}" dt="2024-08-06T21:34:40.717" v="325" actId="26606"/>
          <ac:spMkLst>
            <pc:docMk/>
            <pc:sldMk cId="2240263743" sldId="258"/>
            <ac:spMk id="14" creationId="{02EBFA83-D4DB-4CA0-B229-9E44634D7FE9}"/>
          </ac:spMkLst>
        </pc:spChg>
        <pc:spChg chg="add del">
          <ac:chgData name="R A A Z" userId="2a23cbf1771e0adb" providerId="LiveId" clId="{95B41A82-6FD5-4FEB-961B-982E75D79663}" dt="2024-08-06T21:34:40.717" v="325" actId="26606"/>
          <ac:spMkLst>
            <pc:docMk/>
            <pc:sldMk cId="2240263743" sldId="258"/>
            <ac:spMk id="18" creationId="{21BDEC81-16A7-4451-B893-C15000083B77}"/>
          </ac:spMkLst>
        </pc:spChg>
        <pc:spChg chg="add del">
          <ac:chgData name="R A A Z" userId="2a23cbf1771e0adb" providerId="LiveId" clId="{95B41A82-6FD5-4FEB-961B-982E75D79663}" dt="2024-08-06T21:34:40.717" v="325" actId="26606"/>
          <ac:spMkLst>
            <pc:docMk/>
            <pc:sldMk cId="2240263743" sldId="258"/>
            <ac:spMk id="20" creationId="{26A515A1-4D80-430E-BE0A-71A290516A82}"/>
          </ac:spMkLst>
        </pc:spChg>
        <pc:spChg chg="add del">
          <ac:chgData name="R A A Z" userId="2a23cbf1771e0adb" providerId="LiveId" clId="{95B41A82-6FD5-4FEB-961B-982E75D79663}" dt="2024-08-06T21:34:50.947" v="329" actId="26606"/>
          <ac:spMkLst>
            <pc:docMk/>
            <pc:sldMk cId="2240263743" sldId="258"/>
            <ac:spMk id="24" creationId="{B8114C98-A349-4111-A123-E8EAB86ABE30}"/>
          </ac:spMkLst>
        </pc:spChg>
        <pc:spChg chg="add del">
          <ac:chgData name="R A A Z" userId="2a23cbf1771e0adb" providerId="LiveId" clId="{95B41A82-6FD5-4FEB-961B-982E75D79663}" dt="2024-08-06T21:34:50.947" v="329" actId="26606"/>
          <ac:spMkLst>
            <pc:docMk/>
            <pc:sldMk cId="2240263743" sldId="258"/>
            <ac:spMk id="25" creationId="{D7A453D2-15D8-4403-815F-291FA16340D9}"/>
          </ac:spMkLst>
        </pc:spChg>
        <pc:spChg chg="add del">
          <ac:chgData name="R A A Z" userId="2a23cbf1771e0adb" providerId="LiveId" clId="{95B41A82-6FD5-4FEB-961B-982E75D79663}" dt="2024-08-06T21:34:50.947" v="329" actId="26606"/>
          <ac:spMkLst>
            <pc:docMk/>
            <pc:sldMk cId="2240263743" sldId="258"/>
            <ac:spMk id="31" creationId="{8161EA6B-09CA-445B-AB0D-8DF76FA92DEF}"/>
          </ac:spMkLst>
        </pc:spChg>
        <pc:spChg chg="add del">
          <ac:chgData name="R A A Z" userId="2a23cbf1771e0adb" providerId="LiveId" clId="{95B41A82-6FD5-4FEB-961B-982E75D79663}" dt="2024-08-06T21:34:50.947" v="329" actId="26606"/>
          <ac:spMkLst>
            <pc:docMk/>
            <pc:sldMk cId="2240263743" sldId="258"/>
            <ac:spMk id="38" creationId="{E2D3D3F2-ABBB-4453-B1C5-1BEBF7E4DD56}"/>
          </ac:spMkLst>
        </pc:spChg>
        <pc:spChg chg="add del">
          <ac:chgData name="R A A Z" userId="2a23cbf1771e0adb" providerId="LiveId" clId="{95B41A82-6FD5-4FEB-961B-982E75D79663}" dt="2024-08-06T21:35:05.177" v="331" actId="26606"/>
          <ac:spMkLst>
            <pc:docMk/>
            <pc:sldMk cId="2240263743" sldId="258"/>
            <ac:spMk id="48" creationId="{2B97F24A-32CE-4C1C-A50D-3016B394DCFB}"/>
          </ac:spMkLst>
        </pc:spChg>
        <pc:spChg chg="add del">
          <ac:chgData name="R A A Z" userId="2a23cbf1771e0adb" providerId="LiveId" clId="{95B41A82-6FD5-4FEB-961B-982E75D79663}" dt="2024-08-06T21:35:05.177" v="331" actId="26606"/>
          <ac:spMkLst>
            <pc:docMk/>
            <pc:sldMk cId="2240263743" sldId="258"/>
            <ac:spMk id="49" creationId="{CD8B4F24-440B-49E9-B85D-733523DC064B}"/>
          </ac:spMkLst>
        </pc:spChg>
        <pc:spChg chg="add del">
          <ac:chgData name="R A A Z" userId="2a23cbf1771e0adb" providerId="LiveId" clId="{95B41A82-6FD5-4FEB-961B-982E75D79663}" dt="2024-08-06T21:35:10.645" v="333" actId="26606"/>
          <ac:spMkLst>
            <pc:docMk/>
            <pc:sldMk cId="2240263743" sldId="258"/>
            <ac:spMk id="51" creationId="{3BA513B0-82FF-4F41-8178-885375D1CFB5}"/>
          </ac:spMkLst>
        </pc:spChg>
        <pc:spChg chg="add">
          <ac:chgData name="R A A Z" userId="2a23cbf1771e0adb" providerId="LiveId" clId="{95B41A82-6FD5-4FEB-961B-982E75D79663}" dt="2024-08-06T21:35:10.645" v="334" actId="26606"/>
          <ac:spMkLst>
            <pc:docMk/>
            <pc:sldMk cId="2240263743" sldId="258"/>
            <ac:spMk id="56" creationId="{2B97F24A-32CE-4C1C-A50D-3016B394DCFB}"/>
          </ac:spMkLst>
        </pc:spChg>
        <pc:spChg chg="add">
          <ac:chgData name="R A A Z" userId="2a23cbf1771e0adb" providerId="LiveId" clId="{95B41A82-6FD5-4FEB-961B-982E75D79663}" dt="2024-08-06T21:35:10.645" v="334" actId="26606"/>
          <ac:spMkLst>
            <pc:docMk/>
            <pc:sldMk cId="2240263743" sldId="258"/>
            <ac:spMk id="57" creationId="{CD8B4F24-440B-49E9-B85D-733523DC064B}"/>
          </ac:spMkLst>
        </pc:spChg>
        <pc:grpChg chg="add del">
          <ac:chgData name="R A A Z" userId="2a23cbf1771e0adb" providerId="LiveId" clId="{95B41A82-6FD5-4FEB-961B-982E75D79663}" dt="2024-08-06T21:34:47.781" v="327" actId="26606"/>
          <ac:grpSpMkLst>
            <pc:docMk/>
            <pc:sldMk cId="2240263743" sldId="258"/>
            <ac:grpSpMk id="22" creationId="{31C49F18-8757-4E87-5C2E-9D6D7B82BA3B}"/>
          </ac:grpSpMkLst>
        </pc:grpChg>
        <pc:grpChg chg="add del">
          <ac:chgData name="R A A Z" userId="2a23cbf1771e0adb" providerId="LiveId" clId="{95B41A82-6FD5-4FEB-961B-982E75D79663}" dt="2024-08-06T21:34:50.947" v="329" actId="26606"/>
          <ac:grpSpMkLst>
            <pc:docMk/>
            <pc:sldMk cId="2240263743" sldId="258"/>
            <ac:grpSpMk id="26" creationId="{670FB431-AE18-414D-92F4-1D12D1991152}"/>
          </ac:grpSpMkLst>
        </pc:grpChg>
        <pc:grpChg chg="add del">
          <ac:chgData name="R A A Z" userId="2a23cbf1771e0adb" providerId="LiveId" clId="{95B41A82-6FD5-4FEB-961B-982E75D79663}" dt="2024-08-06T21:34:50.947" v="329" actId="26606"/>
          <ac:grpSpMkLst>
            <pc:docMk/>
            <pc:sldMk cId="2240263743" sldId="258"/>
            <ac:grpSpMk id="32" creationId="{AF19A774-30A5-488B-9BAF-629C6440294E}"/>
          </ac:grpSpMkLst>
        </pc:grpChg>
        <pc:grpChg chg="add del">
          <ac:chgData name="R A A Z" userId="2a23cbf1771e0adb" providerId="LiveId" clId="{95B41A82-6FD5-4FEB-961B-982E75D79663}" dt="2024-08-06T21:34:50.947" v="329" actId="26606"/>
          <ac:grpSpMkLst>
            <pc:docMk/>
            <pc:sldMk cId="2240263743" sldId="258"/>
            <ac:grpSpMk id="37" creationId="{1EA1DAFF-CECA-492F-BFA1-22C64956B8D9}"/>
          </ac:grpSpMkLst>
        </pc:grpChg>
        <pc:grpChg chg="add del">
          <ac:chgData name="R A A Z" userId="2a23cbf1771e0adb" providerId="LiveId" clId="{95B41A82-6FD5-4FEB-961B-982E75D79663}" dt="2024-08-06T21:34:50.947" v="329" actId="26606"/>
          <ac:grpSpMkLst>
            <pc:docMk/>
            <pc:sldMk cId="2240263743" sldId="258"/>
            <ac:grpSpMk id="40" creationId="{8214E4A5-A0D2-42C4-8D14-D2A7E495F041}"/>
          </ac:grpSpMkLst>
        </pc:grpChg>
        <pc:grpChg chg="add del">
          <ac:chgData name="R A A Z" userId="2a23cbf1771e0adb" providerId="LiveId" clId="{95B41A82-6FD5-4FEB-961B-982E75D79663}" dt="2024-08-06T21:35:10.645" v="333" actId="26606"/>
          <ac:grpSpMkLst>
            <pc:docMk/>
            <pc:sldMk cId="2240263743" sldId="258"/>
            <ac:grpSpMk id="52" creationId="{93DB8501-F9F2-4ACD-B56A-9019CD5006D6}"/>
          </ac:grpSpMkLst>
        </pc:grpChg>
        <pc:picChg chg="del mod">
          <ac:chgData name="R A A Z" userId="2a23cbf1771e0adb" providerId="LiveId" clId="{95B41A82-6FD5-4FEB-961B-982E75D79663}" dt="2024-08-06T20:57:47.878" v="198" actId="478"/>
          <ac:picMkLst>
            <pc:docMk/>
            <pc:sldMk cId="2240263743" sldId="258"/>
            <ac:picMk id="3" creationId="{BF36669D-AD0A-1F79-8524-0C5596EAE2BB}"/>
          </ac:picMkLst>
        </pc:picChg>
        <pc:picChg chg="add mod">
          <ac:chgData name="R A A Z" userId="2a23cbf1771e0adb" providerId="LiveId" clId="{95B41A82-6FD5-4FEB-961B-982E75D79663}" dt="2024-08-06T21:35:10.645" v="334" actId="26606"/>
          <ac:picMkLst>
            <pc:docMk/>
            <pc:sldMk cId="2240263743" sldId="258"/>
            <ac:picMk id="7" creationId="{17910021-1E21-0AF7-309D-BB0DDF0AFB5B}"/>
          </ac:picMkLst>
        </pc:picChg>
        <pc:picChg chg="add del">
          <ac:chgData name="R A A Z" userId="2a23cbf1771e0adb" providerId="LiveId" clId="{95B41A82-6FD5-4FEB-961B-982E75D79663}" dt="2024-08-06T21:34:40.717" v="325" actId="26606"/>
          <ac:picMkLst>
            <pc:docMk/>
            <pc:sldMk cId="2240263743" sldId="258"/>
            <ac:picMk id="16" creationId="{B0DAC8FB-A162-44E3-A606-C855A03A5B09}"/>
          </ac:picMkLst>
        </pc:picChg>
      </pc:sldChg>
      <pc:sldChg chg="addSp delSp modSp mod setBg">
        <pc:chgData name="R A A Z" userId="2a23cbf1771e0adb" providerId="LiveId" clId="{95B41A82-6FD5-4FEB-961B-982E75D79663}" dt="2024-08-06T21:47:01.953" v="442" actId="26606"/>
        <pc:sldMkLst>
          <pc:docMk/>
          <pc:sldMk cId="4038997629" sldId="259"/>
        </pc:sldMkLst>
        <pc:spChg chg="add">
          <ac:chgData name="R A A Z" userId="2a23cbf1771e0adb" providerId="LiveId" clId="{95B41A82-6FD5-4FEB-961B-982E75D79663}" dt="2024-08-06T20:06:24.236" v="47"/>
          <ac:spMkLst>
            <pc:docMk/>
            <pc:sldMk cId="4038997629" sldId="259"/>
            <ac:spMk id="4" creationId="{69901D4C-B64B-2250-29CB-2FA5EECA4F7A}"/>
          </ac:spMkLst>
        </pc:spChg>
        <pc:spChg chg="add mod">
          <ac:chgData name="R A A Z" userId="2a23cbf1771e0adb" providerId="LiveId" clId="{95B41A82-6FD5-4FEB-961B-982E75D79663}" dt="2024-08-06T21:47:01.953" v="442" actId="26606"/>
          <ac:spMkLst>
            <pc:docMk/>
            <pc:sldMk cId="4038997629" sldId="259"/>
            <ac:spMk id="5" creationId="{7D92F95F-3213-8FDA-FBB2-117B3523FFA7}"/>
          </ac:spMkLst>
        </pc:spChg>
        <pc:spChg chg="add del">
          <ac:chgData name="R A A Z" userId="2a23cbf1771e0adb" providerId="LiveId" clId="{95B41A82-6FD5-4FEB-961B-982E75D79663}" dt="2024-08-06T21:47:01.953" v="442" actId="26606"/>
          <ac:spMkLst>
            <pc:docMk/>
            <pc:sldMk cId="4038997629" sldId="259"/>
            <ac:spMk id="7" creationId="{2596F992-698C-48C0-9D89-70DA4CE927EF}"/>
          </ac:spMkLst>
        </pc:spChg>
        <pc:spChg chg="add del">
          <ac:chgData name="R A A Z" userId="2a23cbf1771e0adb" providerId="LiveId" clId="{95B41A82-6FD5-4FEB-961B-982E75D79663}" dt="2024-08-06T21:47:01.953" v="442" actId="26606"/>
          <ac:spMkLst>
            <pc:docMk/>
            <pc:sldMk cId="4038997629" sldId="259"/>
            <ac:spMk id="8" creationId="{E7BFF8DC-0AE7-4AD2-9B28-2E5F26D62C30}"/>
          </ac:spMkLst>
        </pc:spChg>
        <pc:spChg chg="add del">
          <ac:chgData name="R A A Z" userId="2a23cbf1771e0adb" providerId="LiveId" clId="{95B41A82-6FD5-4FEB-961B-982E75D79663}" dt="2024-08-06T21:47:01.953" v="442" actId="26606"/>
          <ac:spMkLst>
            <pc:docMk/>
            <pc:sldMk cId="4038997629" sldId="259"/>
            <ac:spMk id="9" creationId="{7E0162AD-C6E5-4BF8-A453-76ADB36877D3}"/>
          </ac:spMkLst>
        </pc:spChg>
        <pc:spChg chg="add del">
          <ac:chgData name="R A A Z" userId="2a23cbf1771e0adb" providerId="LiveId" clId="{95B41A82-6FD5-4FEB-961B-982E75D79663}" dt="2024-08-06T21:35:56.884" v="347" actId="26606"/>
          <ac:spMkLst>
            <pc:docMk/>
            <pc:sldMk cId="4038997629" sldId="259"/>
            <ac:spMk id="10" creationId="{73AD41DB-DF9F-49BC-85AE-6AB1840AD517}"/>
          </ac:spMkLst>
        </pc:spChg>
        <pc:spChg chg="add">
          <ac:chgData name="R A A Z" userId="2a23cbf1771e0adb" providerId="LiveId" clId="{95B41A82-6FD5-4FEB-961B-982E75D79663}" dt="2024-08-06T21:47:01.953" v="442" actId="26606"/>
          <ac:spMkLst>
            <pc:docMk/>
            <pc:sldMk cId="4038997629" sldId="259"/>
            <ac:spMk id="14" creationId="{700E0F77-E936-4985-B7B1-B9823486AC33}"/>
          </ac:spMkLst>
        </pc:spChg>
        <pc:spChg chg="add">
          <ac:chgData name="R A A Z" userId="2a23cbf1771e0adb" providerId="LiveId" clId="{95B41A82-6FD5-4FEB-961B-982E75D79663}" dt="2024-08-06T21:47:01.953" v="442" actId="26606"/>
          <ac:spMkLst>
            <pc:docMk/>
            <pc:sldMk cId="4038997629" sldId="259"/>
            <ac:spMk id="16" creationId="{95C8260E-968F-44E8-A823-ABB431311926}"/>
          </ac:spMkLst>
        </pc:spChg>
        <pc:spChg chg="add">
          <ac:chgData name="R A A Z" userId="2a23cbf1771e0adb" providerId="LiveId" clId="{95B41A82-6FD5-4FEB-961B-982E75D79663}" dt="2024-08-06T21:47:01.953" v="442" actId="26606"/>
          <ac:spMkLst>
            <pc:docMk/>
            <pc:sldMk cId="4038997629" sldId="259"/>
            <ac:spMk id="18" creationId="{2C1BBA94-3F40-40AA-8BB9-E69E25E537C1}"/>
          </ac:spMkLst>
        </pc:spChg>
        <pc:spChg chg="add del">
          <ac:chgData name="R A A Z" userId="2a23cbf1771e0adb" providerId="LiveId" clId="{95B41A82-6FD5-4FEB-961B-982E75D79663}" dt="2024-08-06T21:35:49.125" v="341" actId="26606"/>
          <ac:spMkLst>
            <pc:docMk/>
            <pc:sldMk cId="4038997629" sldId="259"/>
            <ac:spMk id="19" creationId="{04812C46-200A-4DEB-A05E-3ED6C68C2387}"/>
          </ac:spMkLst>
        </pc:spChg>
        <pc:spChg chg="add">
          <ac:chgData name="R A A Z" userId="2a23cbf1771e0adb" providerId="LiveId" clId="{95B41A82-6FD5-4FEB-961B-982E75D79663}" dt="2024-08-06T21:47:01.953" v="442" actId="26606"/>
          <ac:spMkLst>
            <pc:docMk/>
            <pc:sldMk cId="4038997629" sldId="259"/>
            <ac:spMk id="20" creationId="{FE43805F-24A6-46A4-B19B-54F28347355C}"/>
          </ac:spMkLst>
        </pc:spChg>
        <pc:spChg chg="add del">
          <ac:chgData name="R A A Z" userId="2a23cbf1771e0adb" providerId="LiveId" clId="{95B41A82-6FD5-4FEB-961B-982E75D79663}" dt="2024-08-06T21:35:49.125" v="341" actId="26606"/>
          <ac:spMkLst>
            <pc:docMk/>
            <pc:sldMk cId="4038997629" sldId="259"/>
            <ac:spMk id="21" creationId="{D1EA859B-E555-4109-94F3-6700E046E008}"/>
          </ac:spMkLst>
        </pc:spChg>
        <pc:spChg chg="add del">
          <ac:chgData name="R A A Z" userId="2a23cbf1771e0adb" providerId="LiveId" clId="{95B41A82-6FD5-4FEB-961B-982E75D79663}" dt="2024-08-06T21:35:52.774" v="343" actId="26606"/>
          <ac:spMkLst>
            <pc:docMk/>
            <pc:sldMk cId="4038997629" sldId="259"/>
            <ac:spMk id="23" creationId="{7E0162AD-C6E5-4BF8-A453-76ADB36877D3}"/>
          </ac:spMkLst>
        </pc:spChg>
        <pc:spChg chg="add del">
          <ac:chgData name="R A A Z" userId="2a23cbf1771e0adb" providerId="LiveId" clId="{95B41A82-6FD5-4FEB-961B-982E75D79663}" dt="2024-08-06T21:35:52.774" v="343" actId="26606"/>
          <ac:spMkLst>
            <pc:docMk/>
            <pc:sldMk cId="4038997629" sldId="259"/>
            <ac:spMk id="24" creationId="{2596F992-698C-48C0-9D89-70DA4CE927EF}"/>
          </ac:spMkLst>
        </pc:spChg>
        <pc:spChg chg="add del">
          <ac:chgData name="R A A Z" userId="2a23cbf1771e0adb" providerId="LiveId" clId="{95B41A82-6FD5-4FEB-961B-982E75D79663}" dt="2024-08-06T21:35:52.774" v="343" actId="26606"/>
          <ac:spMkLst>
            <pc:docMk/>
            <pc:sldMk cId="4038997629" sldId="259"/>
            <ac:spMk id="25" creationId="{E7BFF8DC-0AE7-4AD2-9B28-2E5F26D62C30}"/>
          </ac:spMkLst>
        </pc:spChg>
        <pc:grpChg chg="add del">
          <ac:chgData name="R A A Z" userId="2a23cbf1771e0adb" providerId="LiveId" clId="{95B41A82-6FD5-4FEB-961B-982E75D79663}" dt="2024-08-06T21:35:56.884" v="347" actId="26606"/>
          <ac:grpSpMkLst>
            <pc:docMk/>
            <pc:sldMk cId="4038997629" sldId="259"/>
            <ac:grpSpMk id="12" creationId="{A4AE1828-51FD-4AD7-BCF6-9AF5C696CE5D}"/>
          </ac:grpSpMkLst>
        </pc:grpChg>
        <pc:picChg chg="mod">
          <ac:chgData name="R A A Z" userId="2a23cbf1771e0adb" providerId="LiveId" clId="{95B41A82-6FD5-4FEB-961B-982E75D79663}" dt="2024-08-06T21:47:01.953" v="442" actId="26606"/>
          <ac:picMkLst>
            <pc:docMk/>
            <pc:sldMk cId="4038997629" sldId="259"/>
            <ac:picMk id="3" creationId="{B15D6E26-1797-35DC-5F6F-7EFBB3467946}"/>
          </ac:picMkLst>
        </pc:picChg>
      </pc:sldChg>
      <pc:sldChg chg="addSp delSp modSp mod setBg">
        <pc:chgData name="R A A Z" userId="2a23cbf1771e0adb" providerId="LiveId" clId="{95B41A82-6FD5-4FEB-961B-982E75D79663}" dt="2024-08-06T21:43:04.835" v="403" actId="5793"/>
        <pc:sldMkLst>
          <pc:docMk/>
          <pc:sldMk cId="1431800238" sldId="260"/>
        </pc:sldMkLst>
        <pc:spChg chg="add mod ord">
          <ac:chgData name="R A A Z" userId="2a23cbf1771e0adb" providerId="LiveId" clId="{95B41A82-6FD5-4FEB-961B-982E75D79663}" dt="2024-08-06T21:43:04.835" v="403" actId="5793"/>
          <ac:spMkLst>
            <pc:docMk/>
            <pc:sldMk cId="1431800238" sldId="260"/>
            <ac:spMk id="4" creationId="{36C10256-91C1-C66B-6740-7281842D1F13}"/>
          </ac:spMkLst>
        </pc:spChg>
        <pc:spChg chg="add del">
          <ac:chgData name="R A A Z" userId="2a23cbf1771e0adb" providerId="LiveId" clId="{95B41A82-6FD5-4FEB-961B-982E75D79663}" dt="2024-08-06T21:41:07.353" v="373" actId="26606"/>
          <ac:spMkLst>
            <pc:docMk/>
            <pc:sldMk cId="1431800238" sldId="260"/>
            <ac:spMk id="8" creationId="{3BA513B0-82FF-4F41-8178-885375D1CFB5}"/>
          </ac:spMkLst>
        </pc:spChg>
        <pc:spChg chg="add del">
          <ac:chgData name="R A A Z" userId="2a23cbf1771e0adb" providerId="LiveId" clId="{95B41A82-6FD5-4FEB-961B-982E75D79663}" dt="2024-08-06T21:40:57.727" v="371" actId="26606"/>
          <ac:spMkLst>
            <pc:docMk/>
            <pc:sldMk cId="1431800238" sldId="260"/>
            <ac:spMk id="11" creationId="{2EB492CD-616E-47F8-933B-5E2D952A0593}"/>
          </ac:spMkLst>
        </pc:spChg>
        <pc:spChg chg="add del">
          <ac:chgData name="R A A Z" userId="2a23cbf1771e0adb" providerId="LiveId" clId="{95B41A82-6FD5-4FEB-961B-982E75D79663}" dt="2024-08-06T21:41:23.001" v="377" actId="26606"/>
          <ac:spMkLst>
            <pc:docMk/>
            <pc:sldMk cId="1431800238" sldId="260"/>
            <ac:spMk id="12" creationId="{04812C46-200A-4DEB-A05E-3ED6C68C2387}"/>
          </ac:spMkLst>
        </pc:spChg>
        <pc:spChg chg="add del">
          <ac:chgData name="R A A Z" userId="2a23cbf1771e0adb" providerId="LiveId" clId="{95B41A82-6FD5-4FEB-961B-982E75D79663}" dt="2024-08-06T21:40:57.727" v="371" actId="26606"/>
          <ac:spMkLst>
            <pc:docMk/>
            <pc:sldMk cId="1431800238" sldId="260"/>
            <ac:spMk id="13" creationId="{59383CF9-23B5-4335-9B21-1791C4CF1C75}"/>
          </ac:spMkLst>
        </pc:spChg>
        <pc:spChg chg="add del">
          <ac:chgData name="R A A Z" userId="2a23cbf1771e0adb" providerId="LiveId" clId="{95B41A82-6FD5-4FEB-961B-982E75D79663}" dt="2024-08-06T21:40:57.727" v="371" actId="26606"/>
          <ac:spMkLst>
            <pc:docMk/>
            <pc:sldMk cId="1431800238" sldId="260"/>
            <ac:spMk id="15" creationId="{0007FE00-9498-4706-B255-6437B0252C02}"/>
          </ac:spMkLst>
        </pc:spChg>
        <pc:spChg chg="add del">
          <ac:chgData name="R A A Z" userId="2a23cbf1771e0adb" providerId="LiveId" clId="{95B41A82-6FD5-4FEB-961B-982E75D79663}" dt="2024-08-06T21:41:23.001" v="377" actId="26606"/>
          <ac:spMkLst>
            <pc:docMk/>
            <pc:sldMk cId="1431800238" sldId="260"/>
            <ac:spMk id="18" creationId="{D1EA859B-E555-4109-94F3-6700E046E008}"/>
          </ac:spMkLst>
        </pc:spChg>
        <pc:grpChg chg="add del">
          <ac:chgData name="R A A Z" userId="2a23cbf1771e0adb" providerId="LiveId" clId="{95B41A82-6FD5-4FEB-961B-982E75D79663}" dt="2024-08-06T21:41:07.353" v="373" actId="26606"/>
          <ac:grpSpMkLst>
            <pc:docMk/>
            <pc:sldMk cId="1431800238" sldId="260"/>
            <ac:grpSpMk id="9" creationId="{93DB8501-F9F2-4ACD-B56A-9019CD5006D6}"/>
          </ac:grpSpMkLst>
        </pc:grpChg>
        <pc:picChg chg="del mod">
          <ac:chgData name="R A A Z" userId="2a23cbf1771e0adb" providerId="LiveId" clId="{95B41A82-6FD5-4FEB-961B-982E75D79663}" dt="2024-08-06T21:00:41.166" v="218" actId="478"/>
          <ac:picMkLst>
            <pc:docMk/>
            <pc:sldMk cId="1431800238" sldId="260"/>
            <ac:picMk id="3" creationId="{7C130CD7-9D85-09EF-A068-409103D498F8}"/>
          </ac:picMkLst>
        </pc:picChg>
        <pc:picChg chg="add mod">
          <ac:chgData name="R A A Z" userId="2a23cbf1771e0adb" providerId="LiveId" clId="{95B41A82-6FD5-4FEB-961B-982E75D79663}" dt="2024-08-06T21:41:23.001" v="377" actId="26606"/>
          <ac:picMkLst>
            <pc:docMk/>
            <pc:sldMk cId="1431800238" sldId="260"/>
            <ac:picMk id="6" creationId="{5C25A327-06DB-A935-62B7-D2F25B3FFBBA}"/>
          </ac:picMkLst>
        </pc:picChg>
      </pc:sldChg>
      <pc:sldChg chg="addSp delSp modSp mod">
        <pc:chgData name="R A A Z" userId="2a23cbf1771e0adb" providerId="LiveId" clId="{95B41A82-6FD5-4FEB-961B-982E75D79663}" dt="2024-08-06T21:42:52.310" v="400" actId="5793"/>
        <pc:sldMkLst>
          <pc:docMk/>
          <pc:sldMk cId="2297655521" sldId="261"/>
        </pc:sldMkLst>
        <pc:spChg chg="add mod">
          <ac:chgData name="R A A Z" userId="2a23cbf1771e0adb" providerId="LiveId" clId="{95B41A82-6FD5-4FEB-961B-982E75D79663}" dt="2024-08-06T21:38:24.550" v="358" actId="20577"/>
          <ac:spMkLst>
            <pc:docMk/>
            <pc:sldMk cId="2297655521" sldId="261"/>
            <ac:spMk id="5" creationId="{3C76BB88-76A8-48A4-4417-13C9C1C34FD5}"/>
          </ac:spMkLst>
        </pc:spChg>
        <pc:spChg chg="add mod">
          <ac:chgData name="R A A Z" userId="2a23cbf1771e0adb" providerId="LiveId" clId="{95B41A82-6FD5-4FEB-961B-982E75D79663}" dt="2024-08-06T21:42:52.310" v="400" actId="5793"/>
          <ac:spMkLst>
            <pc:docMk/>
            <pc:sldMk cId="2297655521" sldId="261"/>
            <ac:spMk id="7" creationId="{33B67E72-2D5A-5F16-3D13-055078884B3E}"/>
          </ac:spMkLst>
        </pc:spChg>
        <pc:graphicFrameChg chg="add del mod modGraphic">
          <ac:chgData name="R A A Z" userId="2a23cbf1771e0adb" providerId="LiveId" clId="{95B41A82-6FD5-4FEB-961B-982E75D79663}" dt="2024-08-06T21:01:53.182" v="231" actId="478"/>
          <ac:graphicFrameMkLst>
            <pc:docMk/>
            <pc:sldMk cId="2297655521" sldId="261"/>
            <ac:graphicFrameMk id="9" creationId="{8E49E862-3A90-D471-16CE-0A9972D2A8DD}"/>
          </ac:graphicFrameMkLst>
        </pc:graphicFrameChg>
        <pc:picChg chg="mod">
          <ac:chgData name="R A A Z" userId="2a23cbf1771e0adb" providerId="LiveId" clId="{95B41A82-6FD5-4FEB-961B-982E75D79663}" dt="2024-08-06T20:08:51.590" v="62" actId="1076"/>
          <ac:picMkLst>
            <pc:docMk/>
            <pc:sldMk cId="2297655521" sldId="261"/>
            <ac:picMk id="3" creationId="{FF1341D0-0E0C-C171-54EE-9E55FEC861E6}"/>
          </ac:picMkLst>
        </pc:picChg>
        <pc:picChg chg="add mod">
          <ac:chgData name="R A A Z" userId="2a23cbf1771e0adb" providerId="LiveId" clId="{95B41A82-6FD5-4FEB-961B-982E75D79663}" dt="2024-08-06T20:08:57.540" v="63" actId="1076"/>
          <ac:picMkLst>
            <pc:docMk/>
            <pc:sldMk cId="2297655521" sldId="261"/>
            <ac:picMk id="4" creationId="{54B0F36B-C25E-F21F-6678-3C7F7E5654F7}"/>
          </ac:picMkLst>
        </pc:picChg>
      </pc:sldChg>
      <pc:sldChg chg="del">
        <pc:chgData name="R A A Z" userId="2a23cbf1771e0adb" providerId="LiveId" clId="{95B41A82-6FD5-4FEB-961B-982E75D79663}" dt="2024-08-06T19:55:16.628" v="15" actId="47"/>
        <pc:sldMkLst>
          <pc:docMk/>
          <pc:sldMk cId="70847932" sldId="262"/>
        </pc:sldMkLst>
      </pc:sldChg>
      <pc:sldChg chg="addSp delSp modSp mod setBg">
        <pc:chgData name="R A A Z" userId="2a23cbf1771e0adb" providerId="LiveId" clId="{95B41A82-6FD5-4FEB-961B-982E75D79663}" dt="2024-08-06T21:42:45.585" v="397" actId="5793"/>
        <pc:sldMkLst>
          <pc:docMk/>
          <pc:sldMk cId="1975713304" sldId="263"/>
        </pc:sldMkLst>
        <pc:spChg chg="add del mod">
          <ac:chgData name="R A A Z" userId="2a23cbf1771e0adb" providerId="LiveId" clId="{95B41A82-6FD5-4FEB-961B-982E75D79663}" dt="2024-08-06T20:11:20.257" v="85"/>
          <ac:spMkLst>
            <pc:docMk/>
            <pc:sldMk cId="1975713304" sldId="263"/>
            <ac:spMk id="6" creationId="{621C4229-E35B-B2F0-D5C0-27EDA0EC19E6}"/>
          </ac:spMkLst>
        </pc:spChg>
        <pc:spChg chg="add mod">
          <ac:chgData name="R A A Z" userId="2a23cbf1771e0adb" providerId="LiveId" clId="{95B41A82-6FD5-4FEB-961B-982E75D79663}" dt="2024-08-06T21:42:45.585" v="397" actId="5793"/>
          <ac:spMkLst>
            <pc:docMk/>
            <pc:sldMk cId="1975713304" sldId="263"/>
            <ac:spMk id="7" creationId="{0D132837-33F6-015F-57DA-46EE097F9A61}"/>
          </ac:spMkLst>
        </pc:spChg>
        <pc:spChg chg="add mod">
          <ac:chgData name="R A A Z" userId="2a23cbf1771e0adb" providerId="LiveId" clId="{95B41A82-6FD5-4FEB-961B-982E75D79663}" dt="2024-08-06T21:42:38.171" v="394" actId="5793"/>
          <ac:spMkLst>
            <pc:docMk/>
            <pc:sldMk cId="1975713304" sldId="263"/>
            <ac:spMk id="8" creationId="{234BA651-2DE7-EA90-FDB6-B41C26597A3D}"/>
          </ac:spMkLst>
        </pc:spChg>
        <pc:spChg chg="add del">
          <ac:chgData name="R A A Z" userId="2a23cbf1771e0adb" providerId="LiveId" clId="{95B41A82-6FD5-4FEB-961B-982E75D79663}" dt="2024-08-06T21:40:13.154" v="367" actId="26606"/>
          <ac:spMkLst>
            <pc:docMk/>
            <pc:sldMk cId="1975713304" sldId="263"/>
            <ac:spMk id="13" creationId="{01D0AF59-99C3-4251-AB9A-C966C6AD4400}"/>
          </ac:spMkLst>
        </pc:spChg>
        <pc:spChg chg="add del">
          <ac:chgData name="R A A Z" userId="2a23cbf1771e0adb" providerId="LiveId" clId="{95B41A82-6FD5-4FEB-961B-982E75D79663}" dt="2024-08-06T21:40:13.154" v="367" actId="26606"/>
          <ac:spMkLst>
            <pc:docMk/>
            <pc:sldMk cId="1975713304" sldId="263"/>
            <ac:spMk id="15" creationId="{1855405F-37A2-4869-9154-F8BE3BECE6C3}"/>
          </ac:spMkLst>
        </pc:spChg>
        <pc:spChg chg="add">
          <ac:chgData name="R A A Z" userId="2a23cbf1771e0adb" providerId="LiveId" clId="{95B41A82-6FD5-4FEB-961B-982E75D79663}" dt="2024-08-06T21:40:13.163" v="368" actId="26606"/>
          <ac:spMkLst>
            <pc:docMk/>
            <pc:sldMk cId="1975713304" sldId="263"/>
            <ac:spMk id="18" creationId="{86FF76B9-219D-4469-AF87-0236D29032F1}"/>
          </ac:spMkLst>
        </pc:spChg>
        <pc:spChg chg="add">
          <ac:chgData name="R A A Z" userId="2a23cbf1771e0adb" providerId="LiveId" clId="{95B41A82-6FD5-4FEB-961B-982E75D79663}" dt="2024-08-06T21:40:13.163" v="368" actId="26606"/>
          <ac:spMkLst>
            <pc:docMk/>
            <pc:sldMk cId="1975713304" sldId="263"/>
            <ac:spMk id="19" creationId="{2E80C965-DB6D-4F81-9E9E-B027384D0BD6}"/>
          </ac:spMkLst>
        </pc:spChg>
        <pc:spChg chg="add">
          <ac:chgData name="R A A Z" userId="2a23cbf1771e0adb" providerId="LiveId" clId="{95B41A82-6FD5-4FEB-961B-982E75D79663}" dt="2024-08-06T21:40:13.163" v="368" actId="26606"/>
          <ac:spMkLst>
            <pc:docMk/>
            <pc:sldMk cId="1975713304" sldId="263"/>
            <ac:spMk id="21" creationId="{633C5E46-DAC5-4661-9C87-22B08E2A512F}"/>
          </ac:spMkLst>
        </pc:spChg>
        <pc:grpChg chg="add">
          <ac:chgData name="R A A Z" userId="2a23cbf1771e0adb" providerId="LiveId" clId="{95B41A82-6FD5-4FEB-961B-982E75D79663}" dt="2024-08-06T21:40:13.163" v="368" actId="26606"/>
          <ac:grpSpMkLst>
            <pc:docMk/>
            <pc:sldMk cId="1975713304" sldId="263"/>
            <ac:grpSpMk id="20" creationId="{DB88BD78-87E1-424D-B479-C37D8E41B12E}"/>
          </ac:grpSpMkLst>
        </pc:grpChg>
        <pc:picChg chg="mod">
          <ac:chgData name="R A A Z" userId="2a23cbf1771e0adb" providerId="LiveId" clId="{95B41A82-6FD5-4FEB-961B-982E75D79663}" dt="2024-08-06T21:40:13.163" v="368" actId="26606"/>
          <ac:picMkLst>
            <pc:docMk/>
            <pc:sldMk cId="1975713304" sldId="263"/>
            <ac:picMk id="3" creationId="{E456EFE5-3CFB-4394-131B-6ACECA3352EE}"/>
          </ac:picMkLst>
        </pc:picChg>
        <pc:picChg chg="mod">
          <ac:chgData name="R A A Z" userId="2a23cbf1771e0adb" providerId="LiveId" clId="{95B41A82-6FD5-4FEB-961B-982E75D79663}" dt="2024-08-06T21:40:13.163" v="368" actId="26606"/>
          <ac:picMkLst>
            <pc:docMk/>
            <pc:sldMk cId="1975713304" sldId="263"/>
            <ac:picMk id="5" creationId="{3F3E01B5-A8FB-1F83-DFA9-C3844DDF8A06}"/>
          </ac:picMkLst>
        </pc:picChg>
      </pc:sldChg>
      <pc:sldChg chg="addSp delSp modSp mod setBg">
        <pc:chgData name="R A A Z" userId="2a23cbf1771e0adb" providerId="LiveId" clId="{95B41A82-6FD5-4FEB-961B-982E75D79663}" dt="2024-08-06T21:49:35.601" v="444" actId="26606"/>
        <pc:sldMkLst>
          <pc:docMk/>
          <pc:sldMk cId="2348239014" sldId="264"/>
        </pc:sldMkLst>
        <pc:spChg chg="add mod">
          <ac:chgData name="R A A Z" userId="2a23cbf1771e0adb" providerId="LiveId" clId="{95B41A82-6FD5-4FEB-961B-982E75D79663}" dt="2024-08-06T21:49:35.601" v="444" actId="26606"/>
          <ac:spMkLst>
            <pc:docMk/>
            <pc:sldMk cId="2348239014" sldId="264"/>
            <ac:spMk id="6" creationId="{B0BB5EDC-7861-1937-E70E-5EABAD09801B}"/>
          </ac:spMkLst>
        </pc:spChg>
        <pc:spChg chg="add mod">
          <ac:chgData name="R A A Z" userId="2a23cbf1771e0adb" providerId="LiveId" clId="{95B41A82-6FD5-4FEB-961B-982E75D79663}" dt="2024-08-06T21:49:35.601" v="444" actId="26606"/>
          <ac:spMkLst>
            <pc:docMk/>
            <pc:sldMk cId="2348239014" sldId="264"/>
            <ac:spMk id="7" creationId="{0066D092-3A3D-CD94-3C0B-635C90B96553}"/>
          </ac:spMkLst>
        </pc:spChg>
        <pc:spChg chg="add del">
          <ac:chgData name="R A A Z" userId="2a23cbf1771e0adb" providerId="LiveId" clId="{95B41A82-6FD5-4FEB-961B-982E75D79663}" dt="2024-08-06T21:49:35.601" v="444" actId="26606"/>
          <ac:spMkLst>
            <pc:docMk/>
            <pc:sldMk cId="2348239014" sldId="264"/>
            <ac:spMk id="13" creationId="{C7F55EAC-550A-4BDD-9099-3F20B8FA0EBC}"/>
          </ac:spMkLst>
        </pc:spChg>
        <pc:spChg chg="add del">
          <ac:chgData name="R A A Z" userId="2a23cbf1771e0adb" providerId="LiveId" clId="{95B41A82-6FD5-4FEB-961B-982E75D79663}" dt="2024-08-06T21:49:35.601" v="444" actId="26606"/>
          <ac:spMkLst>
            <pc:docMk/>
            <pc:sldMk cId="2348239014" sldId="264"/>
            <ac:spMk id="14" creationId="{DC4F5A5F-493F-49AE-89B6-D5AF5EBC8B0E}"/>
          </ac:spMkLst>
        </pc:spChg>
        <pc:spChg chg="add del">
          <ac:chgData name="R A A Z" userId="2a23cbf1771e0adb" providerId="LiveId" clId="{95B41A82-6FD5-4FEB-961B-982E75D79663}" dt="2024-08-06T21:41:23.007" v="378" actId="26606"/>
          <ac:spMkLst>
            <pc:docMk/>
            <pc:sldMk cId="2348239014" sldId="264"/>
            <ac:spMk id="16" creationId="{7C1E5815-D54C-487F-A054-6D4930ADE3DF}"/>
          </ac:spMkLst>
        </pc:spChg>
        <pc:spChg chg="add del">
          <ac:chgData name="R A A Z" userId="2a23cbf1771e0adb" providerId="LiveId" clId="{95B41A82-6FD5-4FEB-961B-982E75D79663}" dt="2024-08-06T21:41:23.007" v="378" actId="26606"/>
          <ac:spMkLst>
            <pc:docMk/>
            <pc:sldMk cId="2348239014" sldId="264"/>
            <ac:spMk id="18" creationId="{736F0DFD-0954-464F-BF12-DD2E6F6E0380}"/>
          </ac:spMkLst>
        </pc:spChg>
        <pc:picChg chg="del mod">
          <ac:chgData name="R A A Z" userId="2a23cbf1771e0adb" providerId="LiveId" clId="{95B41A82-6FD5-4FEB-961B-982E75D79663}" dt="2024-08-06T20:58:55.582" v="204" actId="478"/>
          <ac:picMkLst>
            <pc:docMk/>
            <pc:sldMk cId="2348239014" sldId="264"/>
            <ac:picMk id="3" creationId="{CFB6C134-8E86-887E-01BC-57974442A1BC}"/>
          </ac:picMkLst>
        </pc:picChg>
        <pc:picChg chg="mod">
          <ac:chgData name="R A A Z" userId="2a23cbf1771e0adb" providerId="LiveId" clId="{95B41A82-6FD5-4FEB-961B-982E75D79663}" dt="2024-08-06T21:49:35.601" v="444" actId="26606"/>
          <ac:picMkLst>
            <pc:docMk/>
            <pc:sldMk cId="2348239014" sldId="264"/>
            <ac:picMk id="5" creationId="{01E3B68A-3C39-A273-E539-3AADA4105E3E}"/>
          </ac:picMkLst>
        </pc:picChg>
        <pc:picChg chg="add del mod">
          <ac:chgData name="R A A Z" userId="2a23cbf1771e0adb" providerId="LiveId" clId="{95B41A82-6FD5-4FEB-961B-982E75D79663}" dt="2024-08-06T20:59:08.556" v="211" actId="478"/>
          <ac:picMkLst>
            <pc:docMk/>
            <pc:sldMk cId="2348239014" sldId="264"/>
            <ac:picMk id="9" creationId="{0489064E-D3D6-F8D3-FBFC-DB72E6F43B31}"/>
          </ac:picMkLst>
        </pc:picChg>
        <pc:picChg chg="add mod">
          <ac:chgData name="R A A Z" userId="2a23cbf1771e0adb" providerId="LiveId" clId="{95B41A82-6FD5-4FEB-961B-982E75D79663}" dt="2024-08-06T21:49:35.601" v="444" actId="26606"/>
          <ac:picMkLst>
            <pc:docMk/>
            <pc:sldMk cId="2348239014" sldId="264"/>
            <ac:picMk id="11" creationId="{AB9E79CE-0D77-3228-3BC9-1203C91AB31D}"/>
          </ac:picMkLst>
        </pc:picChg>
      </pc:sldChg>
      <pc:sldChg chg="addSp delSp modSp new mod setBg">
        <pc:chgData name="R A A Z" userId="2a23cbf1771e0adb" providerId="LiveId" clId="{95B41A82-6FD5-4FEB-961B-982E75D79663}" dt="2024-08-06T21:45:02.949" v="423" actId="33524"/>
        <pc:sldMkLst>
          <pc:docMk/>
          <pc:sldMk cId="3353262438" sldId="265"/>
        </pc:sldMkLst>
        <pc:spChg chg="del">
          <ac:chgData name="R A A Z" userId="2a23cbf1771e0adb" providerId="LiveId" clId="{95B41A82-6FD5-4FEB-961B-982E75D79663}" dt="2024-08-06T20:37:10.089" v="120" actId="478"/>
          <ac:spMkLst>
            <pc:docMk/>
            <pc:sldMk cId="3353262438" sldId="265"/>
            <ac:spMk id="2" creationId="{76E8FB5D-401A-9AE7-5256-7745B6901501}"/>
          </ac:spMkLst>
        </pc:spChg>
        <pc:spChg chg="del">
          <ac:chgData name="R A A Z" userId="2a23cbf1771e0adb" providerId="LiveId" clId="{95B41A82-6FD5-4FEB-961B-982E75D79663}" dt="2024-08-06T20:37:08.198" v="119" actId="478"/>
          <ac:spMkLst>
            <pc:docMk/>
            <pc:sldMk cId="3353262438" sldId="265"/>
            <ac:spMk id="3" creationId="{60CDB618-0B7A-8828-BA45-6ED02BA83154}"/>
          </ac:spMkLst>
        </pc:spChg>
        <pc:spChg chg="add mod ord">
          <ac:chgData name="R A A Z" userId="2a23cbf1771e0adb" providerId="LiveId" clId="{95B41A82-6FD5-4FEB-961B-982E75D79663}" dt="2024-08-06T21:45:02.949" v="423" actId="33524"/>
          <ac:spMkLst>
            <pc:docMk/>
            <pc:sldMk cId="3353262438" sldId="265"/>
            <ac:spMk id="5" creationId="{F0967B68-8C89-A468-E474-D5A92502A3B7}"/>
          </ac:spMkLst>
        </pc:spChg>
        <pc:spChg chg="add mod ord">
          <ac:chgData name="R A A Z" userId="2a23cbf1771e0adb" providerId="LiveId" clId="{95B41A82-6FD5-4FEB-961B-982E75D79663}" dt="2024-08-06T21:33:41.401" v="317" actId="1076"/>
          <ac:spMkLst>
            <pc:docMk/>
            <pc:sldMk cId="3353262438" sldId="265"/>
            <ac:spMk id="7" creationId="{BAA8A9DC-527A-F729-6340-37E2E84CD956}"/>
          </ac:spMkLst>
        </pc:spChg>
        <pc:spChg chg="add del">
          <ac:chgData name="R A A Z" userId="2a23cbf1771e0adb" providerId="LiveId" clId="{95B41A82-6FD5-4FEB-961B-982E75D79663}" dt="2024-08-06T21:33:32.740" v="314" actId="26606"/>
          <ac:spMkLst>
            <pc:docMk/>
            <pc:sldMk cId="3353262438" sldId="265"/>
            <ac:spMk id="12" creationId="{A8DB9CD9-59B1-4D73-BC4C-98796A48EF9B}"/>
          </ac:spMkLst>
        </pc:spChg>
        <pc:spChg chg="add del">
          <ac:chgData name="R A A Z" userId="2a23cbf1771e0adb" providerId="LiveId" clId="{95B41A82-6FD5-4FEB-961B-982E75D79663}" dt="2024-08-06T21:33:32.740" v="314" actId="26606"/>
          <ac:spMkLst>
            <pc:docMk/>
            <pc:sldMk cId="3353262438" sldId="265"/>
            <ac:spMk id="14" creationId="{8874A6A9-41FF-4E33-AFA8-F9F81436A59E}"/>
          </ac:spMkLst>
        </pc:spChg>
        <pc:spChg chg="add del">
          <ac:chgData name="R A A Z" userId="2a23cbf1771e0adb" providerId="LiveId" clId="{95B41A82-6FD5-4FEB-961B-982E75D79663}" dt="2024-08-06T21:33:28.009" v="299" actId="26606"/>
          <ac:spMkLst>
            <pc:docMk/>
            <pc:sldMk cId="3353262438" sldId="265"/>
            <ac:spMk id="28" creationId="{73A25D70-4A55-4F72-B9C5-A69CDBF4DB42}"/>
          </ac:spMkLst>
        </pc:spChg>
        <pc:spChg chg="add del">
          <ac:chgData name="R A A Z" userId="2a23cbf1771e0adb" providerId="LiveId" clId="{95B41A82-6FD5-4FEB-961B-982E75D79663}" dt="2024-08-06T21:33:28.009" v="299" actId="26606"/>
          <ac:spMkLst>
            <pc:docMk/>
            <pc:sldMk cId="3353262438" sldId="265"/>
            <ac:spMk id="30" creationId="{54957100-6D8B-4161-9F2F-C0A949EC84C4}"/>
          </ac:spMkLst>
        </pc:spChg>
        <pc:spChg chg="add del">
          <ac:chgData name="R A A Z" userId="2a23cbf1771e0adb" providerId="LiveId" clId="{95B41A82-6FD5-4FEB-961B-982E75D79663}" dt="2024-08-06T21:33:28.009" v="299" actId="26606"/>
          <ac:spMkLst>
            <pc:docMk/>
            <pc:sldMk cId="3353262438" sldId="265"/>
            <ac:spMk id="32" creationId="{0BD8B065-EE51-4AE2-A94C-86249998FD7B}"/>
          </ac:spMkLst>
        </pc:spChg>
        <pc:spChg chg="add del">
          <ac:chgData name="R A A Z" userId="2a23cbf1771e0adb" providerId="LiveId" clId="{95B41A82-6FD5-4FEB-961B-982E75D79663}" dt="2024-08-06T21:33:29.038" v="302" actId="26606"/>
          <ac:spMkLst>
            <pc:docMk/>
            <pc:sldMk cId="3353262438" sldId="265"/>
            <ac:spMk id="46" creationId="{A8DB9CD9-59B1-4D73-BC4C-98796A48EF9B}"/>
          </ac:spMkLst>
        </pc:spChg>
        <pc:spChg chg="add del">
          <ac:chgData name="R A A Z" userId="2a23cbf1771e0adb" providerId="LiveId" clId="{95B41A82-6FD5-4FEB-961B-982E75D79663}" dt="2024-08-06T21:33:29.038" v="302" actId="26606"/>
          <ac:spMkLst>
            <pc:docMk/>
            <pc:sldMk cId="3353262438" sldId="265"/>
            <ac:spMk id="47" creationId="{8874A6A9-41FF-4E33-AFA8-F9F81436A59E}"/>
          </ac:spMkLst>
        </pc:spChg>
        <pc:spChg chg="add del">
          <ac:chgData name="R A A Z" userId="2a23cbf1771e0adb" providerId="LiveId" clId="{95B41A82-6FD5-4FEB-961B-982E75D79663}" dt="2024-08-06T21:33:30.008" v="305" actId="26606"/>
          <ac:spMkLst>
            <pc:docMk/>
            <pc:sldMk cId="3353262438" sldId="265"/>
            <ac:spMk id="55" creationId="{5A292AEA-2528-46C0-B426-95822B6141FB}"/>
          </ac:spMkLst>
        </pc:spChg>
        <pc:spChg chg="add del">
          <ac:chgData name="R A A Z" userId="2a23cbf1771e0adb" providerId="LiveId" clId="{95B41A82-6FD5-4FEB-961B-982E75D79663}" dt="2024-08-06T21:33:30.008" v="305" actId="26606"/>
          <ac:spMkLst>
            <pc:docMk/>
            <pc:sldMk cId="3353262438" sldId="265"/>
            <ac:spMk id="56" creationId="{D8B7B198-E4DF-43CD-AD8C-199884323745}"/>
          </ac:spMkLst>
        </pc:spChg>
        <pc:spChg chg="add del">
          <ac:chgData name="R A A Z" userId="2a23cbf1771e0adb" providerId="LiveId" clId="{95B41A82-6FD5-4FEB-961B-982E75D79663}" dt="2024-08-06T21:33:30.008" v="305" actId="26606"/>
          <ac:spMkLst>
            <pc:docMk/>
            <pc:sldMk cId="3353262438" sldId="265"/>
            <ac:spMk id="57" creationId="{2BE67753-EA0E-4819-8D22-0B6600CF7231}"/>
          </ac:spMkLst>
        </pc:spChg>
        <pc:spChg chg="add del">
          <ac:chgData name="R A A Z" userId="2a23cbf1771e0adb" providerId="LiveId" clId="{95B41A82-6FD5-4FEB-961B-982E75D79663}" dt="2024-08-06T21:33:30.857" v="308" actId="26606"/>
          <ac:spMkLst>
            <pc:docMk/>
            <pc:sldMk cId="3353262438" sldId="265"/>
            <ac:spMk id="69" creationId="{C27D7A02-907B-496F-BA7E-AA3780733CA7}"/>
          </ac:spMkLst>
        </pc:spChg>
        <pc:spChg chg="add del">
          <ac:chgData name="R A A Z" userId="2a23cbf1771e0adb" providerId="LiveId" clId="{95B41A82-6FD5-4FEB-961B-982E75D79663}" dt="2024-08-06T21:33:30.857" v="308" actId="26606"/>
          <ac:spMkLst>
            <pc:docMk/>
            <pc:sldMk cId="3353262438" sldId="265"/>
            <ac:spMk id="70" creationId="{0FBA5268-0AE7-4CAD-9537-D0EB09E76406}"/>
          </ac:spMkLst>
        </pc:spChg>
        <pc:spChg chg="add del">
          <ac:chgData name="R A A Z" userId="2a23cbf1771e0adb" providerId="LiveId" clId="{95B41A82-6FD5-4FEB-961B-982E75D79663}" dt="2024-08-06T21:33:30.857" v="308" actId="26606"/>
          <ac:spMkLst>
            <pc:docMk/>
            <pc:sldMk cId="3353262438" sldId="265"/>
            <ac:spMk id="71" creationId="{088D065B-39DA-4077-B9CF-E489CE4C0169}"/>
          </ac:spMkLst>
        </pc:spChg>
        <pc:spChg chg="add del">
          <ac:chgData name="R A A Z" userId="2a23cbf1771e0adb" providerId="LiveId" clId="{95B41A82-6FD5-4FEB-961B-982E75D79663}" dt="2024-08-06T21:33:31.273" v="311" actId="26606"/>
          <ac:spMkLst>
            <pc:docMk/>
            <pc:sldMk cId="3353262438" sldId="265"/>
            <ac:spMk id="73" creationId="{73A25D70-4A55-4F72-B9C5-A69CDBF4DB42}"/>
          </ac:spMkLst>
        </pc:spChg>
        <pc:spChg chg="add del">
          <ac:chgData name="R A A Z" userId="2a23cbf1771e0adb" providerId="LiveId" clId="{95B41A82-6FD5-4FEB-961B-982E75D79663}" dt="2024-08-06T21:33:31.273" v="311" actId="26606"/>
          <ac:spMkLst>
            <pc:docMk/>
            <pc:sldMk cId="3353262438" sldId="265"/>
            <ac:spMk id="74" creationId="{54957100-6D8B-4161-9F2F-C0A949EC84C4}"/>
          </ac:spMkLst>
        </pc:spChg>
        <pc:spChg chg="add del">
          <ac:chgData name="R A A Z" userId="2a23cbf1771e0adb" providerId="LiveId" clId="{95B41A82-6FD5-4FEB-961B-982E75D79663}" dt="2024-08-06T21:33:31.273" v="311" actId="26606"/>
          <ac:spMkLst>
            <pc:docMk/>
            <pc:sldMk cId="3353262438" sldId="265"/>
            <ac:spMk id="75" creationId="{0BD8B065-EE51-4AE2-A94C-86249998FD7B}"/>
          </ac:spMkLst>
        </pc:spChg>
        <pc:spChg chg="add del">
          <ac:chgData name="R A A Z" userId="2a23cbf1771e0adb" providerId="LiveId" clId="{95B41A82-6FD5-4FEB-961B-982E75D79663}" dt="2024-08-06T21:33:32.740" v="314" actId="26606"/>
          <ac:spMkLst>
            <pc:docMk/>
            <pc:sldMk cId="3353262438" sldId="265"/>
            <ac:spMk id="86" creationId="{1EADCAF8-8823-4E89-8612-21029831A4B2}"/>
          </ac:spMkLst>
        </pc:spChg>
        <pc:spChg chg="add del">
          <ac:chgData name="R A A Z" userId="2a23cbf1771e0adb" providerId="LiveId" clId="{95B41A82-6FD5-4FEB-961B-982E75D79663}" dt="2024-08-06T21:33:32.740" v="314" actId="26606"/>
          <ac:spMkLst>
            <pc:docMk/>
            <pc:sldMk cId="3353262438" sldId="265"/>
            <ac:spMk id="87" creationId="{28CA07B2-0819-4B62-9425-7A52BBDD7070}"/>
          </ac:spMkLst>
        </pc:spChg>
        <pc:grpChg chg="add del">
          <ac:chgData name="R A A Z" userId="2a23cbf1771e0adb" providerId="LiveId" clId="{95B41A82-6FD5-4FEB-961B-982E75D79663}" dt="2024-08-06T21:33:32.740" v="314" actId="26606"/>
          <ac:grpSpMkLst>
            <pc:docMk/>
            <pc:sldMk cId="3353262438" sldId="265"/>
            <ac:grpSpMk id="16" creationId="{721D730E-1F97-4071-B143-B05E6D2599BC}"/>
          </ac:grpSpMkLst>
        </pc:grpChg>
        <pc:grpChg chg="add del">
          <ac:chgData name="R A A Z" userId="2a23cbf1771e0adb" providerId="LiveId" clId="{95B41A82-6FD5-4FEB-961B-982E75D79663}" dt="2024-08-06T21:33:28.009" v="299" actId="26606"/>
          <ac:grpSpMkLst>
            <pc:docMk/>
            <pc:sldMk cId="3353262438" sldId="265"/>
            <ac:grpSpMk id="34" creationId="{18999293-B054-4B57-A26F-D04C2BB11338}"/>
          </ac:grpSpMkLst>
        </pc:grpChg>
        <pc:grpChg chg="add del">
          <ac:chgData name="R A A Z" userId="2a23cbf1771e0adb" providerId="LiveId" clId="{95B41A82-6FD5-4FEB-961B-982E75D79663}" dt="2024-08-06T21:33:28.009" v="299" actId="26606"/>
          <ac:grpSpMkLst>
            <pc:docMk/>
            <pc:sldMk cId="3353262438" sldId="265"/>
            <ac:grpSpMk id="40" creationId="{761945C4-D997-42F3-B59A-984CF0066715}"/>
          </ac:grpSpMkLst>
        </pc:grpChg>
        <pc:grpChg chg="add del">
          <ac:chgData name="R A A Z" userId="2a23cbf1771e0adb" providerId="LiveId" clId="{95B41A82-6FD5-4FEB-961B-982E75D79663}" dt="2024-08-06T21:33:30.008" v="305" actId="26606"/>
          <ac:grpSpMkLst>
            <pc:docMk/>
            <pc:sldMk cId="3353262438" sldId="265"/>
            <ac:grpSpMk id="43" creationId="{87F87F1B-42BA-4AC7-A4E2-41544DDB2CE3}"/>
          </ac:grpSpMkLst>
        </pc:grpChg>
        <pc:grpChg chg="add del">
          <ac:chgData name="R A A Z" userId="2a23cbf1771e0adb" providerId="LiveId" clId="{95B41A82-6FD5-4FEB-961B-982E75D79663}" dt="2024-08-06T21:33:29.038" v="302" actId="26606"/>
          <ac:grpSpMkLst>
            <pc:docMk/>
            <pc:sldMk cId="3353262438" sldId="265"/>
            <ac:grpSpMk id="48" creationId="{721D730E-1F97-4071-B143-B05E6D2599BC}"/>
          </ac:grpSpMkLst>
        </pc:grpChg>
        <pc:grpChg chg="add del">
          <ac:chgData name="R A A Z" userId="2a23cbf1771e0adb" providerId="LiveId" clId="{95B41A82-6FD5-4FEB-961B-982E75D79663}" dt="2024-08-06T21:33:30.008" v="305" actId="26606"/>
          <ac:grpSpMkLst>
            <pc:docMk/>
            <pc:sldMk cId="3353262438" sldId="265"/>
            <ac:grpSpMk id="58" creationId="{D76D63AC-0421-45EC-B383-E79A61A78C6B}"/>
          </ac:grpSpMkLst>
        </pc:grpChg>
        <pc:grpChg chg="add del">
          <ac:chgData name="R A A Z" userId="2a23cbf1771e0adb" providerId="LiveId" clId="{95B41A82-6FD5-4FEB-961B-982E75D79663}" dt="2024-08-06T21:33:30.008" v="305" actId="26606"/>
          <ac:grpSpMkLst>
            <pc:docMk/>
            <pc:sldMk cId="3353262438" sldId="265"/>
            <ac:grpSpMk id="63" creationId="{967346A5-7569-4F15-AB5D-BE3DADF192C0}"/>
          </ac:grpSpMkLst>
        </pc:grpChg>
        <pc:grpChg chg="add del">
          <ac:chgData name="R A A Z" userId="2a23cbf1771e0adb" providerId="LiveId" clId="{95B41A82-6FD5-4FEB-961B-982E75D79663}" dt="2024-08-06T21:33:31.273" v="311" actId="26606"/>
          <ac:grpSpMkLst>
            <pc:docMk/>
            <pc:sldMk cId="3353262438" sldId="265"/>
            <ac:grpSpMk id="76" creationId="{18999293-B054-4B57-A26F-D04C2BB11338}"/>
          </ac:grpSpMkLst>
        </pc:grpChg>
        <pc:grpChg chg="add del">
          <ac:chgData name="R A A Z" userId="2a23cbf1771e0adb" providerId="LiveId" clId="{95B41A82-6FD5-4FEB-961B-982E75D79663}" dt="2024-08-06T21:33:31.273" v="311" actId="26606"/>
          <ac:grpSpMkLst>
            <pc:docMk/>
            <pc:sldMk cId="3353262438" sldId="265"/>
            <ac:grpSpMk id="81" creationId="{761945C4-D997-42F3-B59A-984CF0066715}"/>
          </ac:grpSpMkLst>
        </pc:grpChg>
        <pc:grpChg chg="add del">
          <ac:chgData name="R A A Z" userId="2a23cbf1771e0adb" providerId="LiveId" clId="{95B41A82-6FD5-4FEB-961B-982E75D79663}" dt="2024-08-06T21:33:32.740" v="314" actId="26606"/>
          <ac:grpSpMkLst>
            <pc:docMk/>
            <pc:sldMk cId="3353262438" sldId="265"/>
            <ac:grpSpMk id="88" creationId="{DA02BEE4-A5D4-40AF-882D-49D34B086FFF}"/>
          </ac:grpSpMkLst>
        </pc:grpChg>
      </pc:sldChg>
      <pc:sldChg chg="addSp delSp modSp new mod setBg">
        <pc:chgData name="R A A Z" userId="2a23cbf1771e0adb" providerId="LiveId" clId="{95B41A82-6FD5-4FEB-961B-982E75D79663}" dt="2024-08-06T21:45:41.307" v="437" actId="20577"/>
        <pc:sldMkLst>
          <pc:docMk/>
          <pc:sldMk cId="2461294846" sldId="266"/>
        </pc:sldMkLst>
        <pc:spChg chg="add mod">
          <ac:chgData name="R A A Z" userId="2a23cbf1771e0adb" providerId="LiveId" clId="{95B41A82-6FD5-4FEB-961B-982E75D79663}" dt="2024-08-06T21:45:41.307" v="437" actId="20577"/>
          <ac:spMkLst>
            <pc:docMk/>
            <pc:sldMk cId="2461294846" sldId="266"/>
            <ac:spMk id="2" creationId="{78B2ED9C-085A-A56D-5A57-4AE5EB5E5E8F}"/>
          </ac:spMkLst>
        </pc:spChg>
        <pc:spChg chg="add del">
          <ac:chgData name="R A A Z" userId="2a23cbf1771e0adb" providerId="LiveId" clId="{95B41A82-6FD5-4FEB-961B-982E75D79663}" dt="2024-08-06T21:34:27.872" v="322" actId="26606"/>
          <ac:spMkLst>
            <pc:docMk/>
            <pc:sldMk cId="2461294846" sldId="266"/>
            <ac:spMk id="12" creationId="{8D6EA299-0840-6DEA-E670-C49AEBC87E89}"/>
          </ac:spMkLst>
        </pc:spChg>
        <pc:spChg chg="add del">
          <ac:chgData name="R A A Z" userId="2a23cbf1771e0adb" providerId="LiveId" clId="{95B41A82-6FD5-4FEB-961B-982E75D79663}" dt="2024-08-06T21:34:27.872" v="322" actId="26606"/>
          <ac:spMkLst>
            <pc:docMk/>
            <pc:sldMk cId="2461294846" sldId="266"/>
            <ac:spMk id="14" creationId="{AE3A741D-C19B-960A-5803-1C5887147820}"/>
          </ac:spMkLst>
        </pc:spChg>
        <pc:spChg chg="add del">
          <ac:chgData name="R A A Z" userId="2a23cbf1771e0adb" providerId="LiveId" clId="{95B41A82-6FD5-4FEB-961B-982E75D79663}" dt="2024-08-06T21:34:27.872" v="322" actId="26606"/>
          <ac:spMkLst>
            <pc:docMk/>
            <pc:sldMk cId="2461294846" sldId="266"/>
            <ac:spMk id="15" creationId="{DC39DE25-0E4E-0AA7-0932-1D78C2372786}"/>
          </ac:spMkLst>
        </pc:spChg>
        <pc:spChg chg="add">
          <ac:chgData name="R A A Z" userId="2a23cbf1771e0adb" providerId="LiveId" clId="{95B41A82-6FD5-4FEB-961B-982E75D79663}" dt="2024-08-06T21:45:31.452" v="425" actId="26606"/>
          <ac:spMkLst>
            <pc:docMk/>
            <pc:sldMk cId="2461294846" sldId="266"/>
            <ac:spMk id="23" creationId="{3BA513B0-82FF-4F41-8178-885375D1CFB5}"/>
          </ac:spMkLst>
        </pc:spChg>
        <pc:grpChg chg="add del">
          <ac:chgData name="R A A Z" userId="2a23cbf1771e0adb" providerId="LiveId" clId="{95B41A82-6FD5-4FEB-961B-982E75D79663}" dt="2024-08-06T21:34:25.129" v="320" actId="26606"/>
          <ac:grpSpMkLst>
            <pc:docMk/>
            <pc:sldMk cId="2461294846" sldId="266"/>
            <ac:grpSpMk id="8" creationId="{5EFBDE31-BB3E-6CFC-23CD-B5976DA38438}"/>
          </ac:grpSpMkLst>
        </pc:grpChg>
        <pc:grpChg chg="add del">
          <ac:chgData name="R A A Z" userId="2a23cbf1771e0adb" providerId="LiveId" clId="{95B41A82-6FD5-4FEB-961B-982E75D79663}" dt="2024-08-06T21:45:31.452" v="425" actId="26606"/>
          <ac:grpSpMkLst>
            <pc:docMk/>
            <pc:sldMk cId="2461294846" sldId="266"/>
            <ac:grpSpMk id="18" creationId="{5EFBDE31-BB3E-6CFC-23CD-B5976DA38438}"/>
          </ac:grpSpMkLst>
        </pc:grpChg>
        <pc:grpChg chg="add">
          <ac:chgData name="R A A Z" userId="2a23cbf1771e0adb" providerId="LiveId" clId="{95B41A82-6FD5-4FEB-961B-982E75D79663}" dt="2024-08-06T21:45:31.452" v="425" actId="26606"/>
          <ac:grpSpMkLst>
            <pc:docMk/>
            <pc:sldMk cId="2461294846" sldId="266"/>
            <ac:grpSpMk id="25" creationId="{93DB8501-F9F2-4ACD-B56A-9019CD5006D6}"/>
          </ac:grpSpMkLst>
        </pc:grpChg>
        <pc:picChg chg="add del">
          <ac:chgData name="R A A Z" userId="2a23cbf1771e0adb" providerId="LiveId" clId="{95B41A82-6FD5-4FEB-961B-982E75D79663}" dt="2024-08-06T21:34:25.129" v="320" actId="26606"/>
          <ac:picMkLst>
            <pc:docMk/>
            <pc:sldMk cId="2461294846" sldId="266"/>
            <ac:picMk id="4" creationId="{F66F83A6-C39A-DCC9-4CDC-DC93151A4BA4}"/>
          </ac:picMkLst>
        </pc:picChg>
        <pc:picChg chg="add del">
          <ac:chgData name="R A A Z" userId="2a23cbf1771e0adb" providerId="LiveId" clId="{95B41A82-6FD5-4FEB-961B-982E75D79663}" dt="2024-08-06T21:34:27.872" v="322" actId="26606"/>
          <ac:picMkLst>
            <pc:docMk/>
            <pc:sldMk cId="2461294846" sldId="266"/>
            <ac:picMk id="13" creationId="{56DCD097-2D82-6D36-093C-7B9C9B23B116}"/>
          </ac:picMkLst>
        </pc:picChg>
        <pc:picChg chg="add mod">
          <ac:chgData name="R A A Z" userId="2a23cbf1771e0adb" providerId="LiveId" clId="{95B41A82-6FD5-4FEB-961B-982E75D79663}" dt="2024-08-06T21:45:31.452" v="425" actId="26606"/>
          <ac:picMkLst>
            <pc:docMk/>
            <pc:sldMk cId="2461294846" sldId="266"/>
            <ac:picMk id="17" creationId="{F66F83A6-C39A-DCC9-4CDC-DC93151A4BA4}"/>
          </ac:picMkLst>
        </pc:picChg>
      </pc:sldChg>
      <pc:sldChg chg="addSp delSp modSp new mod setBg">
        <pc:chgData name="R A A Z" userId="2a23cbf1771e0adb" providerId="LiveId" clId="{95B41A82-6FD5-4FEB-961B-982E75D79663}" dt="2024-08-06T21:42:21.308" v="388" actId="5793"/>
        <pc:sldMkLst>
          <pc:docMk/>
          <pc:sldMk cId="3084126464" sldId="267"/>
        </pc:sldMkLst>
        <pc:spChg chg="add mod">
          <ac:chgData name="R A A Z" userId="2a23cbf1771e0adb" providerId="LiveId" clId="{95B41A82-6FD5-4FEB-961B-982E75D79663}" dt="2024-08-06T21:42:21.308" v="388" actId="5793"/>
          <ac:spMkLst>
            <pc:docMk/>
            <pc:sldMk cId="3084126464" sldId="267"/>
            <ac:spMk id="2" creationId="{1AAF4834-28FC-8C53-ADC2-5A1CD8B320F3}"/>
          </ac:spMkLst>
        </pc:spChg>
        <pc:spChg chg="add del">
          <ac:chgData name="R A A Z" userId="2a23cbf1771e0adb" providerId="LiveId" clId="{95B41A82-6FD5-4FEB-961B-982E75D79663}" dt="2024-08-06T21:42:11.844" v="384" actId="26606"/>
          <ac:spMkLst>
            <pc:docMk/>
            <pc:sldMk cId="3084126464" sldId="267"/>
            <ac:spMk id="7" creationId="{DAF1966E-FD40-4A4A-B61B-C4DF7FA05F06}"/>
          </ac:spMkLst>
        </pc:spChg>
        <pc:spChg chg="add del">
          <ac:chgData name="R A A Z" userId="2a23cbf1771e0adb" providerId="LiveId" clId="{95B41A82-6FD5-4FEB-961B-982E75D79663}" dt="2024-08-06T21:42:10.886" v="382" actId="26606"/>
          <ac:spMkLst>
            <pc:docMk/>
            <pc:sldMk cId="3084126464" sldId="267"/>
            <ac:spMk id="9" creationId="{EDDBB197-D710-4A4F-A9CA-FD2177498BE8}"/>
          </ac:spMkLst>
        </pc:spChg>
        <pc:spChg chg="add del">
          <ac:chgData name="R A A Z" userId="2a23cbf1771e0adb" providerId="LiveId" clId="{95B41A82-6FD5-4FEB-961B-982E75D79663}" dt="2024-08-06T21:42:08.947" v="380" actId="26606"/>
          <ac:spMkLst>
            <pc:docMk/>
            <pc:sldMk cId="3084126464" sldId="267"/>
            <ac:spMk id="11" creationId="{5D7F64A8-D625-4F61-A290-B499BB62ACFF}"/>
          </ac:spMkLst>
        </pc:spChg>
        <pc:spChg chg="add del">
          <ac:chgData name="R A A Z" userId="2a23cbf1771e0adb" providerId="LiveId" clId="{95B41A82-6FD5-4FEB-961B-982E75D79663}" dt="2024-08-06T21:42:10.886" v="382" actId="26606"/>
          <ac:spMkLst>
            <pc:docMk/>
            <pc:sldMk cId="3084126464" sldId="267"/>
            <ac:spMk id="18" creationId="{975D1CFA-2CDB-4B64-BD9F-85744E8DA12F}"/>
          </ac:spMkLst>
        </pc:spChg>
        <pc:spChg chg="add del">
          <ac:chgData name="R A A Z" userId="2a23cbf1771e0adb" providerId="LiveId" clId="{95B41A82-6FD5-4FEB-961B-982E75D79663}" dt="2024-08-06T21:42:11.844" v="384" actId="26606"/>
          <ac:spMkLst>
            <pc:docMk/>
            <pc:sldMk cId="3084126464" sldId="267"/>
            <ac:spMk id="21" creationId="{047BFA19-D45E-416B-A404-7AF2F3F27017}"/>
          </ac:spMkLst>
        </pc:spChg>
        <pc:spChg chg="add del">
          <ac:chgData name="R A A Z" userId="2a23cbf1771e0adb" providerId="LiveId" clId="{95B41A82-6FD5-4FEB-961B-982E75D79663}" dt="2024-08-06T21:42:11.844" v="384" actId="26606"/>
          <ac:spMkLst>
            <pc:docMk/>
            <pc:sldMk cId="3084126464" sldId="267"/>
            <ac:spMk id="22" creationId="{8E0105E7-23DB-4CF2-8258-FF47C7620F6E}"/>
          </ac:spMkLst>
        </pc:spChg>
        <pc:spChg chg="add del">
          <ac:chgData name="R A A Z" userId="2a23cbf1771e0adb" providerId="LiveId" clId="{95B41A82-6FD5-4FEB-961B-982E75D79663}" dt="2024-08-06T21:42:11.844" v="384" actId="26606"/>
          <ac:spMkLst>
            <pc:docMk/>
            <pc:sldMk cId="3084126464" sldId="267"/>
            <ac:spMk id="23" creationId="{074B4F7D-14B2-478B-8BF5-01E4E0C5D263}"/>
          </ac:spMkLst>
        </pc:spChg>
        <pc:spChg chg="add del">
          <ac:chgData name="R A A Z" userId="2a23cbf1771e0adb" providerId="LiveId" clId="{95B41A82-6FD5-4FEB-961B-982E75D79663}" dt="2024-08-06T21:42:16.467" v="386" actId="26606"/>
          <ac:spMkLst>
            <pc:docMk/>
            <pc:sldMk cId="3084126464" sldId="267"/>
            <ac:spMk id="25" creationId="{EDDBB197-D710-4A4F-A9CA-FD2177498BE8}"/>
          </ac:spMkLst>
        </pc:spChg>
        <pc:spChg chg="add del">
          <ac:chgData name="R A A Z" userId="2a23cbf1771e0adb" providerId="LiveId" clId="{95B41A82-6FD5-4FEB-961B-982E75D79663}" dt="2024-08-06T21:42:16.467" v="386" actId="26606"/>
          <ac:spMkLst>
            <pc:docMk/>
            <pc:sldMk cId="3084126464" sldId="267"/>
            <ac:spMk id="26" creationId="{975D1CFA-2CDB-4B64-BD9F-85744E8DA12F}"/>
          </ac:spMkLst>
        </pc:spChg>
        <pc:spChg chg="add">
          <ac:chgData name="R A A Z" userId="2a23cbf1771e0adb" providerId="LiveId" clId="{95B41A82-6FD5-4FEB-961B-982E75D79663}" dt="2024-08-06T21:42:16.472" v="387" actId="26606"/>
          <ac:spMkLst>
            <pc:docMk/>
            <pc:sldMk cId="3084126464" sldId="267"/>
            <ac:spMk id="30" creationId="{081EA652-8C6A-4E69-BEB9-170809474553}"/>
          </ac:spMkLst>
        </pc:spChg>
        <pc:spChg chg="add">
          <ac:chgData name="R A A Z" userId="2a23cbf1771e0adb" providerId="LiveId" clId="{95B41A82-6FD5-4FEB-961B-982E75D79663}" dt="2024-08-06T21:42:16.472" v="387" actId="26606"/>
          <ac:spMkLst>
            <pc:docMk/>
            <pc:sldMk cId="3084126464" sldId="267"/>
            <ac:spMk id="31" creationId="{5298780A-33B9-4EA2-8F67-DE68AD62841B}"/>
          </ac:spMkLst>
        </pc:spChg>
        <pc:spChg chg="add">
          <ac:chgData name="R A A Z" userId="2a23cbf1771e0adb" providerId="LiveId" clId="{95B41A82-6FD5-4FEB-961B-982E75D79663}" dt="2024-08-06T21:42:16.472" v="387" actId="26606"/>
          <ac:spMkLst>
            <pc:docMk/>
            <pc:sldMk cId="3084126464" sldId="267"/>
            <ac:spMk id="32" creationId="{7F488E8B-4E1E-4402-8935-D4E6C02615C7}"/>
          </ac:spMkLst>
        </pc:spChg>
        <pc:grpChg chg="add del">
          <ac:chgData name="R A A Z" userId="2a23cbf1771e0adb" providerId="LiveId" clId="{95B41A82-6FD5-4FEB-961B-982E75D79663}" dt="2024-08-06T21:42:10.886" v="382" actId="26606"/>
          <ac:grpSpMkLst>
            <pc:docMk/>
            <pc:sldMk cId="3084126464" sldId="267"/>
            <ac:grpSpMk id="13" creationId="{25EE5136-01F1-466C-962D-BA9B4C6757AA}"/>
          </ac:grpSpMkLst>
        </pc:grpChg>
        <pc:grpChg chg="add del">
          <ac:chgData name="R A A Z" userId="2a23cbf1771e0adb" providerId="LiveId" clId="{95B41A82-6FD5-4FEB-961B-982E75D79663}" dt="2024-08-06T21:42:16.467" v="386" actId="26606"/>
          <ac:grpSpMkLst>
            <pc:docMk/>
            <pc:sldMk cId="3084126464" sldId="267"/>
            <ac:grpSpMk id="27" creationId="{25EE5136-01F1-466C-962D-BA9B4C6757AA}"/>
          </ac:grpSpMkLst>
        </pc:grpChg>
        <pc:picChg chg="add del">
          <ac:chgData name="R A A Z" userId="2a23cbf1771e0adb" providerId="LiveId" clId="{95B41A82-6FD5-4FEB-961B-982E75D79663}" dt="2024-08-06T21:42:08.947" v="380" actId="26606"/>
          <ac:picMkLst>
            <pc:docMk/>
            <pc:sldMk cId="3084126464" sldId="267"/>
            <ac:picMk id="6" creationId="{376FD02A-347F-5C5A-70EE-EBCB8E3EBE0E}"/>
          </ac:picMkLst>
        </pc:picChg>
        <pc:picChg chg="add del">
          <ac:chgData name="R A A Z" userId="2a23cbf1771e0adb" providerId="LiveId" clId="{95B41A82-6FD5-4FEB-961B-982E75D79663}" dt="2024-08-06T21:42:08.947" v="380" actId="26606"/>
          <ac:picMkLst>
            <pc:docMk/>
            <pc:sldMk cId="3084126464" sldId="267"/>
            <ac:picMk id="8" creationId="{5FC1ACF0-58D7-43A3-A4F3-E5980AB8E590}"/>
          </ac:picMkLst>
        </pc:picChg>
        <pc:picChg chg="add del">
          <ac:chgData name="R A A Z" userId="2a23cbf1771e0adb" providerId="LiveId" clId="{95B41A82-6FD5-4FEB-961B-982E75D79663}" dt="2024-08-06T21:42:10.886" v="382" actId="26606"/>
          <ac:picMkLst>
            <pc:docMk/>
            <pc:sldMk cId="3084126464" sldId="267"/>
            <ac:picMk id="19" creationId="{C98D33DC-A3A4-718A-6AFF-9661A370B57E}"/>
          </ac:picMkLst>
        </pc:picChg>
        <pc:picChg chg="add del">
          <ac:chgData name="R A A Z" userId="2a23cbf1771e0adb" providerId="LiveId" clId="{95B41A82-6FD5-4FEB-961B-982E75D79663}" dt="2024-08-06T21:42:16.467" v="386" actId="26606"/>
          <ac:picMkLst>
            <pc:docMk/>
            <pc:sldMk cId="3084126464" sldId="267"/>
            <ac:picMk id="28" creationId="{C98D33DC-A3A4-718A-6AFF-9661A370B57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92A9C-7B70-4A78-B5CA-DD509018EEE8}" type="datetimeFigureOut">
              <a:rPr lang="en-IN" smtClean="0"/>
              <a:t>07-08-2024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D5752-1749-4F8C-83EC-044C06D10D64}" type="slidenum">
              <a:rPr lang="en-IN" smtClean="0"/>
              <a:t>‹#›</a:t>
            </a:fld>
            <a:endParaRPr lang="en-IN"/>
          </a:p>
        </p:txBody>
      </p:sp>
    </p:spTree>
    <p:extLst>
      <p:ext uri="{BB962C8B-B14F-4D97-AF65-F5344CB8AC3E}">
        <p14:creationId xmlns:p14="http://schemas.microsoft.com/office/powerpoint/2010/main" val="3984063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CD5752-1749-4F8C-83EC-044C06D10D64}" type="slidenum">
              <a:rPr lang="en-IN" smtClean="0"/>
              <a:t>6</a:t>
            </a:fld>
            <a:endParaRPr lang="en-IN"/>
          </a:p>
        </p:txBody>
      </p:sp>
    </p:spTree>
    <p:extLst>
      <p:ext uri="{BB962C8B-B14F-4D97-AF65-F5344CB8AC3E}">
        <p14:creationId xmlns:p14="http://schemas.microsoft.com/office/powerpoint/2010/main" val="1524407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C06E-2299-27C5-D8D4-F682FB8D1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0DDCEF-8C5A-C484-5EE1-8652696F6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C4C07A-4E9C-6C23-9294-EAD62A60079D}"/>
              </a:ext>
            </a:extLst>
          </p:cNvPr>
          <p:cNvSpPr>
            <a:spLocks noGrp="1"/>
          </p:cNvSpPr>
          <p:nvPr>
            <p:ph type="dt" sz="half" idx="10"/>
          </p:nvPr>
        </p:nvSpPr>
        <p:spPr/>
        <p:txBody>
          <a:bodyPr/>
          <a:lstStyle/>
          <a:p>
            <a:fld id="{BDA134EB-5786-40D0-AFF1-D82E2A112F57}" type="datetimeFigureOut">
              <a:rPr lang="en-IN" smtClean="0"/>
              <a:t>07-08-2024</a:t>
            </a:fld>
            <a:endParaRPr lang="en-IN"/>
          </a:p>
        </p:txBody>
      </p:sp>
      <p:sp>
        <p:nvSpPr>
          <p:cNvPr id="5" name="Footer Placeholder 4">
            <a:extLst>
              <a:ext uri="{FF2B5EF4-FFF2-40B4-BE49-F238E27FC236}">
                <a16:creationId xmlns:a16="http://schemas.microsoft.com/office/drawing/2014/main" id="{1B3FC2D1-547A-E790-8D94-1CF182998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A84459-6A43-42F8-4A3F-30CC40570505}"/>
              </a:ext>
            </a:extLst>
          </p:cNvPr>
          <p:cNvSpPr>
            <a:spLocks noGrp="1"/>
          </p:cNvSpPr>
          <p:nvPr>
            <p:ph type="sldNum" sz="quarter" idx="12"/>
          </p:nvPr>
        </p:nvSpPr>
        <p:spPr/>
        <p:txBody>
          <a:bodyPr/>
          <a:lstStyle/>
          <a:p>
            <a:fld id="{460891F7-9C55-42F9-BA5C-030F57B8B0C7}" type="slidenum">
              <a:rPr lang="en-IN" smtClean="0"/>
              <a:t>‹#›</a:t>
            </a:fld>
            <a:endParaRPr lang="en-IN"/>
          </a:p>
        </p:txBody>
      </p:sp>
    </p:spTree>
    <p:extLst>
      <p:ext uri="{BB962C8B-B14F-4D97-AF65-F5344CB8AC3E}">
        <p14:creationId xmlns:p14="http://schemas.microsoft.com/office/powerpoint/2010/main" val="355354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55A9-8201-FBC7-75D3-4199552CB9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7D0871-6FF7-5790-A121-E004CCC95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5F820A-3A83-98B4-4BA2-33F4B4974CA0}"/>
              </a:ext>
            </a:extLst>
          </p:cNvPr>
          <p:cNvSpPr>
            <a:spLocks noGrp="1"/>
          </p:cNvSpPr>
          <p:nvPr>
            <p:ph type="dt" sz="half" idx="10"/>
          </p:nvPr>
        </p:nvSpPr>
        <p:spPr/>
        <p:txBody>
          <a:bodyPr/>
          <a:lstStyle/>
          <a:p>
            <a:fld id="{BDA134EB-5786-40D0-AFF1-D82E2A112F57}" type="datetimeFigureOut">
              <a:rPr lang="en-IN" smtClean="0"/>
              <a:t>07-08-2024</a:t>
            </a:fld>
            <a:endParaRPr lang="en-IN"/>
          </a:p>
        </p:txBody>
      </p:sp>
      <p:sp>
        <p:nvSpPr>
          <p:cNvPr id="5" name="Footer Placeholder 4">
            <a:extLst>
              <a:ext uri="{FF2B5EF4-FFF2-40B4-BE49-F238E27FC236}">
                <a16:creationId xmlns:a16="http://schemas.microsoft.com/office/drawing/2014/main" id="{43452861-7B39-2CB9-0E3E-57C9403E0A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234BB5-5A38-8195-395A-C16CEC9949F3}"/>
              </a:ext>
            </a:extLst>
          </p:cNvPr>
          <p:cNvSpPr>
            <a:spLocks noGrp="1"/>
          </p:cNvSpPr>
          <p:nvPr>
            <p:ph type="sldNum" sz="quarter" idx="12"/>
          </p:nvPr>
        </p:nvSpPr>
        <p:spPr/>
        <p:txBody>
          <a:bodyPr/>
          <a:lstStyle/>
          <a:p>
            <a:fld id="{460891F7-9C55-42F9-BA5C-030F57B8B0C7}" type="slidenum">
              <a:rPr lang="en-IN" smtClean="0"/>
              <a:t>‹#›</a:t>
            </a:fld>
            <a:endParaRPr lang="en-IN"/>
          </a:p>
        </p:txBody>
      </p:sp>
    </p:spTree>
    <p:extLst>
      <p:ext uri="{BB962C8B-B14F-4D97-AF65-F5344CB8AC3E}">
        <p14:creationId xmlns:p14="http://schemas.microsoft.com/office/powerpoint/2010/main" val="1997445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D9FD7-A779-A144-6C45-E26FBBA699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2AFDA9-6E79-B438-A797-340AA66CCA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362DC-88E6-B765-3F9F-83C8E0424ED5}"/>
              </a:ext>
            </a:extLst>
          </p:cNvPr>
          <p:cNvSpPr>
            <a:spLocks noGrp="1"/>
          </p:cNvSpPr>
          <p:nvPr>
            <p:ph type="dt" sz="half" idx="10"/>
          </p:nvPr>
        </p:nvSpPr>
        <p:spPr/>
        <p:txBody>
          <a:bodyPr/>
          <a:lstStyle/>
          <a:p>
            <a:fld id="{BDA134EB-5786-40D0-AFF1-D82E2A112F57}" type="datetimeFigureOut">
              <a:rPr lang="en-IN" smtClean="0"/>
              <a:t>07-08-2024</a:t>
            </a:fld>
            <a:endParaRPr lang="en-IN"/>
          </a:p>
        </p:txBody>
      </p:sp>
      <p:sp>
        <p:nvSpPr>
          <p:cNvPr id="5" name="Footer Placeholder 4">
            <a:extLst>
              <a:ext uri="{FF2B5EF4-FFF2-40B4-BE49-F238E27FC236}">
                <a16:creationId xmlns:a16="http://schemas.microsoft.com/office/drawing/2014/main" id="{AC8BB4DC-B2A9-22A1-3427-7389A9DB17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9E0CC5-5ECB-76A2-AC2D-084D673119FB}"/>
              </a:ext>
            </a:extLst>
          </p:cNvPr>
          <p:cNvSpPr>
            <a:spLocks noGrp="1"/>
          </p:cNvSpPr>
          <p:nvPr>
            <p:ph type="sldNum" sz="quarter" idx="12"/>
          </p:nvPr>
        </p:nvSpPr>
        <p:spPr/>
        <p:txBody>
          <a:bodyPr/>
          <a:lstStyle/>
          <a:p>
            <a:fld id="{460891F7-9C55-42F9-BA5C-030F57B8B0C7}" type="slidenum">
              <a:rPr lang="en-IN" smtClean="0"/>
              <a:t>‹#›</a:t>
            </a:fld>
            <a:endParaRPr lang="en-IN"/>
          </a:p>
        </p:txBody>
      </p:sp>
    </p:spTree>
    <p:extLst>
      <p:ext uri="{BB962C8B-B14F-4D97-AF65-F5344CB8AC3E}">
        <p14:creationId xmlns:p14="http://schemas.microsoft.com/office/powerpoint/2010/main" val="21356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BA01-2598-C33D-4F30-A3CEE8BFE6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6AAD1E-8AA9-1C26-5A50-243A73A1C8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FE35A-6BF2-EA36-1411-112D14812DA3}"/>
              </a:ext>
            </a:extLst>
          </p:cNvPr>
          <p:cNvSpPr>
            <a:spLocks noGrp="1"/>
          </p:cNvSpPr>
          <p:nvPr>
            <p:ph type="dt" sz="half" idx="10"/>
          </p:nvPr>
        </p:nvSpPr>
        <p:spPr/>
        <p:txBody>
          <a:bodyPr/>
          <a:lstStyle/>
          <a:p>
            <a:fld id="{BDA134EB-5786-40D0-AFF1-D82E2A112F57}" type="datetimeFigureOut">
              <a:rPr lang="en-IN" smtClean="0"/>
              <a:t>07-08-2024</a:t>
            </a:fld>
            <a:endParaRPr lang="en-IN"/>
          </a:p>
        </p:txBody>
      </p:sp>
      <p:sp>
        <p:nvSpPr>
          <p:cNvPr id="5" name="Footer Placeholder 4">
            <a:extLst>
              <a:ext uri="{FF2B5EF4-FFF2-40B4-BE49-F238E27FC236}">
                <a16:creationId xmlns:a16="http://schemas.microsoft.com/office/drawing/2014/main" id="{123D3AAD-CB55-DEA0-CB3B-00D54EA947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47F49-BB39-CA84-947E-83C08D02EF10}"/>
              </a:ext>
            </a:extLst>
          </p:cNvPr>
          <p:cNvSpPr>
            <a:spLocks noGrp="1"/>
          </p:cNvSpPr>
          <p:nvPr>
            <p:ph type="sldNum" sz="quarter" idx="12"/>
          </p:nvPr>
        </p:nvSpPr>
        <p:spPr/>
        <p:txBody>
          <a:bodyPr/>
          <a:lstStyle/>
          <a:p>
            <a:fld id="{460891F7-9C55-42F9-BA5C-030F57B8B0C7}" type="slidenum">
              <a:rPr lang="en-IN" smtClean="0"/>
              <a:t>‹#›</a:t>
            </a:fld>
            <a:endParaRPr lang="en-IN"/>
          </a:p>
        </p:txBody>
      </p:sp>
    </p:spTree>
    <p:extLst>
      <p:ext uri="{BB962C8B-B14F-4D97-AF65-F5344CB8AC3E}">
        <p14:creationId xmlns:p14="http://schemas.microsoft.com/office/powerpoint/2010/main" val="367135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28A0-19C3-3790-7030-C91221F57A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7167D7-317C-6705-CF76-4EE60E0D298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1DC856-3C99-623C-F6C8-257B95CF9617}"/>
              </a:ext>
            </a:extLst>
          </p:cNvPr>
          <p:cNvSpPr>
            <a:spLocks noGrp="1"/>
          </p:cNvSpPr>
          <p:nvPr>
            <p:ph type="dt" sz="half" idx="10"/>
          </p:nvPr>
        </p:nvSpPr>
        <p:spPr/>
        <p:txBody>
          <a:bodyPr/>
          <a:lstStyle/>
          <a:p>
            <a:fld id="{BDA134EB-5786-40D0-AFF1-D82E2A112F57}" type="datetimeFigureOut">
              <a:rPr lang="en-IN" smtClean="0"/>
              <a:t>07-08-2024</a:t>
            </a:fld>
            <a:endParaRPr lang="en-IN"/>
          </a:p>
        </p:txBody>
      </p:sp>
      <p:sp>
        <p:nvSpPr>
          <p:cNvPr id="5" name="Footer Placeholder 4">
            <a:extLst>
              <a:ext uri="{FF2B5EF4-FFF2-40B4-BE49-F238E27FC236}">
                <a16:creationId xmlns:a16="http://schemas.microsoft.com/office/drawing/2014/main" id="{36D1ABE5-D217-2C36-A15B-D9D8EFCB88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274B22-CA52-2C59-8FBA-A075EBE901A3}"/>
              </a:ext>
            </a:extLst>
          </p:cNvPr>
          <p:cNvSpPr>
            <a:spLocks noGrp="1"/>
          </p:cNvSpPr>
          <p:nvPr>
            <p:ph type="sldNum" sz="quarter" idx="12"/>
          </p:nvPr>
        </p:nvSpPr>
        <p:spPr/>
        <p:txBody>
          <a:bodyPr/>
          <a:lstStyle/>
          <a:p>
            <a:fld id="{460891F7-9C55-42F9-BA5C-030F57B8B0C7}" type="slidenum">
              <a:rPr lang="en-IN" smtClean="0"/>
              <a:t>‹#›</a:t>
            </a:fld>
            <a:endParaRPr lang="en-IN"/>
          </a:p>
        </p:txBody>
      </p:sp>
    </p:spTree>
    <p:extLst>
      <p:ext uri="{BB962C8B-B14F-4D97-AF65-F5344CB8AC3E}">
        <p14:creationId xmlns:p14="http://schemas.microsoft.com/office/powerpoint/2010/main" val="407001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ADD0-24AA-868E-DCCE-0AC3298BA1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A00909-A32B-ECB3-DA5A-DD2A00FA7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448B19-2C05-B370-6C12-B6D338239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5C7F06-93D7-8FCE-FBEA-010859F17507}"/>
              </a:ext>
            </a:extLst>
          </p:cNvPr>
          <p:cNvSpPr>
            <a:spLocks noGrp="1"/>
          </p:cNvSpPr>
          <p:nvPr>
            <p:ph type="dt" sz="half" idx="10"/>
          </p:nvPr>
        </p:nvSpPr>
        <p:spPr/>
        <p:txBody>
          <a:bodyPr/>
          <a:lstStyle/>
          <a:p>
            <a:fld id="{BDA134EB-5786-40D0-AFF1-D82E2A112F57}" type="datetimeFigureOut">
              <a:rPr lang="en-IN" smtClean="0"/>
              <a:t>07-08-2024</a:t>
            </a:fld>
            <a:endParaRPr lang="en-IN"/>
          </a:p>
        </p:txBody>
      </p:sp>
      <p:sp>
        <p:nvSpPr>
          <p:cNvPr id="6" name="Footer Placeholder 5">
            <a:extLst>
              <a:ext uri="{FF2B5EF4-FFF2-40B4-BE49-F238E27FC236}">
                <a16:creationId xmlns:a16="http://schemas.microsoft.com/office/drawing/2014/main" id="{B6F16DFE-FE79-65F9-83B0-E9FBF698DF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2EF954-B5C2-8D53-55AA-B73AB2A3F39D}"/>
              </a:ext>
            </a:extLst>
          </p:cNvPr>
          <p:cNvSpPr>
            <a:spLocks noGrp="1"/>
          </p:cNvSpPr>
          <p:nvPr>
            <p:ph type="sldNum" sz="quarter" idx="12"/>
          </p:nvPr>
        </p:nvSpPr>
        <p:spPr/>
        <p:txBody>
          <a:bodyPr/>
          <a:lstStyle/>
          <a:p>
            <a:fld id="{460891F7-9C55-42F9-BA5C-030F57B8B0C7}" type="slidenum">
              <a:rPr lang="en-IN" smtClean="0"/>
              <a:t>‹#›</a:t>
            </a:fld>
            <a:endParaRPr lang="en-IN"/>
          </a:p>
        </p:txBody>
      </p:sp>
    </p:spTree>
    <p:extLst>
      <p:ext uri="{BB962C8B-B14F-4D97-AF65-F5344CB8AC3E}">
        <p14:creationId xmlns:p14="http://schemas.microsoft.com/office/powerpoint/2010/main" val="133605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2C21-BD5B-54C1-AE34-99A5099E19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FDA535-0B29-0C24-00A8-8ED4B0695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F1AEA6-6AD1-CCF5-E11D-0742A0636A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4361E6-B17B-6829-DEBA-1D98381D1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E43355-43B5-F394-B372-D231FD2DFE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4590AC-985D-A75A-3BDE-48605C8C7F2A}"/>
              </a:ext>
            </a:extLst>
          </p:cNvPr>
          <p:cNvSpPr>
            <a:spLocks noGrp="1"/>
          </p:cNvSpPr>
          <p:nvPr>
            <p:ph type="dt" sz="half" idx="10"/>
          </p:nvPr>
        </p:nvSpPr>
        <p:spPr/>
        <p:txBody>
          <a:bodyPr/>
          <a:lstStyle/>
          <a:p>
            <a:fld id="{BDA134EB-5786-40D0-AFF1-D82E2A112F57}" type="datetimeFigureOut">
              <a:rPr lang="en-IN" smtClean="0"/>
              <a:t>07-08-2024</a:t>
            </a:fld>
            <a:endParaRPr lang="en-IN"/>
          </a:p>
        </p:txBody>
      </p:sp>
      <p:sp>
        <p:nvSpPr>
          <p:cNvPr id="8" name="Footer Placeholder 7">
            <a:extLst>
              <a:ext uri="{FF2B5EF4-FFF2-40B4-BE49-F238E27FC236}">
                <a16:creationId xmlns:a16="http://schemas.microsoft.com/office/drawing/2014/main" id="{1DC89BE5-4100-44C0-E63E-F9C54F8C74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5E28C2-A200-F5F6-D29B-6B1E5CEBAFDA}"/>
              </a:ext>
            </a:extLst>
          </p:cNvPr>
          <p:cNvSpPr>
            <a:spLocks noGrp="1"/>
          </p:cNvSpPr>
          <p:nvPr>
            <p:ph type="sldNum" sz="quarter" idx="12"/>
          </p:nvPr>
        </p:nvSpPr>
        <p:spPr/>
        <p:txBody>
          <a:bodyPr/>
          <a:lstStyle/>
          <a:p>
            <a:fld id="{460891F7-9C55-42F9-BA5C-030F57B8B0C7}" type="slidenum">
              <a:rPr lang="en-IN" smtClean="0"/>
              <a:t>‹#›</a:t>
            </a:fld>
            <a:endParaRPr lang="en-IN"/>
          </a:p>
        </p:txBody>
      </p:sp>
    </p:spTree>
    <p:extLst>
      <p:ext uri="{BB962C8B-B14F-4D97-AF65-F5344CB8AC3E}">
        <p14:creationId xmlns:p14="http://schemas.microsoft.com/office/powerpoint/2010/main" val="57152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C3C1-6E7B-30E7-2809-4E988CFE4F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57F85D-2122-18DF-3FC4-FA862D3AB8BF}"/>
              </a:ext>
            </a:extLst>
          </p:cNvPr>
          <p:cNvSpPr>
            <a:spLocks noGrp="1"/>
          </p:cNvSpPr>
          <p:nvPr>
            <p:ph type="dt" sz="half" idx="10"/>
          </p:nvPr>
        </p:nvSpPr>
        <p:spPr/>
        <p:txBody>
          <a:bodyPr/>
          <a:lstStyle/>
          <a:p>
            <a:fld id="{BDA134EB-5786-40D0-AFF1-D82E2A112F57}" type="datetimeFigureOut">
              <a:rPr lang="en-IN" smtClean="0"/>
              <a:t>07-08-2024</a:t>
            </a:fld>
            <a:endParaRPr lang="en-IN"/>
          </a:p>
        </p:txBody>
      </p:sp>
      <p:sp>
        <p:nvSpPr>
          <p:cNvPr id="4" name="Footer Placeholder 3">
            <a:extLst>
              <a:ext uri="{FF2B5EF4-FFF2-40B4-BE49-F238E27FC236}">
                <a16:creationId xmlns:a16="http://schemas.microsoft.com/office/drawing/2014/main" id="{EAAA41FD-ECE8-8BC0-778A-2867325972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122896-103E-71B7-3DC9-DE0C9C8FD807}"/>
              </a:ext>
            </a:extLst>
          </p:cNvPr>
          <p:cNvSpPr>
            <a:spLocks noGrp="1"/>
          </p:cNvSpPr>
          <p:nvPr>
            <p:ph type="sldNum" sz="quarter" idx="12"/>
          </p:nvPr>
        </p:nvSpPr>
        <p:spPr/>
        <p:txBody>
          <a:bodyPr/>
          <a:lstStyle/>
          <a:p>
            <a:fld id="{460891F7-9C55-42F9-BA5C-030F57B8B0C7}" type="slidenum">
              <a:rPr lang="en-IN" smtClean="0"/>
              <a:t>‹#›</a:t>
            </a:fld>
            <a:endParaRPr lang="en-IN"/>
          </a:p>
        </p:txBody>
      </p:sp>
    </p:spTree>
    <p:extLst>
      <p:ext uri="{BB962C8B-B14F-4D97-AF65-F5344CB8AC3E}">
        <p14:creationId xmlns:p14="http://schemas.microsoft.com/office/powerpoint/2010/main" val="148504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35ACA-976F-5670-98F5-6D3AEDF8B628}"/>
              </a:ext>
            </a:extLst>
          </p:cNvPr>
          <p:cNvSpPr>
            <a:spLocks noGrp="1"/>
          </p:cNvSpPr>
          <p:nvPr>
            <p:ph type="dt" sz="half" idx="10"/>
          </p:nvPr>
        </p:nvSpPr>
        <p:spPr/>
        <p:txBody>
          <a:bodyPr/>
          <a:lstStyle/>
          <a:p>
            <a:fld id="{BDA134EB-5786-40D0-AFF1-D82E2A112F57}" type="datetimeFigureOut">
              <a:rPr lang="en-IN" smtClean="0"/>
              <a:t>07-08-2024</a:t>
            </a:fld>
            <a:endParaRPr lang="en-IN"/>
          </a:p>
        </p:txBody>
      </p:sp>
      <p:sp>
        <p:nvSpPr>
          <p:cNvPr id="3" name="Footer Placeholder 2">
            <a:extLst>
              <a:ext uri="{FF2B5EF4-FFF2-40B4-BE49-F238E27FC236}">
                <a16:creationId xmlns:a16="http://schemas.microsoft.com/office/drawing/2014/main" id="{F197FD2E-DE25-20F1-FC70-41725A843C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A23D0E-50FF-09C7-FB29-117FDE1A3D38}"/>
              </a:ext>
            </a:extLst>
          </p:cNvPr>
          <p:cNvSpPr>
            <a:spLocks noGrp="1"/>
          </p:cNvSpPr>
          <p:nvPr>
            <p:ph type="sldNum" sz="quarter" idx="12"/>
          </p:nvPr>
        </p:nvSpPr>
        <p:spPr/>
        <p:txBody>
          <a:bodyPr/>
          <a:lstStyle/>
          <a:p>
            <a:fld id="{460891F7-9C55-42F9-BA5C-030F57B8B0C7}" type="slidenum">
              <a:rPr lang="en-IN" smtClean="0"/>
              <a:t>‹#›</a:t>
            </a:fld>
            <a:endParaRPr lang="en-IN"/>
          </a:p>
        </p:txBody>
      </p:sp>
    </p:spTree>
    <p:extLst>
      <p:ext uri="{BB962C8B-B14F-4D97-AF65-F5344CB8AC3E}">
        <p14:creationId xmlns:p14="http://schemas.microsoft.com/office/powerpoint/2010/main" val="148504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DDE0-7324-CB47-DE1B-15832A215E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06E86F-2848-7AF1-BA5F-30890AE1E1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E2A3D8-7BF0-D5B5-C985-D88DC1213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09A1D-8EB3-A7FA-DA23-F31C4169D406}"/>
              </a:ext>
            </a:extLst>
          </p:cNvPr>
          <p:cNvSpPr>
            <a:spLocks noGrp="1"/>
          </p:cNvSpPr>
          <p:nvPr>
            <p:ph type="dt" sz="half" idx="10"/>
          </p:nvPr>
        </p:nvSpPr>
        <p:spPr/>
        <p:txBody>
          <a:bodyPr/>
          <a:lstStyle/>
          <a:p>
            <a:fld id="{BDA134EB-5786-40D0-AFF1-D82E2A112F57}" type="datetimeFigureOut">
              <a:rPr lang="en-IN" smtClean="0"/>
              <a:t>07-08-2024</a:t>
            </a:fld>
            <a:endParaRPr lang="en-IN"/>
          </a:p>
        </p:txBody>
      </p:sp>
      <p:sp>
        <p:nvSpPr>
          <p:cNvPr id="6" name="Footer Placeholder 5">
            <a:extLst>
              <a:ext uri="{FF2B5EF4-FFF2-40B4-BE49-F238E27FC236}">
                <a16:creationId xmlns:a16="http://schemas.microsoft.com/office/drawing/2014/main" id="{FB629E4B-6365-90F5-D049-A431B4B56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5980AE-49EC-1D57-7E87-F35B531433BE}"/>
              </a:ext>
            </a:extLst>
          </p:cNvPr>
          <p:cNvSpPr>
            <a:spLocks noGrp="1"/>
          </p:cNvSpPr>
          <p:nvPr>
            <p:ph type="sldNum" sz="quarter" idx="12"/>
          </p:nvPr>
        </p:nvSpPr>
        <p:spPr/>
        <p:txBody>
          <a:bodyPr/>
          <a:lstStyle/>
          <a:p>
            <a:fld id="{460891F7-9C55-42F9-BA5C-030F57B8B0C7}" type="slidenum">
              <a:rPr lang="en-IN" smtClean="0"/>
              <a:t>‹#›</a:t>
            </a:fld>
            <a:endParaRPr lang="en-IN"/>
          </a:p>
        </p:txBody>
      </p:sp>
    </p:spTree>
    <p:extLst>
      <p:ext uri="{BB962C8B-B14F-4D97-AF65-F5344CB8AC3E}">
        <p14:creationId xmlns:p14="http://schemas.microsoft.com/office/powerpoint/2010/main" val="3118802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FD1C-3241-27E1-88D9-8A9582DF7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607D28-3184-D494-4E46-0F092F4451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7E4647-9169-6724-03EB-C109AC204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319A8-7EFE-163E-3B81-63D49FD46522}"/>
              </a:ext>
            </a:extLst>
          </p:cNvPr>
          <p:cNvSpPr>
            <a:spLocks noGrp="1"/>
          </p:cNvSpPr>
          <p:nvPr>
            <p:ph type="dt" sz="half" idx="10"/>
          </p:nvPr>
        </p:nvSpPr>
        <p:spPr/>
        <p:txBody>
          <a:bodyPr/>
          <a:lstStyle/>
          <a:p>
            <a:fld id="{BDA134EB-5786-40D0-AFF1-D82E2A112F57}" type="datetimeFigureOut">
              <a:rPr lang="en-IN" smtClean="0"/>
              <a:t>07-08-2024</a:t>
            </a:fld>
            <a:endParaRPr lang="en-IN"/>
          </a:p>
        </p:txBody>
      </p:sp>
      <p:sp>
        <p:nvSpPr>
          <p:cNvPr id="6" name="Footer Placeholder 5">
            <a:extLst>
              <a:ext uri="{FF2B5EF4-FFF2-40B4-BE49-F238E27FC236}">
                <a16:creationId xmlns:a16="http://schemas.microsoft.com/office/drawing/2014/main" id="{18E23B43-8466-C9B2-FE87-66D068F7F2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B21C5-BC80-67A1-969F-A240EC4B6AEE}"/>
              </a:ext>
            </a:extLst>
          </p:cNvPr>
          <p:cNvSpPr>
            <a:spLocks noGrp="1"/>
          </p:cNvSpPr>
          <p:nvPr>
            <p:ph type="sldNum" sz="quarter" idx="12"/>
          </p:nvPr>
        </p:nvSpPr>
        <p:spPr/>
        <p:txBody>
          <a:bodyPr/>
          <a:lstStyle/>
          <a:p>
            <a:fld id="{460891F7-9C55-42F9-BA5C-030F57B8B0C7}" type="slidenum">
              <a:rPr lang="en-IN" smtClean="0"/>
              <a:t>‹#›</a:t>
            </a:fld>
            <a:endParaRPr lang="en-IN"/>
          </a:p>
        </p:txBody>
      </p:sp>
    </p:spTree>
    <p:extLst>
      <p:ext uri="{BB962C8B-B14F-4D97-AF65-F5344CB8AC3E}">
        <p14:creationId xmlns:p14="http://schemas.microsoft.com/office/powerpoint/2010/main" val="3701876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FB3B38-FA63-25CB-05A1-7FCAC48C4C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CFEA11-0036-962E-6481-0F5D75F1B7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8D4A32-816F-6EC6-B48D-C05E08A4CC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A134EB-5786-40D0-AFF1-D82E2A112F57}" type="datetimeFigureOut">
              <a:rPr lang="en-IN" smtClean="0"/>
              <a:t>07-08-2024</a:t>
            </a:fld>
            <a:endParaRPr lang="en-IN"/>
          </a:p>
        </p:txBody>
      </p:sp>
      <p:sp>
        <p:nvSpPr>
          <p:cNvPr id="5" name="Footer Placeholder 4">
            <a:extLst>
              <a:ext uri="{FF2B5EF4-FFF2-40B4-BE49-F238E27FC236}">
                <a16:creationId xmlns:a16="http://schemas.microsoft.com/office/drawing/2014/main" id="{940305B6-9FEC-DE06-3A81-0EE11B430E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D2C059C-9086-0027-AAFE-05D474807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0891F7-9C55-42F9-BA5C-030F57B8B0C7}" type="slidenum">
              <a:rPr lang="en-IN" smtClean="0"/>
              <a:t>‹#›</a:t>
            </a:fld>
            <a:endParaRPr lang="en-IN"/>
          </a:p>
        </p:txBody>
      </p:sp>
    </p:spTree>
    <p:extLst>
      <p:ext uri="{BB962C8B-B14F-4D97-AF65-F5344CB8AC3E}">
        <p14:creationId xmlns:p14="http://schemas.microsoft.com/office/powerpoint/2010/main" val="1709120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5" name="Rectangle 6164">
            <a:extLst>
              <a:ext uri="{FF2B5EF4-FFF2-40B4-BE49-F238E27FC236}">
                <a16:creationId xmlns:a16="http://schemas.microsoft.com/office/drawing/2014/main" id="{4585881B-0E59-429C-BDFD-2DD5F4822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9CE5E-D45D-26AC-1992-154F7F8557DB}"/>
              </a:ext>
            </a:extLst>
          </p:cNvPr>
          <p:cNvSpPr>
            <a:spLocks noGrp="1"/>
          </p:cNvSpPr>
          <p:nvPr>
            <p:ph type="ctrTitle"/>
          </p:nvPr>
        </p:nvSpPr>
        <p:spPr>
          <a:xfrm>
            <a:off x="838199" y="4428000"/>
            <a:ext cx="6143626" cy="1400400"/>
          </a:xfrm>
        </p:spPr>
        <p:txBody>
          <a:bodyPr wrap="square" anchor="b">
            <a:normAutofit/>
          </a:bodyPr>
          <a:lstStyle/>
          <a:p>
            <a:pPr algn="l"/>
            <a:r>
              <a:rPr lang="en-IN" sz="4300">
                <a:solidFill>
                  <a:schemeClr val="bg1"/>
                </a:solidFill>
              </a:rPr>
              <a:t>Social Buzz Data Visualization</a:t>
            </a:r>
          </a:p>
        </p:txBody>
      </p:sp>
      <p:grpSp>
        <p:nvGrpSpPr>
          <p:cNvPr id="6167" name="Group 6166">
            <a:extLst>
              <a:ext uri="{FF2B5EF4-FFF2-40B4-BE49-F238E27FC236}">
                <a16:creationId xmlns:a16="http://schemas.microsoft.com/office/drawing/2014/main" id="{FBC8B6C8-85BC-486C-8279-C77598FA85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0" cy="4286159"/>
            <a:chOff x="0" y="1"/>
            <a:chExt cx="12192000" cy="4286159"/>
          </a:xfrm>
          <a:effectLst>
            <a:outerShdw blurRad="381000" dir="5400000" algn="ctr" rotWithShape="0">
              <a:srgbClr val="000000">
                <a:alpha val="10000"/>
              </a:srgbClr>
            </a:outerShdw>
          </a:effectLst>
        </p:grpSpPr>
        <p:grpSp>
          <p:nvGrpSpPr>
            <p:cNvPr id="6168" name="Group 6167">
              <a:extLst>
                <a:ext uri="{FF2B5EF4-FFF2-40B4-BE49-F238E27FC236}">
                  <a16:creationId xmlns:a16="http://schemas.microsoft.com/office/drawing/2014/main" id="{1DC4F95D-FA96-470C-B751-EAF07E4128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12192000" cy="4000975"/>
              <a:chOff x="0" y="1"/>
              <a:chExt cx="12192000" cy="4000975"/>
            </a:xfrm>
          </p:grpSpPr>
          <p:sp>
            <p:nvSpPr>
              <p:cNvPr id="6172" name="Freeform: Shape 6171">
                <a:extLst>
                  <a:ext uri="{FF2B5EF4-FFF2-40B4-BE49-F238E27FC236}">
                    <a16:creationId xmlns:a16="http://schemas.microsoft.com/office/drawing/2014/main" id="{0ECC3741-3F28-4907-8CBC-95D7F0C0E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4000975"/>
              </a:xfrm>
              <a:custGeom>
                <a:avLst/>
                <a:gdLst>
                  <a:gd name="connsiteX0" fmla="*/ 0 w 12192000"/>
                  <a:gd name="connsiteY0" fmla="*/ 0 h 4000975"/>
                  <a:gd name="connsiteX1" fmla="*/ 12192000 w 12192000"/>
                  <a:gd name="connsiteY1" fmla="*/ 0 h 4000975"/>
                  <a:gd name="connsiteX2" fmla="*/ 12192000 w 12192000"/>
                  <a:gd name="connsiteY2" fmla="*/ 4000975 h 4000975"/>
                  <a:gd name="connsiteX3" fmla="*/ 4591050 w 12192000"/>
                  <a:gd name="connsiteY3" fmla="*/ 3848100 h 4000975"/>
                  <a:gd name="connsiteX4" fmla="*/ 0 w 12192000"/>
                  <a:gd name="connsiteY4" fmla="*/ 3999921 h 400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00975">
                    <a:moveTo>
                      <a:pt x="0" y="0"/>
                    </a:moveTo>
                    <a:lnTo>
                      <a:pt x="12192000" y="0"/>
                    </a:lnTo>
                    <a:lnTo>
                      <a:pt x="12192000" y="4000975"/>
                    </a:lnTo>
                    <a:lnTo>
                      <a:pt x="4591050" y="3848100"/>
                    </a:lnTo>
                    <a:lnTo>
                      <a:pt x="0" y="3999921"/>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73" name="Freeform: Shape 6172">
                <a:extLst>
                  <a:ext uri="{FF2B5EF4-FFF2-40B4-BE49-F238E27FC236}">
                    <a16:creationId xmlns:a16="http://schemas.microsoft.com/office/drawing/2014/main" id="{D46E1CFB-1A5D-4F0F-9CD8-236B43944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4000975"/>
              </a:xfrm>
              <a:custGeom>
                <a:avLst/>
                <a:gdLst>
                  <a:gd name="connsiteX0" fmla="*/ 0 w 12192000"/>
                  <a:gd name="connsiteY0" fmla="*/ 0 h 4000975"/>
                  <a:gd name="connsiteX1" fmla="*/ 12192000 w 12192000"/>
                  <a:gd name="connsiteY1" fmla="*/ 0 h 4000975"/>
                  <a:gd name="connsiteX2" fmla="*/ 12192000 w 12192000"/>
                  <a:gd name="connsiteY2" fmla="*/ 4000975 h 4000975"/>
                  <a:gd name="connsiteX3" fmla="*/ 4591050 w 12192000"/>
                  <a:gd name="connsiteY3" fmla="*/ 3848100 h 4000975"/>
                  <a:gd name="connsiteX4" fmla="*/ 0 w 12192000"/>
                  <a:gd name="connsiteY4" fmla="*/ 3999921 h 400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00975">
                    <a:moveTo>
                      <a:pt x="0" y="0"/>
                    </a:moveTo>
                    <a:lnTo>
                      <a:pt x="12192000" y="0"/>
                    </a:lnTo>
                    <a:lnTo>
                      <a:pt x="12192000" y="4000975"/>
                    </a:lnTo>
                    <a:lnTo>
                      <a:pt x="4591050" y="3848100"/>
                    </a:lnTo>
                    <a:lnTo>
                      <a:pt x="0" y="3999921"/>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6169" name="Group 6168">
              <a:extLst>
                <a:ext uri="{FF2B5EF4-FFF2-40B4-BE49-F238E27FC236}">
                  <a16:creationId xmlns:a16="http://schemas.microsoft.com/office/drawing/2014/main" id="{2BFE2EBC-CCDF-40EE-A38F-E6906B2DDF9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6170" name="Freeform: Shape 6169">
                <a:extLst>
                  <a:ext uri="{FF2B5EF4-FFF2-40B4-BE49-F238E27FC236}">
                    <a16:creationId xmlns:a16="http://schemas.microsoft.com/office/drawing/2014/main" id="{56F7036C-9A80-41D1-9B21-EB35C93A5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71" name="Freeform: Shape 6170">
                <a:extLst>
                  <a:ext uri="{FF2B5EF4-FFF2-40B4-BE49-F238E27FC236}">
                    <a16:creationId xmlns:a16="http://schemas.microsoft.com/office/drawing/2014/main" id="{453E5DAC-1407-40D3-83A4-48E134EEC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6150" name="Picture 6" descr="Social Buzz | Delhi">
            <a:extLst>
              <a:ext uri="{FF2B5EF4-FFF2-40B4-BE49-F238E27FC236}">
                <a16:creationId xmlns:a16="http://schemas.microsoft.com/office/drawing/2014/main" id="{F63ADE65-1E9E-5D73-D0E9-2EC806963A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84898" y="511384"/>
            <a:ext cx="2622204" cy="2622204"/>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Accenture New Logo transparent PNG - StickPNG">
            <a:extLst>
              <a:ext uri="{FF2B5EF4-FFF2-40B4-BE49-F238E27FC236}">
                <a16:creationId xmlns:a16="http://schemas.microsoft.com/office/drawing/2014/main" id="{C730588B-039E-BFD1-1224-6AE24C69173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774836" y="3037317"/>
            <a:ext cx="1249409" cy="699669"/>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Free Virtual Work Experience Programs from Top Companies - Forage">
            <a:extLst>
              <a:ext uri="{FF2B5EF4-FFF2-40B4-BE49-F238E27FC236}">
                <a16:creationId xmlns:a16="http://schemas.microsoft.com/office/drawing/2014/main" id="{594F25D0-2C2A-B772-39B9-C74A19BFA58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37315" y="159481"/>
            <a:ext cx="1738619" cy="521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340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E3B68A-3C39-A273-E539-3AADA4105E3E}"/>
              </a:ext>
            </a:extLst>
          </p:cNvPr>
          <p:cNvPicPr>
            <a:picLocks noChangeAspect="1"/>
          </p:cNvPicPr>
          <p:nvPr/>
        </p:nvPicPr>
        <p:blipFill>
          <a:blip r:embed="rId2"/>
          <a:stretch>
            <a:fillRect/>
          </a:stretch>
        </p:blipFill>
        <p:spPr>
          <a:xfrm>
            <a:off x="6485050" y="3666744"/>
            <a:ext cx="4859963" cy="2818394"/>
          </a:xfrm>
          <a:prstGeom prst="rect">
            <a:avLst/>
          </a:prstGeom>
        </p:spPr>
      </p:pic>
      <p:sp>
        <p:nvSpPr>
          <p:cNvPr id="6" name="Rectangle 1">
            <a:extLst>
              <a:ext uri="{FF2B5EF4-FFF2-40B4-BE49-F238E27FC236}">
                <a16:creationId xmlns:a16="http://schemas.microsoft.com/office/drawing/2014/main" id="{B0BB5EDC-7861-1937-E70E-5EABAD09801B}"/>
              </a:ext>
            </a:extLst>
          </p:cNvPr>
          <p:cNvSpPr>
            <a:spLocks noChangeArrowheads="1"/>
          </p:cNvSpPr>
          <p:nvPr/>
        </p:nvSpPr>
        <p:spPr bwMode="auto">
          <a:xfrm>
            <a:off x="6221691" y="1180753"/>
            <a:ext cx="38838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a:ln>
                  <a:noFill/>
                </a:ln>
                <a:solidFill>
                  <a:schemeClr val="tx1"/>
                </a:solidFill>
                <a:effectLst/>
                <a:latin typeface="Arial" panose="020B0604020202020204" pitchFamily="34" charset="0"/>
              </a:rPr>
              <a:t>Even Distribution:</a:t>
            </a:r>
            <a:r>
              <a:rPr kumimoji="0" lang="en-US" altLang="en-US" sz="1400" b="0" i="0" u="none" strike="noStrike" cap="none" normalizeH="0" baseline="0">
                <a:ln>
                  <a:noFill/>
                </a:ln>
                <a:solidFill>
                  <a:schemeClr val="tx1"/>
                </a:solidFill>
                <a:effectLst/>
                <a:latin typeface="Arial" panose="020B0604020202020204" pitchFamily="34" charset="0"/>
              </a:rPr>
              <a:t> Participant categories are evenly distributed, suggesting a diverse sample population.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a:ln>
                  <a:noFill/>
                </a:ln>
                <a:solidFill>
                  <a:schemeClr val="tx1"/>
                </a:solidFill>
                <a:effectLst/>
                <a:latin typeface="Arial" panose="020B0604020202020204" pitchFamily="34" charset="0"/>
              </a:rPr>
              <a:t>Top Categories:</a:t>
            </a:r>
            <a:r>
              <a:rPr kumimoji="0" lang="en-US" altLang="en-US" sz="1400" b="0" i="0" u="none" strike="noStrike" cap="none" normalizeH="0" baseline="0">
                <a:ln>
                  <a:noFill/>
                </a:ln>
                <a:solidFill>
                  <a:schemeClr val="tx1"/>
                </a:solidFill>
                <a:effectLst/>
                <a:latin typeface="Arial" panose="020B0604020202020204" pitchFamily="34" charset="0"/>
              </a:rPr>
              <a:t> Travel and Science are the most represented categories, indicating potential areas of interest for further analysis.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0066D092-3A3D-CD94-3C0B-635C90B96553}"/>
              </a:ext>
            </a:extLst>
          </p:cNvPr>
          <p:cNvSpPr>
            <a:spLocks noChangeArrowheads="1"/>
          </p:cNvSpPr>
          <p:nvPr/>
        </p:nvSpPr>
        <p:spPr bwMode="auto">
          <a:xfrm>
            <a:off x="188536" y="4867284"/>
            <a:ext cx="533379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a:ln>
                  <a:noFill/>
                </a:ln>
                <a:solidFill>
                  <a:schemeClr val="tx1"/>
                </a:solidFill>
                <a:effectLst/>
                <a:latin typeface="Arial" panose="020B0604020202020204" pitchFamily="34" charset="0"/>
              </a:rPr>
              <a:t>Content Type Balance:</a:t>
            </a:r>
            <a:r>
              <a:rPr kumimoji="0" lang="en-US" altLang="en-US" sz="1400" b="0" i="0" u="none" strike="noStrike" cap="none" normalizeH="0" baseline="0">
                <a:ln>
                  <a:noFill/>
                </a:ln>
                <a:solidFill>
                  <a:schemeClr val="tx1"/>
                </a:solidFill>
                <a:effectLst/>
                <a:latin typeface="Arial" panose="020B0604020202020204" pitchFamily="34" charset="0"/>
              </a:rPr>
              <a:t> Content types are evenly distributed, indicating a variety of content formats.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a:ln>
                  <a:noFill/>
                </a:ln>
                <a:solidFill>
                  <a:schemeClr val="tx1"/>
                </a:solidFill>
                <a:effectLst/>
                <a:latin typeface="Arial" panose="020B0604020202020204" pitchFamily="34" charset="0"/>
              </a:rPr>
              <a:t>Photo Dominance:</a:t>
            </a:r>
            <a:r>
              <a:rPr kumimoji="0" lang="en-US" altLang="en-US" sz="1400" b="0" i="0" u="none" strike="noStrike" cap="none" normalizeH="0" baseline="0">
                <a:ln>
                  <a:noFill/>
                </a:ln>
                <a:solidFill>
                  <a:schemeClr val="tx1"/>
                </a:solidFill>
                <a:effectLst/>
                <a:latin typeface="Arial" panose="020B0604020202020204" pitchFamily="34" charset="0"/>
              </a:rPr>
              <a:t> Photos are the most popular content type, suggesting a strong preference for visual content.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1" name="Picture 10" descr="A colorful pie chart with numbers&#10;&#10;Description automatically generated">
            <a:extLst>
              <a:ext uri="{FF2B5EF4-FFF2-40B4-BE49-F238E27FC236}">
                <a16:creationId xmlns:a16="http://schemas.microsoft.com/office/drawing/2014/main" id="{AB9E79CE-0D77-3228-3BC9-1203C91AB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82" y="474311"/>
            <a:ext cx="5344769" cy="3512474"/>
          </a:xfrm>
          <a:prstGeom prst="rect">
            <a:avLst/>
          </a:prstGeom>
        </p:spPr>
      </p:pic>
    </p:spTree>
    <p:extLst>
      <p:ext uri="{BB962C8B-B14F-4D97-AF65-F5344CB8AC3E}">
        <p14:creationId xmlns:p14="http://schemas.microsoft.com/office/powerpoint/2010/main" val="234823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AAF4834-28FC-8C53-ADC2-5A1CD8B320F3}"/>
              </a:ext>
            </a:extLst>
          </p:cNvPr>
          <p:cNvSpPr txBox="1"/>
          <p:nvPr/>
        </p:nvSpPr>
        <p:spPr>
          <a:xfrm>
            <a:off x="1285240" y="2969469"/>
            <a:ext cx="8074815" cy="2800395"/>
          </a:xfrm>
          <a:prstGeom prst="rect">
            <a:avLst/>
          </a:prstGeom>
        </p:spPr>
        <p:txBody>
          <a:bodyPr vert="horz" lIns="91440" tIns="45720" rIns="91440" bIns="45720" rtlCol="0" anchor="t">
            <a:normAutofit/>
          </a:bodyPr>
          <a:lstStyle/>
          <a:p>
            <a:pPr>
              <a:lnSpc>
                <a:spcPct val="90000"/>
              </a:lnSpc>
              <a:spcAft>
                <a:spcPts val="600"/>
              </a:spcAft>
            </a:pPr>
            <a:r>
              <a:rPr lang="en-US" sz="2400" dirty="0"/>
              <a:t>Thank You</a:t>
            </a:r>
          </a:p>
        </p:txBody>
      </p:sp>
    </p:spTree>
    <p:extLst>
      <p:ext uri="{BB962C8B-B14F-4D97-AF65-F5344CB8AC3E}">
        <p14:creationId xmlns:p14="http://schemas.microsoft.com/office/powerpoint/2010/main" val="308412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7" name="Freeform: Shape 16">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2" name="Freeform: Shape 21">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TextBox 6">
            <a:extLst>
              <a:ext uri="{FF2B5EF4-FFF2-40B4-BE49-F238E27FC236}">
                <a16:creationId xmlns:a16="http://schemas.microsoft.com/office/drawing/2014/main" id="{BAA8A9DC-527A-F729-6340-37E2E84CD956}"/>
              </a:ext>
            </a:extLst>
          </p:cNvPr>
          <p:cNvSpPr txBox="1"/>
          <p:nvPr/>
        </p:nvSpPr>
        <p:spPr>
          <a:xfrm>
            <a:off x="-257046" y="2495421"/>
            <a:ext cx="5760846" cy="682079"/>
          </a:xfrm>
          <a:prstGeom prst="rect">
            <a:avLst/>
          </a:prstGeom>
        </p:spPr>
        <p:txBody>
          <a:bodyPr vert="horz" lIns="91440" tIns="45720" rIns="91440" bIns="45720" rtlCol="0">
            <a:normAutofit/>
          </a:bodyPr>
          <a:lstStyle/>
          <a:p>
            <a:pPr algn="ctr">
              <a:lnSpc>
                <a:spcPct val="90000"/>
              </a:lnSpc>
              <a:spcBef>
                <a:spcPts val="1000"/>
              </a:spcBef>
            </a:pPr>
            <a:r>
              <a:rPr lang="en-US" sz="2400" kern="1200" dirty="0">
                <a:solidFill>
                  <a:schemeClr val="tx2"/>
                </a:solidFill>
                <a:latin typeface="+mn-lt"/>
                <a:ea typeface="+mn-ea"/>
                <a:cs typeface="+mn-cs"/>
              </a:rPr>
              <a:t>Project Summary</a:t>
            </a:r>
          </a:p>
        </p:txBody>
      </p:sp>
      <p:sp>
        <p:nvSpPr>
          <p:cNvPr id="5" name="TextBox 4">
            <a:extLst>
              <a:ext uri="{FF2B5EF4-FFF2-40B4-BE49-F238E27FC236}">
                <a16:creationId xmlns:a16="http://schemas.microsoft.com/office/drawing/2014/main" id="{F0967B68-8C89-A468-E474-D5A92502A3B7}"/>
              </a:ext>
            </a:extLst>
          </p:cNvPr>
          <p:cNvSpPr txBox="1"/>
          <p:nvPr/>
        </p:nvSpPr>
        <p:spPr>
          <a:xfrm>
            <a:off x="732283" y="3554569"/>
            <a:ext cx="6094476" cy="2585323"/>
          </a:xfrm>
          <a:prstGeom prst="rect">
            <a:avLst/>
          </a:prstGeom>
          <a:noFill/>
        </p:spPr>
        <p:txBody>
          <a:bodyPr wrap="square">
            <a:spAutoFit/>
          </a:bodyPr>
          <a:lstStyle/>
          <a:p>
            <a:pPr>
              <a:spcAft>
                <a:spcPts val="600"/>
              </a:spcAft>
            </a:pPr>
            <a:r>
              <a:rPr lang="en-IN" sz="1800" dirty="0"/>
              <a:t>Social Buzz is a fast-growing social media unicorn that needs to scale rapidly. Accenture has begun a three – month initial engagement to:</a:t>
            </a:r>
          </a:p>
          <a:p>
            <a:pPr>
              <a:spcAft>
                <a:spcPts val="600"/>
              </a:spcAft>
            </a:pPr>
            <a:endParaRPr lang="en-IN" sz="1600" dirty="0"/>
          </a:p>
          <a:p>
            <a:pPr marL="342900" indent="-342900">
              <a:spcAft>
                <a:spcPts val="600"/>
              </a:spcAft>
              <a:buFont typeface="Arial" panose="020B0604020202020204" pitchFamily="34" charset="0"/>
              <a:buChar char="•"/>
            </a:pPr>
            <a:r>
              <a:rPr lang="en-IN" sz="1800" dirty="0"/>
              <a:t>Audit their big data practice.</a:t>
            </a:r>
          </a:p>
          <a:p>
            <a:pPr marL="342900" indent="-342900">
              <a:spcAft>
                <a:spcPts val="600"/>
              </a:spcAft>
              <a:buFont typeface="Arial" panose="020B0604020202020204" pitchFamily="34" charset="0"/>
              <a:buChar char="•"/>
            </a:pPr>
            <a:r>
              <a:rPr lang="en-IN" sz="1800" dirty="0"/>
              <a:t>Provide Recommendations for a Successful IPO.</a:t>
            </a:r>
          </a:p>
          <a:p>
            <a:pPr marL="342900" indent="-342900">
              <a:spcAft>
                <a:spcPts val="600"/>
              </a:spcAft>
              <a:buFont typeface="Arial" panose="020B0604020202020204" pitchFamily="34" charset="0"/>
              <a:buChar char="•"/>
            </a:pPr>
            <a:r>
              <a:rPr lang="en-IN" sz="1800" dirty="0" err="1"/>
              <a:t>Analyze</a:t>
            </a:r>
            <a:r>
              <a:rPr lang="en-IN" sz="1800" dirty="0"/>
              <a:t> of their content categories that highlights the top 5 categories with the largest aggregate popularity.</a:t>
            </a:r>
          </a:p>
        </p:txBody>
      </p:sp>
    </p:spTree>
    <p:extLst>
      <p:ext uri="{BB962C8B-B14F-4D97-AF65-F5344CB8AC3E}">
        <p14:creationId xmlns:p14="http://schemas.microsoft.com/office/powerpoint/2010/main" val="3353262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8C7854B-7A22-0CB9-42CB-134777DA0847}"/>
              </a:ext>
            </a:extLst>
          </p:cNvPr>
          <p:cNvSpPr txBox="1"/>
          <p:nvPr/>
        </p:nvSpPr>
        <p:spPr>
          <a:xfrm>
            <a:off x="838201" y="365125"/>
            <a:ext cx="5251316"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Problem Statement</a:t>
            </a:r>
          </a:p>
        </p:txBody>
      </p:sp>
      <p:sp>
        <p:nvSpPr>
          <p:cNvPr id="5" name="TextBox 4">
            <a:extLst>
              <a:ext uri="{FF2B5EF4-FFF2-40B4-BE49-F238E27FC236}">
                <a16:creationId xmlns:a16="http://schemas.microsoft.com/office/drawing/2014/main" id="{56D57D66-28C1-E32A-5AD1-4FD7E9734925}"/>
              </a:ext>
            </a:extLst>
          </p:cNvPr>
          <p:cNvSpPr txBox="1"/>
          <p:nvPr/>
        </p:nvSpPr>
        <p:spPr>
          <a:xfrm>
            <a:off x="838200" y="2333297"/>
            <a:ext cx="4619621" cy="3843666"/>
          </a:xfrm>
          <a:prstGeom prst="rect">
            <a:avLst/>
          </a:prstGeom>
        </p:spPr>
        <p:txBody>
          <a:bodyPr vert="horz" lIns="91440" tIns="45720" rIns="91440" bIns="45720" rtlCol="0">
            <a:normAutofit/>
          </a:bodyPr>
          <a:lstStyle/>
          <a:p>
            <a:pPr marL="845820" indent="-228600">
              <a:lnSpc>
                <a:spcPct val="90000"/>
              </a:lnSpc>
              <a:spcAft>
                <a:spcPts val="600"/>
              </a:spcAft>
              <a:buClr>
                <a:srgbClr val="FFFFFF"/>
              </a:buClr>
              <a:buSzPts val="3600"/>
              <a:buFont typeface="Arial" panose="020B0604020202020204" pitchFamily="34" charset="0"/>
              <a:buChar char="•"/>
              <a:defRPr/>
            </a:pPr>
            <a:r>
              <a:rPr lang="en-US" sz="2000">
                <a:sym typeface="Arial"/>
              </a:rPr>
              <a:t>Users post over 100,000 pieces of content every day</a:t>
            </a:r>
            <a:br>
              <a:rPr lang="en-US" sz="2000">
                <a:sym typeface="Arial"/>
              </a:rPr>
            </a:br>
            <a:endParaRPr lang="en-US" sz="2000">
              <a:sym typeface="Arial"/>
            </a:endParaRPr>
          </a:p>
          <a:p>
            <a:pPr marL="845820" indent="-228600">
              <a:lnSpc>
                <a:spcPct val="90000"/>
              </a:lnSpc>
              <a:spcAft>
                <a:spcPts val="600"/>
              </a:spcAft>
              <a:buClr>
                <a:srgbClr val="FFFFFF"/>
              </a:buClr>
              <a:buSzPts val="3600"/>
              <a:buFont typeface="Arial" panose="020B0604020202020204" pitchFamily="34" charset="0"/>
              <a:buChar char="•"/>
              <a:defRPr/>
            </a:pPr>
            <a:r>
              <a:rPr lang="en-US" sz="2000">
                <a:sym typeface="Arial"/>
              </a:rPr>
              <a:t>With tens of millions of posts and hundreds of millions of users, how do you monetize ?</a:t>
            </a:r>
            <a:endParaRPr kumimoji="0" lang="en-US" sz="2000" i="0" u="none" strike="noStrike" cap="none" spc="0" normalizeH="0" baseline="0" noProof="0">
              <a:ln>
                <a:noFill/>
              </a:ln>
              <a:effectLst/>
              <a:uLnTx/>
              <a:uFillTx/>
              <a:sym typeface="Arial"/>
            </a:endParaRPr>
          </a:p>
        </p:txBody>
      </p:sp>
      <p:pic>
        <p:nvPicPr>
          <p:cNvPr id="19" name="Picture 18" descr="Exclamation mark on a yellow background">
            <a:extLst>
              <a:ext uri="{FF2B5EF4-FFF2-40B4-BE49-F238E27FC236}">
                <a16:creationId xmlns:a16="http://schemas.microsoft.com/office/drawing/2014/main" id="{EAFD9490-6DC4-B9DA-BFEE-654B28D2EABD}"/>
              </a:ext>
            </a:extLst>
          </p:cNvPr>
          <p:cNvPicPr>
            <a:picLocks noChangeAspect="1"/>
          </p:cNvPicPr>
          <p:nvPr/>
        </p:nvPicPr>
        <p:blipFill>
          <a:blip r:embed="rId2"/>
          <a:srcRect l="23854" r="1093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83148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One luminous opened box among closed white square boxes">
            <a:extLst>
              <a:ext uri="{FF2B5EF4-FFF2-40B4-BE49-F238E27FC236}">
                <a16:creationId xmlns:a16="http://schemas.microsoft.com/office/drawing/2014/main" id="{F66F83A6-C39A-DCC9-4CDC-DC93151A4BA4}"/>
              </a:ext>
            </a:extLst>
          </p:cNvPr>
          <p:cNvPicPr>
            <a:picLocks noChangeAspect="1"/>
          </p:cNvPicPr>
          <p:nvPr/>
        </p:nvPicPr>
        <p:blipFill>
          <a:blip r:embed="rId2"/>
          <a:srcRect t="33774" r="-1" b="15339"/>
          <a:stretch/>
        </p:blipFill>
        <p:spPr>
          <a:xfrm>
            <a:off x="-1" y="10"/>
            <a:ext cx="12228129" cy="4666928"/>
          </a:xfrm>
          <a:prstGeom prst="rect">
            <a:avLst/>
          </a:prstGeom>
        </p:spPr>
      </p:pic>
      <p:grpSp>
        <p:nvGrpSpPr>
          <p:cNvPr id="25" name="Group 24">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26" name="Freeform: Shape 25">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29" name="Freeform: Shape 28">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extBox 1">
            <a:extLst>
              <a:ext uri="{FF2B5EF4-FFF2-40B4-BE49-F238E27FC236}">
                <a16:creationId xmlns:a16="http://schemas.microsoft.com/office/drawing/2014/main" id="{78B2ED9C-085A-A56D-5A57-4AE5EB5E5E8F}"/>
              </a:ext>
            </a:extLst>
          </p:cNvPr>
          <p:cNvSpPr txBox="1"/>
          <p:nvPr/>
        </p:nvSpPr>
        <p:spPr>
          <a:xfrm>
            <a:off x="6470247" y="4551037"/>
            <a:ext cx="4926411" cy="1509935"/>
          </a:xfrm>
          <a:prstGeom prst="rect">
            <a:avLst/>
          </a:prstGeom>
        </p:spPr>
        <p:txBody>
          <a:bodyPr vert="horz" lIns="91440" tIns="45720" rIns="91440" bIns="45720" rtlCol="0" anchor="ctr">
            <a:normAutofit/>
          </a:bodyPr>
          <a:lstStyle/>
          <a:p>
            <a:pPr>
              <a:lnSpc>
                <a:spcPct val="90000"/>
              </a:lnSpc>
              <a:spcAft>
                <a:spcPts val="600"/>
              </a:spcAft>
            </a:pPr>
            <a:r>
              <a:rPr lang="en-US" dirty="0">
                <a:solidFill>
                  <a:schemeClr val="tx2"/>
                </a:solidFill>
              </a:rPr>
              <a:t>Uncovering Insights</a:t>
            </a:r>
          </a:p>
        </p:txBody>
      </p:sp>
    </p:spTree>
    <p:extLst>
      <p:ext uri="{BB962C8B-B14F-4D97-AF65-F5344CB8AC3E}">
        <p14:creationId xmlns:p14="http://schemas.microsoft.com/office/powerpoint/2010/main" val="246129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F828F57-685B-5A49-AC6E-A0D010CD4E35}"/>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2000" dirty="0"/>
              <a:t>The number of posts shows noticeable fluctuations throughout the year. Peaks are observed in </a:t>
            </a:r>
            <a:r>
              <a:rPr lang="en-US" sz="2000" b="1" dirty="0"/>
              <a:t>May</a:t>
            </a:r>
            <a:r>
              <a:rPr lang="en-US" sz="2000" dirty="0"/>
              <a:t> and </a:t>
            </a:r>
            <a:r>
              <a:rPr lang="en-US" sz="2000" b="1" dirty="0"/>
              <a:t>August</a:t>
            </a:r>
            <a:r>
              <a:rPr lang="en-US" sz="2000" dirty="0"/>
              <a:t>, with notable drops in </a:t>
            </a:r>
            <a:r>
              <a:rPr lang="en-US" sz="2000" b="1" dirty="0"/>
              <a:t>June</a:t>
            </a:r>
            <a:r>
              <a:rPr lang="en-US" sz="2000" dirty="0"/>
              <a:t> and </a:t>
            </a:r>
            <a:r>
              <a:rPr lang="en-US" sz="2000" b="1" dirty="0"/>
              <a:t>October</a:t>
            </a:r>
            <a:r>
              <a:rPr lang="en-US" sz="2000" dirty="0"/>
              <a:t>. This could indicate specific events or seasonal trends that drive content creation during these periods.</a:t>
            </a:r>
          </a:p>
        </p:txBody>
      </p:sp>
      <p:pic>
        <p:nvPicPr>
          <p:cNvPr id="7" name="Picture 6" descr="A graph with numbers and lines&#10;&#10;Description automatically generated">
            <a:extLst>
              <a:ext uri="{FF2B5EF4-FFF2-40B4-BE49-F238E27FC236}">
                <a16:creationId xmlns:a16="http://schemas.microsoft.com/office/drawing/2014/main" id="{17910021-1E21-0AF7-309D-BB0DDF0AF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720330"/>
            <a:ext cx="6903720" cy="3417340"/>
          </a:xfrm>
          <a:prstGeom prst="rect">
            <a:avLst/>
          </a:prstGeom>
        </p:spPr>
      </p:pic>
    </p:spTree>
    <p:extLst>
      <p:ext uri="{BB962C8B-B14F-4D97-AF65-F5344CB8AC3E}">
        <p14:creationId xmlns:p14="http://schemas.microsoft.com/office/powerpoint/2010/main" val="224026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15D6E26-1797-35DC-5F6F-7EFBB3467946}"/>
              </a:ext>
            </a:extLst>
          </p:cNvPr>
          <p:cNvPicPr>
            <a:picLocks noChangeAspect="1"/>
          </p:cNvPicPr>
          <p:nvPr/>
        </p:nvPicPr>
        <p:blipFill>
          <a:blip r:embed="rId3"/>
          <a:stretch>
            <a:fillRect/>
          </a:stretch>
        </p:blipFill>
        <p:spPr>
          <a:xfrm>
            <a:off x="959205" y="444565"/>
            <a:ext cx="10369645" cy="3707147"/>
          </a:xfrm>
          <a:prstGeom prst="rect">
            <a:avLst/>
          </a:prstGeom>
        </p:spPr>
      </p:pic>
      <p:sp>
        <p:nvSpPr>
          <p:cNvPr id="20" name="Rectangle 19">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7D92F95F-3213-8FDA-FBB2-117B3523FFA7}"/>
              </a:ext>
            </a:extLst>
          </p:cNvPr>
          <p:cNvSpPr>
            <a:spLocks noChangeArrowheads="1"/>
          </p:cNvSpPr>
          <p:nvPr/>
        </p:nvSpPr>
        <p:spPr bwMode="auto">
          <a:xfrm>
            <a:off x="5162719" y="4883544"/>
            <a:ext cx="6586915" cy="155690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300" b="1" i="0" u="none" strike="noStrike" cap="none" normalizeH="0" baseline="0">
                <a:ln>
                  <a:noFill/>
                </a:ln>
                <a:effectLst/>
              </a:rPr>
              <a:t>Photos</a:t>
            </a:r>
            <a:r>
              <a:rPr kumimoji="0" lang="en-US" altLang="en-US" sz="1300" b="0" i="0" u="none" strike="noStrike" cap="none" normalizeH="0" baseline="0">
                <a:ln>
                  <a:noFill/>
                </a:ln>
                <a:effectLst/>
              </a:rPr>
              <a:t> are the most consistently popular content type, showing a steady presence across all months.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300" b="1" i="0" u="none" strike="noStrike" cap="none" normalizeH="0" baseline="0">
                <a:ln>
                  <a:noFill/>
                </a:ln>
                <a:effectLst/>
              </a:rPr>
              <a:t>Videos</a:t>
            </a:r>
            <a:r>
              <a:rPr kumimoji="0" lang="en-US" altLang="en-US" sz="1300" b="0" i="0" u="none" strike="noStrike" cap="none" normalizeH="0" baseline="0">
                <a:ln>
                  <a:noFill/>
                </a:ln>
                <a:effectLst/>
              </a:rPr>
              <a:t> also maintain a significant share but with some variability, showing dips in certain months.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300" b="1" i="0" u="none" strike="noStrike" cap="none" normalizeH="0" baseline="0">
                <a:ln>
                  <a:noFill/>
                </a:ln>
                <a:effectLst/>
              </a:rPr>
              <a:t>GIFs</a:t>
            </a:r>
            <a:r>
              <a:rPr kumimoji="0" lang="en-US" altLang="en-US" sz="1300" b="0" i="0" u="none" strike="noStrike" cap="none" normalizeH="0" baseline="0">
                <a:ln>
                  <a:noFill/>
                </a:ln>
                <a:effectLst/>
              </a:rPr>
              <a:t> and </a:t>
            </a:r>
            <a:r>
              <a:rPr kumimoji="0" lang="en-US" altLang="en-US" sz="1300" b="1" i="0" u="none" strike="noStrike" cap="none" normalizeH="0" baseline="0">
                <a:ln>
                  <a:noFill/>
                </a:ln>
                <a:effectLst/>
              </a:rPr>
              <a:t>audio</a:t>
            </a:r>
            <a:r>
              <a:rPr kumimoji="0" lang="en-US" altLang="en-US" sz="1300" b="0" i="0" u="none" strike="noStrike" cap="none" normalizeH="0" baseline="0">
                <a:ln>
                  <a:noFill/>
                </a:ln>
                <a:effectLst/>
              </a:rPr>
              <a:t> are less frequent and show more fluctuation, particularly with GIFs rising towards the end of the year. This suggests that visual content (photos and videos) dominates the platform, with possible spikes in GIFs during certain seasons. </a:t>
            </a:r>
          </a:p>
        </p:txBody>
      </p:sp>
    </p:spTree>
    <p:extLst>
      <p:ext uri="{BB962C8B-B14F-4D97-AF65-F5344CB8AC3E}">
        <p14:creationId xmlns:p14="http://schemas.microsoft.com/office/powerpoint/2010/main" val="403899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6C10256-91C1-C66B-6740-7281842D1F13}"/>
              </a:ext>
            </a:extLst>
          </p:cNvPr>
          <p:cNvSpPr>
            <a:spLocks noChangeArrowheads="1"/>
          </p:cNvSpPr>
          <p:nvPr/>
        </p:nvSpPr>
        <p:spPr bwMode="auto">
          <a:xfrm>
            <a:off x="178086" y="276820"/>
            <a:ext cx="1181055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Categories like </a:t>
            </a:r>
            <a:r>
              <a:rPr kumimoji="0" lang="en-US" altLang="en-US" sz="1400" b="1" i="0" u="none" strike="noStrike" cap="none" normalizeH="0" baseline="0" dirty="0">
                <a:ln>
                  <a:noFill/>
                </a:ln>
                <a:solidFill>
                  <a:schemeClr val="tx1"/>
                </a:solidFill>
                <a:effectLst/>
                <a:latin typeface="Arial" panose="020B0604020202020204" pitchFamily="34" charset="0"/>
              </a:rPr>
              <a:t>healthy eating</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science</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studying</a:t>
            </a:r>
            <a:r>
              <a:rPr kumimoji="0" lang="en-US" altLang="en-US" sz="1400" b="0" i="0" u="none" strike="noStrike" cap="none" normalizeH="0" baseline="0" dirty="0">
                <a:ln>
                  <a:noFill/>
                </a:ln>
                <a:solidFill>
                  <a:schemeClr val="tx1"/>
                </a:solidFill>
                <a:effectLst/>
                <a:latin typeface="Arial" panose="020B0604020202020204" pitchFamily="34" charset="0"/>
              </a:rPr>
              <a:t> score consistently high across all content types, particularly in video format.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Cooking</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travel</a:t>
            </a:r>
            <a:r>
              <a:rPr kumimoji="0" lang="en-US" altLang="en-US" sz="1400" b="0" i="0" u="none" strike="noStrike" cap="none" normalizeH="0" baseline="0" dirty="0">
                <a:ln>
                  <a:noFill/>
                </a:ln>
                <a:solidFill>
                  <a:schemeClr val="tx1"/>
                </a:solidFill>
                <a:effectLst/>
                <a:latin typeface="Arial" panose="020B0604020202020204" pitchFamily="34" charset="0"/>
              </a:rPr>
              <a:t> also perform well, with scores peaking in video format but showing strong performance in photos too.</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This indicates that educational and lifestyle content tends to be well-received, especially in engaging formats like video. </a:t>
            </a:r>
          </a:p>
        </p:txBody>
      </p:sp>
      <p:pic>
        <p:nvPicPr>
          <p:cNvPr id="6" name="Picture 5" descr="A graph of different colored lines&#10;&#10;Description automatically generated with medium confidence">
            <a:extLst>
              <a:ext uri="{FF2B5EF4-FFF2-40B4-BE49-F238E27FC236}">
                <a16:creationId xmlns:a16="http://schemas.microsoft.com/office/drawing/2014/main" id="{5C25A327-06DB-A935-62B7-D2F25B3FF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 y="1444259"/>
            <a:ext cx="10518648" cy="5313157"/>
          </a:xfrm>
          <a:prstGeom prst="rect">
            <a:avLst/>
          </a:prstGeom>
        </p:spPr>
      </p:pic>
    </p:spTree>
    <p:extLst>
      <p:ext uri="{BB962C8B-B14F-4D97-AF65-F5344CB8AC3E}">
        <p14:creationId xmlns:p14="http://schemas.microsoft.com/office/powerpoint/2010/main" val="143180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1341D0-0E0C-C171-54EE-9E55FEC861E6}"/>
              </a:ext>
            </a:extLst>
          </p:cNvPr>
          <p:cNvPicPr>
            <a:picLocks noChangeAspect="1"/>
          </p:cNvPicPr>
          <p:nvPr/>
        </p:nvPicPr>
        <p:blipFill>
          <a:blip r:embed="rId2"/>
          <a:stretch>
            <a:fillRect/>
          </a:stretch>
        </p:blipFill>
        <p:spPr>
          <a:xfrm>
            <a:off x="183893" y="3523005"/>
            <a:ext cx="6818249" cy="3145238"/>
          </a:xfrm>
          <a:prstGeom prst="rect">
            <a:avLst/>
          </a:prstGeom>
        </p:spPr>
      </p:pic>
      <p:pic>
        <p:nvPicPr>
          <p:cNvPr id="4" name="Picture 3">
            <a:extLst>
              <a:ext uri="{FF2B5EF4-FFF2-40B4-BE49-F238E27FC236}">
                <a16:creationId xmlns:a16="http://schemas.microsoft.com/office/drawing/2014/main" id="{54B0F36B-C25E-F21F-6678-3C7F7E5654F7}"/>
              </a:ext>
            </a:extLst>
          </p:cNvPr>
          <p:cNvPicPr>
            <a:picLocks noChangeAspect="1"/>
          </p:cNvPicPr>
          <p:nvPr/>
        </p:nvPicPr>
        <p:blipFill>
          <a:blip r:embed="rId3"/>
          <a:stretch>
            <a:fillRect/>
          </a:stretch>
        </p:blipFill>
        <p:spPr>
          <a:xfrm>
            <a:off x="183893" y="2077520"/>
            <a:ext cx="10050278" cy="1257475"/>
          </a:xfrm>
          <a:prstGeom prst="rect">
            <a:avLst/>
          </a:prstGeom>
        </p:spPr>
      </p:pic>
      <p:sp>
        <p:nvSpPr>
          <p:cNvPr id="5" name="Rectangle 1">
            <a:extLst>
              <a:ext uri="{FF2B5EF4-FFF2-40B4-BE49-F238E27FC236}">
                <a16:creationId xmlns:a16="http://schemas.microsoft.com/office/drawing/2014/main" id="{3C76BB88-76A8-48A4-4417-13C9C1C34FD5}"/>
              </a:ext>
            </a:extLst>
          </p:cNvPr>
          <p:cNvSpPr>
            <a:spLocks noChangeArrowheads="1"/>
          </p:cNvSpPr>
          <p:nvPr/>
        </p:nvSpPr>
        <p:spPr bwMode="auto">
          <a:xfrm>
            <a:off x="7543800" y="4046252"/>
            <a:ext cx="405710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dominant sentiment across all top categories is </a:t>
            </a:r>
            <a:r>
              <a:rPr kumimoji="0" lang="en-US" altLang="en-US" sz="1400" b="1" i="0" u="none" strike="noStrike" cap="none" normalizeH="0" baseline="0" dirty="0">
                <a:ln>
                  <a:noFill/>
                </a:ln>
                <a:solidFill>
                  <a:schemeClr val="tx1"/>
                </a:solidFill>
                <a:effectLst/>
                <a:latin typeface="Arial" panose="020B0604020202020204" pitchFamily="34" charset="0"/>
              </a:rPr>
              <a:t>positive</a:t>
            </a:r>
            <a:r>
              <a:rPr kumimoji="0" lang="en-US" altLang="en-US" sz="1400" b="0" i="0" u="none" strike="noStrike" cap="none" normalizeH="0" baseline="0" dirty="0">
                <a:ln>
                  <a:noFill/>
                </a:ln>
                <a:solidFill>
                  <a:schemeClr val="tx1"/>
                </a:solidFill>
                <a:effectLst/>
                <a:latin typeface="Arial" panose="020B0604020202020204" pitchFamily="34" charset="0"/>
              </a:rPr>
              <a:t>, followed by </a:t>
            </a:r>
            <a:r>
              <a:rPr kumimoji="0" lang="en-US" altLang="en-US" sz="1400" b="1" i="0" u="none" strike="noStrike" cap="none" normalizeH="0" baseline="0" dirty="0">
                <a:ln>
                  <a:noFill/>
                </a:ln>
                <a:solidFill>
                  <a:schemeClr val="tx1"/>
                </a:solidFill>
                <a:effectLst/>
                <a:latin typeface="Arial" panose="020B0604020202020204" pitchFamily="34" charset="0"/>
              </a:rPr>
              <a:t>neutral</a:t>
            </a:r>
            <a:r>
              <a:rPr kumimoji="0" lang="en-US" altLang="en-US" sz="1400" b="0" i="0" u="none" strike="noStrike" cap="none" normalizeH="0" baseline="0" dirty="0">
                <a:ln>
                  <a:noFill/>
                </a:ln>
                <a:solidFill>
                  <a:schemeClr val="tx1"/>
                </a:solidFill>
                <a:effectLst/>
                <a:latin typeface="Arial" panose="020B0604020202020204" pitchFamily="34" charset="0"/>
              </a:rPr>
              <a:t> and a relatively low presence of </a:t>
            </a:r>
            <a:r>
              <a:rPr kumimoji="0" lang="en-US" altLang="en-US" sz="1400" b="1" i="0" u="none" strike="noStrike" cap="none" normalizeH="0" baseline="0" dirty="0">
                <a:ln>
                  <a:noFill/>
                </a:ln>
                <a:solidFill>
                  <a:schemeClr val="tx1"/>
                </a:solidFill>
                <a:effectLst/>
                <a:latin typeface="Arial" panose="020B0604020202020204" pitchFamily="34" charset="0"/>
              </a:rPr>
              <a:t>negative</a:t>
            </a:r>
            <a:r>
              <a:rPr kumimoji="0" lang="en-US" altLang="en-US" sz="1400" b="0" i="0" u="none" strike="noStrike" cap="none" normalizeH="0" baseline="0" dirty="0">
                <a:ln>
                  <a:noFill/>
                </a:ln>
                <a:solidFill>
                  <a:schemeClr val="tx1"/>
                </a:solidFill>
                <a:effectLst/>
                <a:latin typeface="Arial" panose="020B0604020202020204" pitchFamily="34" charset="0"/>
              </a:rPr>
              <a:t> sentiment.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Categories like </a:t>
            </a:r>
            <a:r>
              <a:rPr kumimoji="0" lang="en-US" altLang="en-US" sz="1400" b="1" i="0" u="none" strike="noStrike" cap="none" normalizeH="0" baseline="0" dirty="0">
                <a:ln>
                  <a:noFill/>
                </a:ln>
                <a:solidFill>
                  <a:schemeClr val="tx1"/>
                </a:solidFill>
                <a:effectLst/>
                <a:latin typeface="Arial" panose="020B0604020202020204" pitchFamily="34" charset="0"/>
              </a:rPr>
              <a:t>travel</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science</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healthy eating</a:t>
            </a:r>
            <a:r>
              <a:rPr kumimoji="0" lang="en-US" altLang="en-US" sz="1400" b="0" i="0" u="none" strike="noStrike" cap="none" normalizeH="0" baseline="0" dirty="0">
                <a:ln>
                  <a:noFill/>
                </a:ln>
                <a:solidFill>
                  <a:schemeClr val="tx1"/>
                </a:solidFill>
                <a:effectLst/>
                <a:latin typeface="Arial" panose="020B0604020202020204" pitchFamily="34" charset="0"/>
              </a:rPr>
              <a:t> generate the highest positive sentiment scores, suggesting these topics are perceived very favorably by the audience. </a:t>
            </a:r>
          </a:p>
        </p:txBody>
      </p:sp>
      <p:sp>
        <p:nvSpPr>
          <p:cNvPr id="7" name="TextBox 6">
            <a:extLst>
              <a:ext uri="{FF2B5EF4-FFF2-40B4-BE49-F238E27FC236}">
                <a16:creationId xmlns:a16="http://schemas.microsoft.com/office/drawing/2014/main" id="{33B67E72-2D5A-5F16-3D13-055078884B3E}"/>
              </a:ext>
            </a:extLst>
          </p:cNvPr>
          <p:cNvSpPr txBox="1"/>
          <p:nvPr/>
        </p:nvSpPr>
        <p:spPr>
          <a:xfrm>
            <a:off x="183893" y="889209"/>
            <a:ext cx="10988932"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Photos</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GIFs</a:t>
            </a:r>
            <a:r>
              <a:rPr kumimoji="0" lang="en-US" altLang="en-US" sz="1400" b="0" i="0" u="none" strike="noStrike" cap="none" normalizeH="0" baseline="0" dirty="0">
                <a:ln>
                  <a:noFill/>
                </a:ln>
                <a:solidFill>
                  <a:schemeClr val="tx1"/>
                </a:solidFill>
                <a:effectLst/>
                <a:latin typeface="Arial" panose="020B0604020202020204" pitchFamily="34" charset="0"/>
              </a:rPr>
              <a:t> are the most engaging content types across a variety of reactions, including positive emotions like "love“, "heart" and "adore."</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Videos</a:t>
            </a:r>
            <a:r>
              <a:rPr kumimoji="0" lang="en-US" altLang="en-US" sz="1400" b="0" i="0" u="none" strike="noStrike" cap="none" normalizeH="0" baseline="0" dirty="0">
                <a:ln>
                  <a:noFill/>
                </a:ln>
                <a:solidFill>
                  <a:schemeClr val="tx1"/>
                </a:solidFill>
                <a:effectLst/>
                <a:latin typeface="Arial" panose="020B0604020202020204" pitchFamily="34" charset="0"/>
              </a:rPr>
              <a:t> follow closely but show higher levels of diverse reactions including "like" and "interested."</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Audio</a:t>
            </a:r>
            <a:r>
              <a:rPr kumimoji="0" lang="en-US" altLang="en-US" sz="1400" b="0" i="0" u="none" strike="noStrike" cap="none" normalizeH="0" baseline="0" dirty="0">
                <a:ln>
                  <a:noFill/>
                </a:ln>
                <a:solidFill>
                  <a:schemeClr val="tx1"/>
                </a:solidFill>
                <a:effectLst/>
                <a:latin typeface="Arial" panose="020B0604020202020204" pitchFamily="34" charset="0"/>
              </a:rPr>
              <a:t> is the least engaging, indicating it might be less effective in evoking strong reactions compared to visual content. </a:t>
            </a:r>
          </a:p>
        </p:txBody>
      </p:sp>
    </p:spTree>
    <p:extLst>
      <p:ext uri="{BB962C8B-B14F-4D97-AF65-F5344CB8AC3E}">
        <p14:creationId xmlns:p14="http://schemas.microsoft.com/office/powerpoint/2010/main" val="229765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6" name="Freeform: Shape 15">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456EFE5-3CFB-4394-131B-6ACECA3352EE}"/>
              </a:ext>
            </a:extLst>
          </p:cNvPr>
          <p:cNvPicPr>
            <a:picLocks noChangeAspect="1"/>
          </p:cNvPicPr>
          <p:nvPr/>
        </p:nvPicPr>
        <p:blipFill>
          <a:blip r:embed="rId2"/>
          <a:stretch>
            <a:fillRect/>
          </a:stretch>
        </p:blipFill>
        <p:spPr>
          <a:xfrm>
            <a:off x="643467" y="3147940"/>
            <a:ext cx="5462564" cy="3046926"/>
          </a:xfrm>
          <a:prstGeom prst="rect">
            <a:avLst/>
          </a:prstGeom>
        </p:spPr>
      </p:pic>
      <p:pic>
        <p:nvPicPr>
          <p:cNvPr id="5" name="Picture 4">
            <a:extLst>
              <a:ext uri="{FF2B5EF4-FFF2-40B4-BE49-F238E27FC236}">
                <a16:creationId xmlns:a16="http://schemas.microsoft.com/office/drawing/2014/main" id="{3F3E01B5-A8FB-1F83-DFA9-C3844DDF8A06}"/>
              </a:ext>
            </a:extLst>
          </p:cNvPr>
          <p:cNvPicPr>
            <a:picLocks noChangeAspect="1"/>
          </p:cNvPicPr>
          <p:nvPr/>
        </p:nvPicPr>
        <p:blipFill>
          <a:blip r:embed="rId3"/>
          <a:stretch>
            <a:fillRect/>
          </a:stretch>
        </p:blipFill>
        <p:spPr>
          <a:xfrm>
            <a:off x="6397749" y="3176427"/>
            <a:ext cx="5150784" cy="3018439"/>
          </a:xfrm>
          <a:prstGeom prst="rect">
            <a:avLst/>
          </a:prstGeom>
        </p:spPr>
      </p:pic>
      <p:sp>
        <p:nvSpPr>
          <p:cNvPr id="7" name="Rectangle 2">
            <a:extLst>
              <a:ext uri="{FF2B5EF4-FFF2-40B4-BE49-F238E27FC236}">
                <a16:creationId xmlns:a16="http://schemas.microsoft.com/office/drawing/2014/main" id="{0D132837-33F6-015F-57DA-46EE097F9A61}"/>
              </a:ext>
            </a:extLst>
          </p:cNvPr>
          <p:cNvSpPr>
            <a:spLocks noChangeArrowheads="1"/>
          </p:cNvSpPr>
          <p:nvPr/>
        </p:nvSpPr>
        <p:spPr bwMode="auto">
          <a:xfrm>
            <a:off x="832711" y="589558"/>
            <a:ext cx="4873722" cy="1648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850392" eaLnBrk="0" fontAlgn="base" hangingPunct="0">
              <a:spcBef>
                <a:spcPct val="0"/>
              </a:spcBef>
              <a:spcAft>
                <a:spcPts val="600"/>
              </a:spcAft>
            </a:pPr>
            <a:r>
              <a:rPr lang="en-US" altLang="en-US" sz="1302" b="1" kern="1200" dirty="0">
                <a:solidFill>
                  <a:schemeClr val="tx1"/>
                </a:solidFill>
                <a:latin typeface="Arial" panose="020B0604020202020204" pitchFamily="34" charset="0"/>
                <a:ea typeface="+mn-ea"/>
                <a:cs typeface="+mn-cs"/>
              </a:rPr>
              <a:t>Travel</a:t>
            </a:r>
            <a:r>
              <a:rPr lang="en-US" altLang="en-US" sz="1302" kern="1200" dirty="0">
                <a:solidFill>
                  <a:schemeClr val="tx1"/>
                </a:solidFill>
                <a:latin typeface="Arial" panose="020B0604020202020204" pitchFamily="34" charset="0"/>
                <a:ea typeface="+mn-ea"/>
                <a:cs typeface="+mn-cs"/>
              </a:rPr>
              <a:t> and </a:t>
            </a:r>
            <a:r>
              <a:rPr lang="en-US" altLang="en-US" sz="1302" b="1" kern="1200" dirty="0">
                <a:solidFill>
                  <a:schemeClr val="tx1"/>
                </a:solidFill>
                <a:latin typeface="Arial" panose="020B0604020202020204" pitchFamily="34" charset="0"/>
                <a:ea typeface="+mn-ea"/>
                <a:cs typeface="+mn-cs"/>
              </a:rPr>
              <a:t>science</a:t>
            </a:r>
            <a:r>
              <a:rPr lang="en-US" altLang="en-US" sz="1302" kern="1200" dirty="0">
                <a:solidFill>
                  <a:schemeClr val="tx1"/>
                </a:solidFill>
                <a:latin typeface="Arial" panose="020B0604020202020204" pitchFamily="34" charset="0"/>
                <a:ea typeface="+mn-ea"/>
                <a:cs typeface="+mn-cs"/>
              </a:rPr>
              <a:t> are the top categories, both scoring over 50,000.</a:t>
            </a:r>
          </a:p>
          <a:p>
            <a:pPr defTabSz="850392" eaLnBrk="0" fontAlgn="base" hangingPunct="0">
              <a:spcBef>
                <a:spcPct val="0"/>
              </a:spcBef>
              <a:spcAft>
                <a:spcPts val="600"/>
              </a:spcAft>
            </a:pPr>
            <a:r>
              <a:rPr lang="en-US" altLang="en-US" sz="1302" b="1" kern="1200" dirty="0">
                <a:solidFill>
                  <a:schemeClr val="tx1"/>
                </a:solidFill>
                <a:latin typeface="Arial" panose="020B0604020202020204" pitchFamily="34" charset="0"/>
                <a:ea typeface="+mn-ea"/>
                <a:cs typeface="+mn-cs"/>
              </a:rPr>
              <a:t>Healthy eating</a:t>
            </a:r>
            <a:r>
              <a:rPr lang="en-US" altLang="en-US" sz="1302" kern="1200" dirty="0">
                <a:solidFill>
                  <a:schemeClr val="tx1"/>
                </a:solidFill>
                <a:latin typeface="Arial" panose="020B0604020202020204" pitchFamily="34" charset="0"/>
                <a:ea typeface="+mn-ea"/>
                <a:cs typeface="+mn-cs"/>
              </a:rPr>
              <a:t> and </a:t>
            </a:r>
            <a:r>
              <a:rPr lang="en-US" altLang="en-US" sz="1302" b="1" kern="1200" dirty="0">
                <a:solidFill>
                  <a:schemeClr val="tx1"/>
                </a:solidFill>
                <a:latin typeface="Arial" panose="020B0604020202020204" pitchFamily="34" charset="0"/>
                <a:ea typeface="+mn-ea"/>
                <a:cs typeface="+mn-cs"/>
              </a:rPr>
              <a:t>animals</a:t>
            </a:r>
            <a:r>
              <a:rPr lang="en-US" altLang="en-US" sz="1302" kern="1200" dirty="0">
                <a:solidFill>
                  <a:schemeClr val="tx1"/>
                </a:solidFill>
                <a:latin typeface="Arial" panose="020B0604020202020204" pitchFamily="34" charset="0"/>
                <a:ea typeface="+mn-ea"/>
                <a:cs typeface="+mn-cs"/>
              </a:rPr>
              <a:t> also score well, indicating these are popular and engaging topics.</a:t>
            </a:r>
          </a:p>
          <a:p>
            <a:pPr defTabSz="850392" eaLnBrk="0" fontAlgn="base" hangingPunct="0">
              <a:spcBef>
                <a:spcPct val="0"/>
              </a:spcBef>
              <a:spcAft>
                <a:spcPts val="600"/>
              </a:spcAft>
            </a:pPr>
            <a:r>
              <a:rPr lang="en-US" altLang="en-US" sz="1302" b="1" kern="1200" dirty="0">
                <a:solidFill>
                  <a:schemeClr val="tx1"/>
                </a:solidFill>
                <a:latin typeface="Arial" panose="020B0604020202020204" pitchFamily="34" charset="0"/>
                <a:ea typeface="+mn-ea"/>
                <a:cs typeface="+mn-cs"/>
              </a:rPr>
              <a:t>Cooking</a:t>
            </a:r>
            <a:r>
              <a:rPr lang="en-US" altLang="en-US" sz="1302" kern="1200" dirty="0">
                <a:solidFill>
                  <a:schemeClr val="tx1"/>
                </a:solidFill>
                <a:latin typeface="Arial" panose="020B0604020202020204" pitchFamily="34" charset="0"/>
                <a:ea typeface="+mn-ea"/>
                <a:cs typeface="+mn-cs"/>
              </a:rPr>
              <a:t> rounds out the top five, suggesting that content related to food and lifestyle continues to resonate with the audience.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34BA651-2DE7-EA90-FDB6-B41C26597A3D}"/>
              </a:ext>
            </a:extLst>
          </p:cNvPr>
          <p:cNvSpPr>
            <a:spLocks noChangeArrowheads="1"/>
          </p:cNvSpPr>
          <p:nvPr/>
        </p:nvSpPr>
        <p:spPr bwMode="auto">
          <a:xfrm>
            <a:off x="6679407" y="737951"/>
            <a:ext cx="4351854" cy="157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850392" eaLnBrk="0" fontAlgn="base" hangingPunct="0">
              <a:spcBef>
                <a:spcPct val="0"/>
              </a:spcBef>
              <a:spcAft>
                <a:spcPts val="600"/>
              </a:spcAft>
            </a:pPr>
            <a:r>
              <a:rPr lang="en-US" altLang="en-US" sz="1302" b="1" kern="1200" dirty="0">
                <a:solidFill>
                  <a:schemeClr val="tx1"/>
                </a:solidFill>
                <a:latin typeface="Arial" panose="020B0604020202020204" pitchFamily="34" charset="0"/>
                <a:ea typeface="+mn-ea"/>
                <a:cs typeface="+mn-cs"/>
              </a:rPr>
              <a:t>Content Preference:</a:t>
            </a:r>
            <a:r>
              <a:rPr lang="en-US" altLang="en-US" sz="1302" kern="1200" dirty="0">
                <a:solidFill>
                  <a:schemeClr val="tx1"/>
                </a:solidFill>
                <a:latin typeface="Arial" panose="020B0604020202020204" pitchFamily="34" charset="0"/>
                <a:ea typeface="+mn-ea"/>
                <a:cs typeface="+mn-cs"/>
              </a:rPr>
              <a:t> Photos are the most popular content type across categories, while videos are more prevalent in certain niches like animals and healthy eating.</a:t>
            </a:r>
          </a:p>
          <a:p>
            <a:pPr defTabSz="850392" eaLnBrk="0" fontAlgn="base" hangingPunct="0">
              <a:spcBef>
                <a:spcPct val="0"/>
              </a:spcBef>
              <a:spcAft>
                <a:spcPts val="600"/>
              </a:spcAft>
            </a:pPr>
            <a:r>
              <a:rPr lang="en-US" altLang="en-US" sz="1302" b="1" kern="1200" dirty="0">
                <a:solidFill>
                  <a:schemeClr val="tx1"/>
                </a:solidFill>
                <a:latin typeface="Arial" panose="020B0604020202020204" pitchFamily="34" charset="0"/>
                <a:ea typeface="+mn-ea"/>
                <a:cs typeface="+mn-cs"/>
              </a:rPr>
              <a:t>Sentiment Trends:</a:t>
            </a:r>
            <a:r>
              <a:rPr lang="en-US" altLang="en-US" sz="1302" kern="1200" dirty="0">
                <a:solidFill>
                  <a:schemeClr val="tx1"/>
                </a:solidFill>
                <a:latin typeface="Arial" panose="020B0604020202020204" pitchFamily="34" charset="0"/>
                <a:ea typeface="+mn-ea"/>
                <a:cs typeface="+mn-cs"/>
              </a:rPr>
              <a:t> Sentiment scores generally increase from travel to cooking, suggesting a potential correlation between content category and audience sentiment.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5713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208</TotalTime>
  <Words>570</Words>
  <Application>Microsoft Office PowerPoint</Application>
  <PresentationFormat>Widescreen</PresentationFormat>
  <Paragraphs>35</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Social Buzz 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Raja Sekhar</dc:creator>
  <cp:lastModifiedBy>R A A Z</cp:lastModifiedBy>
  <cp:revision>1</cp:revision>
  <dcterms:created xsi:type="dcterms:W3CDTF">2024-08-06T17:59:40Z</dcterms:created>
  <dcterms:modified xsi:type="dcterms:W3CDTF">2024-08-06T21:50:14Z</dcterms:modified>
</cp:coreProperties>
</file>