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71" r:id="rId3"/>
    <p:sldId id="280" r:id="rId4"/>
    <p:sldId id="269" r:id="rId5"/>
    <p:sldId id="272" r:id="rId6"/>
    <p:sldId id="258" r:id="rId7"/>
    <p:sldId id="259" r:id="rId8"/>
    <p:sldId id="260" r:id="rId9"/>
    <p:sldId id="261" r:id="rId10"/>
    <p:sldId id="262" r:id="rId11"/>
    <p:sldId id="282" r:id="rId12"/>
    <p:sldId id="264" r:id="rId13"/>
    <p:sldId id="265" r:id="rId14"/>
    <p:sldId id="283" r:id="rId15"/>
    <p:sldId id="281" r:id="rId16"/>
    <p:sldId id="273" r:id="rId17"/>
    <p:sldId id="274" r:id="rId18"/>
    <p:sldId id="275" r:id="rId19"/>
    <p:sldId id="276" r:id="rId20"/>
    <p:sldId id="277" r:id="rId21"/>
    <p:sldId id="278" r:id="rId22"/>
    <p:sldId id="279" r:id="rId23"/>
    <p:sldId id="284"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BE7CFB-2E13-4C0F-B509-C0F6A00AC226}" v="14" dt="2024-10-03T11:58:23.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A A Z" userId="2a23cbf1771e0adb" providerId="LiveId" clId="{D9BE7CFB-2E13-4C0F-B509-C0F6A00AC226}"/>
    <pc:docChg chg="undo custSel addSld delSld modSld delMainMaster">
      <pc:chgData name="R A A Z" userId="2a23cbf1771e0adb" providerId="LiveId" clId="{D9BE7CFB-2E13-4C0F-B509-C0F6A00AC226}" dt="2024-10-03T12:01:53.463" v="196" actId="5793"/>
      <pc:docMkLst>
        <pc:docMk/>
      </pc:docMkLst>
      <pc:sldChg chg="new del">
        <pc:chgData name="R A A Z" userId="2a23cbf1771e0adb" providerId="LiveId" clId="{D9BE7CFB-2E13-4C0F-B509-C0F6A00AC226}" dt="2024-09-20T05:32:12.118" v="32" actId="47"/>
        <pc:sldMkLst>
          <pc:docMk/>
          <pc:sldMk cId="3636571578" sldId="256"/>
        </pc:sldMkLst>
      </pc:sldChg>
      <pc:sldChg chg="new del">
        <pc:chgData name="R A A Z" userId="2a23cbf1771e0adb" providerId="LiveId" clId="{D9BE7CFB-2E13-4C0F-B509-C0F6A00AC226}" dt="2024-09-20T05:37:31.564" v="64" actId="47"/>
        <pc:sldMkLst>
          <pc:docMk/>
          <pc:sldMk cId="3999601018" sldId="256"/>
        </pc:sldMkLst>
      </pc:sldChg>
      <pc:sldChg chg="new del">
        <pc:chgData name="R A A Z" userId="2a23cbf1771e0adb" providerId="LiveId" clId="{D9BE7CFB-2E13-4C0F-B509-C0F6A00AC226}" dt="2024-09-20T05:36:57.599" v="33" actId="47"/>
        <pc:sldMkLst>
          <pc:docMk/>
          <pc:sldMk cId="1326734771" sldId="257"/>
        </pc:sldMkLst>
      </pc:sldChg>
      <pc:sldChg chg="addSp delSp add del setBg delDesignElem">
        <pc:chgData name="R A A Z" userId="2a23cbf1771e0adb" providerId="LiveId" clId="{D9BE7CFB-2E13-4C0F-B509-C0F6A00AC226}" dt="2024-09-20T05:37:17.334" v="63"/>
        <pc:sldMkLst>
          <pc:docMk/>
          <pc:sldMk cId="2842012647" sldId="257"/>
        </pc:sldMkLst>
        <pc:spChg chg="add del">
          <ac:chgData name="R A A Z" userId="2a23cbf1771e0adb" providerId="LiveId" clId="{D9BE7CFB-2E13-4C0F-B509-C0F6A00AC226}" dt="2024-09-20T05:37:17.334" v="63"/>
          <ac:spMkLst>
            <pc:docMk/>
            <pc:sldMk cId="2842012647" sldId="257"/>
            <ac:spMk id="14" creationId="{69D184B2-2226-4E31-BCCB-444330767440}"/>
          </ac:spMkLst>
        </pc:spChg>
        <pc:spChg chg="add del">
          <ac:chgData name="R A A Z" userId="2a23cbf1771e0adb" providerId="LiveId" clId="{D9BE7CFB-2E13-4C0F-B509-C0F6A00AC226}" dt="2024-09-20T05:37:17.334" v="63"/>
          <ac:spMkLst>
            <pc:docMk/>
            <pc:sldMk cId="2842012647" sldId="257"/>
            <ac:spMk id="16" creationId="{1AC4D4E3-486A-464A-8EC8-D44881097267}"/>
          </ac:spMkLst>
        </pc:spChg>
        <pc:spChg chg="add del">
          <ac:chgData name="R A A Z" userId="2a23cbf1771e0adb" providerId="LiveId" clId="{D9BE7CFB-2E13-4C0F-B509-C0F6A00AC226}" dt="2024-09-20T05:37:17.334" v="63"/>
          <ac:spMkLst>
            <pc:docMk/>
            <pc:sldMk cId="2842012647" sldId="257"/>
            <ac:spMk id="18" creationId="{864DE13E-58EB-4475-B79C-0D4FC651239B}"/>
          </ac:spMkLst>
        </pc:spChg>
      </pc:sldChg>
      <pc:sldChg chg="addSp delSp add del setBg delDesignElem">
        <pc:chgData name="R A A Z" userId="2a23cbf1771e0adb" providerId="LiveId" clId="{D9BE7CFB-2E13-4C0F-B509-C0F6A00AC226}" dt="2024-09-20T05:37:17.334" v="63"/>
        <pc:sldMkLst>
          <pc:docMk/>
          <pc:sldMk cId="1152027828" sldId="258"/>
        </pc:sldMkLst>
        <pc:spChg chg="add del">
          <ac:chgData name="R A A Z" userId="2a23cbf1771e0adb" providerId="LiveId" clId="{D9BE7CFB-2E13-4C0F-B509-C0F6A00AC226}" dt="2024-09-20T05:37:17.334" v="63"/>
          <ac:spMkLst>
            <pc:docMk/>
            <pc:sldMk cId="1152027828" sldId="258"/>
            <ac:spMk id="9" creationId="{DBC6133C-0615-4CE4-9132-37E609A9BDFA}"/>
          </ac:spMkLst>
        </pc:spChg>
        <pc:spChg chg="add del">
          <ac:chgData name="R A A Z" userId="2a23cbf1771e0adb" providerId="LiveId" clId="{D9BE7CFB-2E13-4C0F-B509-C0F6A00AC226}" dt="2024-09-20T05:37:17.334" v="63"/>
          <ac:spMkLst>
            <pc:docMk/>
            <pc:sldMk cId="1152027828" sldId="258"/>
            <ac:spMk id="11" creationId="{169CC832-2974-4E8D-90ED-3E2941BA7336}"/>
          </ac:spMkLst>
        </pc:spChg>
        <pc:spChg chg="add del">
          <ac:chgData name="R A A Z" userId="2a23cbf1771e0adb" providerId="LiveId" clId="{D9BE7CFB-2E13-4C0F-B509-C0F6A00AC226}" dt="2024-09-20T05:37:17.334" v="63"/>
          <ac:spMkLst>
            <pc:docMk/>
            <pc:sldMk cId="1152027828" sldId="258"/>
            <ac:spMk id="13" creationId="{55222F96-971A-4F90-B841-6BAB416C7AC1}"/>
          </ac:spMkLst>
        </pc:spChg>
        <pc:spChg chg="add del">
          <ac:chgData name="R A A Z" userId="2a23cbf1771e0adb" providerId="LiveId" clId="{D9BE7CFB-2E13-4C0F-B509-C0F6A00AC226}" dt="2024-09-20T05:37:17.334" v="63"/>
          <ac:spMkLst>
            <pc:docMk/>
            <pc:sldMk cId="1152027828" sldId="258"/>
            <ac:spMk id="15" creationId="{08980754-6F4B-43C9-B9BE-127B6BED6586}"/>
          </ac:spMkLst>
        </pc:spChg>
        <pc:spChg chg="add del">
          <ac:chgData name="R A A Z" userId="2a23cbf1771e0adb" providerId="LiveId" clId="{D9BE7CFB-2E13-4C0F-B509-C0F6A00AC226}" dt="2024-09-20T05:37:17.334" v="63"/>
          <ac:spMkLst>
            <pc:docMk/>
            <pc:sldMk cId="1152027828" sldId="258"/>
            <ac:spMk id="17" creationId="{2C1BBA94-3F40-40AA-8BB9-E69E25E537C1}"/>
          </ac:spMkLst>
        </pc:spChg>
      </pc:sldChg>
      <pc:sldChg chg="new del">
        <pc:chgData name="R A A Z" userId="2a23cbf1771e0adb" providerId="LiveId" clId="{D9BE7CFB-2E13-4C0F-B509-C0F6A00AC226}" dt="2024-09-20T05:36:57.870" v="34" actId="47"/>
        <pc:sldMkLst>
          <pc:docMk/>
          <pc:sldMk cId="2292116174" sldId="258"/>
        </pc:sldMkLst>
      </pc:sldChg>
      <pc:sldChg chg="new del">
        <pc:chgData name="R A A Z" userId="2a23cbf1771e0adb" providerId="LiveId" clId="{D9BE7CFB-2E13-4C0F-B509-C0F6A00AC226}" dt="2024-09-20T05:36:58.373" v="35" actId="47"/>
        <pc:sldMkLst>
          <pc:docMk/>
          <pc:sldMk cId="780794911" sldId="259"/>
        </pc:sldMkLst>
      </pc:sldChg>
      <pc:sldChg chg="addSp delSp add del setBg delDesignElem">
        <pc:chgData name="R A A Z" userId="2a23cbf1771e0adb" providerId="LiveId" clId="{D9BE7CFB-2E13-4C0F-B509-C0F6A00AC226}" dt="2024-09-20T05:37:17.334" v="63"/>
        <pc:sldMkLst>
          <pc:docMk/>
          <pc:sldMk cId="3352090111" sldId="259"/>
        </pc:sldMkLst>
        <pc:spChg chg="add del">
          <ac:chgData name="R A A Z" userId="2a23cbf1771e0adb" providerId="LiveId" clId="{D9BE7CFB-2E13-4C0F-B509-C0F6A00AC226}" dt="2024-09-20T05:37:17.334" v="63"/>
          <ac:spMkLst>
            <pc:docMk/>
            <pc:sldMk cId="3352090111" sldId="259"/>
            <ac:spMk id="9" creationId="{058A14AF-9FB5-4CC7-BA35-E8E85D3EDF0E}"/>
          </ac:spMkLst>
        </pc:spChg>
        <pc:spChg chg="add del">
          <ac:chgData name="R A A Z" userId="2a23cbf1771e0adb" providerId="LiveId" clId="{D9BE7CFB-2E13-4C0F-B509-C0F6A00AC226}" dt="2024-09-20T05:37:17.334" v="63"/>
          <ac:spMkLst>
            <pc:docMk/>
            <pc:sldMk cId="3352090111" sldId="259"/>
            <ac:spMk id="11" creationId="{3A9A4357-BD1D-4622-A4FE-766E6AB8DE84}"/>
          </ac:spMkLst>
        </pc:spChg>
        <pc:spChg chg="add del">
          <ac:chgData name="R A A Z" userId="2a23cbf1771e0adb" providerId="LiveId" clId="{D9BE7CFB-2E13-4C0F-B509-C0F6A00AC226}" dt="2024-09-20T05:37:17.334" v="63"/>
          <ac:spMkLst>
            <pc:docMk/>
            <pc:sldMk cId="3352090111" sldId="259"/>
            <ac:spMk id="13" creationId="{E659831F-0D9A-4C63-9EBB-8435B85A440F}"/>
          </ac:spMkLst>
        </pc:spChg>
        <pc:spChg chg="add del">
          <ac:chgData name="R A A Z" userId="2a23cbf1771e0adb" providerId="LiveId" clId="{D9BE7CFB-2E13-4C0F-B509-C0F6A00AC226}" dt="2024-09-20T05:37:17.334" v="63"/>
          <ac:spMkLst>
            <pc:docMk/>
            <pc:sldMk cId="3352090111" sldId="259"/>
            <ac:spMk id="15" creationId="{E6995CE5-F890-4ABA-82A2-26507CE8D2A3}"/>
          </ac:spMkLst>
        </pc:spChg>
      </pc:sldChg>
      <pc:sldChg chg="addSp delSp add del setBg delDesignElem">
        <pc:chgData name="R A A Z" userId="2a23cbf1771e0adb" providerId="LiveId" clId="{D9BE7CFB-2E13-4C0F-B509-C0F6A00AC226}" dt="2024-09-20T05:37:17.334" v="63"/>
        <pc:sldMkLst>
          <pc:docMk/>
          <pc:sldMk cId="831481313" sldId="260"/>
        </pc:sldMkLst>
        <pc:spChg chg="add del">
          <ac:chgData name="R A A Z" userId="2a23cbf1771e0adb" providerId="LiveId" clId="{D9BE7CFB-2E13-4C0F-B509-C0F6A00AC226}" dt="2024-09-20T05:37:17.334" v="63"/>
          <ac:spMkLst>
            <pc:docMk/>
            <pc:sldMk cId="831481313" sldId="260"/>
            <ac:spMk id="9" creationId="{28D31E1B-0407-4223-9642-0B642CBF57D9}"/>
          </ac:spMkLst>
        </pc:spChg>
        <pc:spChg chg="add del">
          <ac:chgData name="R A A Z" userId="2a23cbf1771e0adb" providerId="LiveId" clId="{D9BE7CFB-2E13-4C0F-B509-C0F6A00AC226}" dt="2024-09-20T05:37:17.334" v="63"/>
          <ac:spMkLst>
            <pc:docMk/>
            <pc:sldMk cId="831481313" sldId="260"/>
            <ac:spMk id="16" creationId="{D5B0017B-2ECA-49AF-B397-DC140825DF8D}"/>
          </ac:spMkLst>
        </pc:spChg>
        <pc:spChg chg="add del">
          <ac:chgData name="R A A Z" userId="2a23cbf1771e0adb" providerId="LiveId" clId="{D9BE7CFB-2E13-4C0F-B509-C0F6A00AC226}" dt="2024-09-20T05:37:17.334" v="63"/>
          <ac:spMkLst>
            <pc:docMk/>
            <pc:sldMk cId="831481313" sldId="260"/>
            <ac:spMk id="18" creationId="{70E96339-907C-46C3-99AC-31179B6F0EBD}"/>
          </ac:spMkLst>
        </pc:spChg>
        <pc:grpChg chg="add del">
          <ac:chgData name="R A A Z" userId="2a23cbf1771e0adb" providerId="LiveId" clId="{D9BE7CFB-2E13-4C0F-B509-C0F6A00AC226}" dt="2024-09-20T05:37:17.334" v="63"/>
          <ac:grpSpMkLst>
            <pc:docMk/>
            <pc:sldMk cId="831481313" sldId="260"/>
            <ac:grpSpMk id="11" creationId="{AE1C45F0-260A-458C-96ED-C1F6D2151219}"/>
          </ac:grpSpMkLst>
        </pc:grpChg>
        <pc:cxnChg chg="add del">
          <ac:chgData name="R A A Z" userId="2a23cbf1771e0adb" providerId="LiveId" clId="{D9BE7CFB-2E13-4C0F-B509-C0F6A00AC226}" dt="2024-09-20T05:37:17.334" v="63"/>
          <ac:cxnSpMkLst>
            <pc:docMk/>
            <pc:sldMk cId="831481313" sldId="260"/>
            <ac:cxnSpMk id="20" creationId="{6CF1BAF6-AD41-4082-B212-8A1F9A2E8779}"/>
          </ac:cxnSpMkLst>
        </pc:cxnChg>
      </pc:sldChg>
      <pc:sldChg chg="new del">
        <pc:chgData name="R A A Z" userId="2a23cbf1771e0adb" providerId="LiveId" clId="{D9BE7CFB-2E13-4C0F-B509-C0F6A00AC226}" dt="2024-09-20T05:36:58.404" v="36" actId="47"/>
        <pc:sldMkLst>
          <pc:docMk/>
          <pc:sldMk cId="3239073590" sldId="260"/>
        </pc:sldMkLst>
      </pc:sldChg>
      <pc:sldChg chg="addSp delSp add del setBg delDesignElem">
        <pc:chgData name="R A A Z" userId="2a23cbf1771e0adb" providerId="LiveId" clId="{D9BE7CFB-2E13-4C0F-B509-C0F6A00AC226}" dt="2024-09-20T05:37:17.334" v="63"/>
        <pc:sldMkLst>
          <pc:docMk/>
          <pc:sldMk cId="2594781909" sldId="261"/>
        </pc:sldMkLst>
        <pc:spChg chg="add del">
          <ac:chgData name="R A A Z" userId="2a23cbf1771e0adb" providerId="LiveId" clId="{D9BE7CFB-2E13-4C0F-B509-C0F6A00AC226}" dt="2024-09-20T05:37:17.334" v="63"/>
          <ac:spMkLst>
            <pc:docMk/>
            <pc:sldMk cId="2594781909" sldId="261"/>
            <ac:spMk id="9" creationId="{4AC6B390-BC59-4F1D-A0EE-D71A92F0A0B2}"/>
          </ac:spMkLst>
        </pc:spChg>
        <pc:spChg chg="add del">
          <ac:chgData name="R A A Z" userId="2a23cbf1771e0adb" providerId="LiveId" clId="{D9BE7CFB-2E13-4C0F-B509-C0F6A00AC226}" dt="2024-09-20T05:37:17.334" v="63"/>
          <ac:spMkLst>
            <pc:docMk/>
            <pc:sldMk cId="2594781909" sldId="261"/>
            <ac:spMk id="11" creationId="{B6C60D79-16F1-4C4B-B7E3-7634E7069CDE}"/>
          </ac:spMkLst>
        </pc:spChg>
        <pc:spChg chg="add del">
          <ac:chgData name="R A A Z" userId="2a23cbf1771e0adb" providerId="LiveId" clId="{D9BE7CFB-2E13-4C0F-B509-C0F6A00AC226}" dt="2024-09-20T05:37:17.334" v="63"/>
          <ac:spMkLst>
            <pc:docMk/>
            <pc:sldMk cId="2594781909" sldId="261"/>
            <ac:spMk id="13" creationId="{426B127E-6498-4C77-9C9D-4553A5113B80}"/>
          </ac:spMkLst>
        </pc:spChg>
      </pc:sldChg>
      <pc:sldChg chg="new del">
        <pc:chgData name="R A A Z" userId="2a23cbf1771e0adb" providerId="LiveId" clId="{D9BE7CFB-2E13-4C0F-B509-C0F6A00AC226}" dt="2024-09-20T05:36:58.450" v="37" actId="47"/>
        <pc:sldMkLst>
          <pc:docMk/>
          <pc:sldMk cId="3191872812" sldId="261"/>
        </pc:sldMkLst>
      </pc:sldChg>
      <pc:sldChg chg="new del">
        <pc:chgData name="R A A Z" userId="2a23cbf1771e0adb" providerId="LiveId" clId="{D9BE7CFB-2E13-4C0F-B509-C0F6A00AC226}" dt="2024-09-20T05:36:58.479" v="38" actId="47"/>
        <pc:sldMkLst>
          <pc:docMk/>
          <pc:sldMk cId="943215614" sldId="262"/>
        </pc:sldMkLst>
      </pc:sldChg>
      <pc:sldChg chg="addSp delSp add del setBg delDesignElem">
        <pc:chgData name="R A A Z" userId="2a23cbf1771e0adb" providerId="LiveId" clId="{D9BE7CFB-2E13-4C0F-B509-C0F6A00AC226}" dt="2024-09-20T05:37:17.334" v="63"/>
        <pc:sldMkLst>
          <pc:docMk/>
          <pc:sldMk cId="3551182474" sldId="262"/>
        </pc:sldMkLst>
        <pc:spChg chg="add del">
          <ac:chgData name="R A A Z" userId="2a23cbf1771e0adb" providerId="LiveId" clId="{D9BE7CFB-2E13-4C0F-B509-C0F6A00AC226}" dt="2024-09-20T05:37:17.334" v="63"/>
          <ac:spMkLst>
            <pc:docMk/>
            <pc:sldMk cId="3551182474" sldId="262"/>
            <ac:spMk id="9" creationId="{6EFC920F-B85A-4068-BD93-41064EDE93D3}"/>
          </ac:spMkLst>
        </pc:spChg>
        <pc:spChg chg="add del">
          <ac:chgData name="R A A Z" userId="2a23cbf1771e0adb" providerId="LiveId" clId="{D9BE7CFB-2E13-4C0F-B509-C0F6A00AC226}" dt="2024-09-20T05:37:17.334" v="63"/>
          <ac:spMkLst>
            <pc:docMk/>
            <pc:sldMk cId="3551182474" sldId="262"/>
            <ac:spMk id="15" creationId="{CBC4F608-B4B8-48C3-9572-C0F061B1CD99}"/>
          </ac:spMkLst>
        </pc:spChg>
        <pc:spChg chg="add del">
          <ac:chgData name="R A A Z" userId="2a23cbf1771e0adb" providerId="LiveId" clId="{D9BE7CFB-2E13-4C0F-B509-C0F6A00AC226}" dt="2024-09-20T05:37:17.334" v="63"/>
          <ac:spMkLst>
            <pc:docMk/>
            <pc:sldMk cId="3551182474" sldId="262"/>
            <ac:spMk id="17" creationId="{1382A32C-5B0C-4B1C-A074-76C6DBCC9F87}"/>
          </ac:spMkLst>
        </pc:spChg>
        <pc:grpChg chg="add del">
          <ac:chgData name="R A A Z" userId="2a23cbf1771e0adb" providerId="LiveId" clId="{D9BE7CFB-2E13-4C0F-B509-C0F6A00AC226}" dt="2024-09-20T05:37:17.334" v="63"/>
          <ac:grpSpMkLst>
            <pc:docMk/>
            <pc:sldMk cId="3551182474" sldId="262"/>
            <ac:grpSpMk id="11" creationId="{1C559108-BBAE-426C-8564-051D2BA6DDC8}"/>
          </ac:grpSpMkLst>
        </pc:grpChg>
      </pc:sldChg>
      <pc:sldChg chg="addSp delSp add del setBg delDesignElem">
        <pc:chgData name="R A A Z" userId="2a23cbf1771e0adb" providerId="LiveId" clId="{D9BE7CFB-2E13-4C0F-B509-C0F6A00AC226}" dt="2024-10-03T07:05:11.377" v="87" actId="2696"/>
        <pc:sldMkLst>
          <pc:docMk/>
          <pc:sldMk cId="1598058994" sldId="263"/>
        </pc:sldMkLst>
        <pc:spChg chg="add del">
          <ac:chgData name="R A A Z" userId="2a23cbf1771e0adb" providerId="LiveId" clId="{D9BE7CFB-2E13-4C0F-B509-C0F6A00AC226}" dt="2024-09-20T05:37:17.334" v="63"/>
          <ac:spMkLst>
            <pc:docMk/>
            <pc:sldMk cId="1598058994" sldId="263"/>
            <ac:spMk id="9" creationId="{9A724DBA-D2D9-471E-8ED7-2015DDD950DF}"/>
          </ac:spMkLst>
        </pc:spChg>
        <pc:spChg chg="add del">
          <ac:chgData name="R A A Z" userId="2a23cbf1771e0adb" providerId="LiveId" clId="{D9BE7CFB-2E13-4C0F-B509-C0F6A00AC226}" dt="2024-09-20T05:37:17.334" v="63"/>
          <ac:spMkLst>
            <pc:docMk/>
            <pc:sldMk cId="1598058994" sldId="263"/>
            <ac:spMk id="11" creationId="{08980754-6F4B-43C9-B9BE-127B6BED6586}"/>
          </ac:spMkLst>
        </pc:spChg>
        <pc:spChg chg="add del">
          <ac:chgData name="R A A Z" userId="2a23cbf1771e0adb" providerId="LiveId" clId="{D9BE7CFB-2E13-4C0F-B509-C0F6A00AC226}" dt="2024-09-20T05:37:17.334" v="63"/>
          <ac:spMkLst>
            <pc:docMk/>
            <pc:sldMk cId="1598058994" sldId="263"/>
            <ac:spMk id="13" creationId="{2C1BBA94-3F40-40AA-8BB9-E69E25E537C1}"/>
          </ac:spMkLst>
        </pc:spChg>
        <pc:spChg chg="add del">
          <ac:chgData name="R A A Z" userId="2a23cbf1771e0adb" providerId="LiveId" clId="{D9BE7CFB-2E13-4C0F-B509-C0F6A00AC226}" dt="2024-09-20T05:37:17.334" v="63"/>
          <ac:spMkLst>
            <pc:docMk/>
            <pc:sldMk cId="1598058994" sldId="263"/>
            <ac:spMk id="15" creationId="{169CC832-2974-4E8D-90ED-3E2941BA7336}"/>
          </ac:spMkLst>
        </pc:spChg>
        <pc:spChg chg="add del">
          <ac:chgData name="R A A Z" userId="2a23cbf1771e0adb" providerId="LiveId" clId="{D9BE7CFB-2E13-4C0F-B509-C0F6A00AC226}" dt="2024-09-20T05:37:17.334" v="63"/>
          <ac:spMkLst>
            <pc:docMk/>
            <pc:sldMk cId="1598058994" sldId="263"/>
            <ac:spMk id="17" creationId="{55222F96-971A-4F90-B841-6BAB416C7AC1}"/>
          </ac:spMkLst>
        </pc:spChg>
      </pc:sldChg>
      <pc:sldChg chg="new del">
        <pc:chgData name="R A A Z" userId="2a23cbf1771e0adb" providerId="LiveId" clId="{D9BE7CFB-2E13-4C0F-B509-C0F6A00AC226}" dt="2024-09-20T05:36:58.511" v="39" actId="47"/>
        <pc:sldMkLst>
          <pc:docMk/>
          <pc:sldMk cId="2846609217" sldId="263"/>
        </pc:sldMkLst>
      </pc:sldChg>
      <pc:sldChg chg="addSp delSp add del setBg delDesignElem">
        <pc:chgData name="R A A Z" userId="2a23cbf1771e0adb" providerId="LiveId" clId="{D9BE7CFB-2E13-4C0F-B509-C0F6A00AC226}" dt="2024-09-20T05:37:17.334" v="63"/>
        <pc:sldMkLst>
          <pc:docMk/>
          <pc:sldMk cId="1602030346" sldId="264"/>
        </pc:sldMkLst>
        <pc:spChg chg="add del">
          <ac:chgData name="R A A Z" userId="2a23cbf1771e0adb" providerId="LiveId" clId="{D9BE7CFB-2E13-4C0F-B509-C0F6A00AC226}" dt="2024-09-20T05:37:17.334" v="63"/>
          <ac:spMkLst>
            <pc:docMk/>
            <pc:sldMk cId="1602030346" sldId="264"/>
            <ac:spMk id="24" creationId="{201CC55D-ED54-4C5C-95E6-10947BD1103B}"/>
          </ac:spMkLst>
        </pc:spChg>
        <pc:spChg chg="add del">
          <ac:chgData name="R A A Z" userId="2a23cbf1771e0adb" providerId="LiveId" clId="{D9BE7CFB-2E13-4C0F-B509-C0F6A00AC226}" dt="2024-09-20T05:37:17.334" v="63"/>
          <ac:spMkLst>
            <pc:docMk/>
            <pc:sldMk cId="1602030346" sldId="264"/>
            <ac:spMk id="30" creationId="{3873B707-463F-40B0-8227-E8CC6C67EB25}"/>
          </ac:spMkLst>
        </pc:spChg>
        <pc:spChg chg="add del">
          <ac:chgData name="R A A Z" userId="2a23cbf1771e0adb" providerId="LiveId" clId="{D9BE7CFB-2E13-4C0F-B509-C0F6A00AC226}" dt="2024-09-20T05:37:17.334" v="63"/>
          <ac:spMkLst>
            <pc:docMk/>
            <pc:sldMk cId="1602030346" sldId="264"/>
            <ac:spMk id="32" creationId="{C13237C8-E62C-4F0D-A318-BD6FB6C2D138}"/>
          </ac:spMkLst>
        </pc:spChg>
        <pc:spChg chg="add del">
          <ac:chgData name="R A A Z" userId="2a23cbf1771e0adb" providerId="LiveId" clId="{D9BE7CFB-2E13-4C0F-B509-C0F6A00AC226}" dt="2024-09-20T05:37:17.334" v="63"/>
          <ac:spMkLst>
            <pc:docMk/>
            <pc:sldMk cId="1602030346" sldId="264"/>
            <ac:spMk id="34" creationId="{19C9EAEA-39D0-4B0E-A0EB-51E7B26740B1}"/>
          </ac:spMkLst>
        </pc:spChg>
        <pc:grpChg chg="add del">
          <ac:chgData name="R A A Z" userId="2a23cbf1771e0adb" providerId="LiveId" clId="{D9BE7CFB-2E13-4C0F-B509-C0F6A00AC226}" dt="2024-09-20T05:37:17.334" v="63"/>
          <ac:grpSpMkLst>
            <pc:docMk/>
            <pc:sldMk cId="1602030346" sldId="264"/>
            <ac:grpSpMk id="26" creationId="{1DE889C7-FAD6-4397-98E2-05D503484459}"/>
          </ac:grpSpMkLst>
        </pc:grpChg>
      </pc:sldChg>
      <pc:sldChg chg="new del">
        <pc:chgData name="R A A Z" userId="2a23cbf1771e0adb" providerId="LiveId" clId="{D9BE7CFB-2E13-4C0F-B509-C0F6A00AC226}" dt="2024-09-20T05:36:58.542" v="40" actId="47"/>
        <pc:sldMkLst>
          <pc:docMk/>
          <pc:sldMk cId="2403422292" sldId="264"/>
        </pc:sldMkLst>
      </pc:sldChg>
      <pc:sldChg chg="addSp delSp add del setBg delDesignElem">
        <pc:chgData name="R A A Z" userId="2a23cbf1771e0adb" providerId="LiveId" clId="{D9BE7CFB-2E13-4C0F-B509-C0F6A00AC226}" dt="2024-09-20T05:37:17.334" v="63"/>
        <pc:sldMkLst>
          <pc:docMk/>
          <pc:sldMk cId="927680067" sldId="265"/>
        </pc:sldMkLst>
        <pc:spChg chg="add del">
          <ac:chgData name="R A A Z" userId="2a23cbf1771e0adb" providerId="LiveId" clId="{D9BE7CFB-2E13-4C0F-B509-C0F6A00AC226}" dt="2024-09-20T05:37:17.334" v="63"/>
          <ac:spMkLst>
            <pc:docMk/>
            <pc:sldMk cId="927680067" sldId="265"/>
            <ac:spMk id="9" creationId="{058A14AF-9FB5-4CC7-BA35-E8E85D3EDF0E}"/>
          </ac:spMkLst>
        </pc:spChg>
        <pc:spChg chg="add del">
          <ac:chgData name="R A A Z" userId="2a23cbf1771e0adb" providerId="LiveId" clId="{D9BE7CFB-2E13-4C0F-B509-C0F6A00AC226}" dt="2024-09-20T05:37:17.334" v="63"/>
          <ac:spMkLst>
            <pc:docMk/>
            <pc:sldMk cId="927680067" sldId="265"/>
            <ac:spMk id="11" creationId="{3A9A4357-BD1D-4622-A4FE-766E6AB8DE84}"/>
          </ac:spMkLst>
        </pc:spChg>
        <pc:spChg chg="add del">
          <ac:chgData name="R A A Z" userId="2a23cbf1771e0adb" providerId="LiveId" clId="{D9BE7CFB-2E13-4C0F-B509-C0F6A00AC226}" dt="2024-09-20T05:37:17.334" v="63"/>
          <ac:spMkLst>
            <pc:docMk/>
            <pc:sldMk cId="927680067" sldId="265"/>
            <ac:spMk id="13" creationId="{E659831F-0D9A-4C63-9EBB-8435B85A440F}"/>
          </ac:spMkLst>
        </pc:spChg>
        <pc:spChg chg="add del">
          <ac:chgData name="R A A Z" userId="2a23cbf1771e0adb" providerId="LiveId" clId="{D9BE7CFB-2E13-4C0F-B509-C0F6A00AC226}" dt="2024-09-20T05:37:17.334" v="63"/>
          <ac:spMkLst>
            <pc:docMk/>
            <pc:sldMk cId="927680067" sldId="265"/>
            <ac:spMk id="15" creationId="{E6995CE5-F890-4ABA-82A2-26507CE8D2A3}"/>
          </ac:spMkLst>
        </pc:spChg>
      </pc:sldChg>
      <pc:sldChg chg="new del">
        <pc:chgData name="R A A Z" userId="2a23cbf1771e0adb" providerId="LiveId" clId="{D9BE7CFB-2E13-4C0F-B509-C0F6A00AC226}" dt="2024-09-20T05:36:58.574" v="41" actId="47"/>
        <pc:sldMkLst>
          <pc:docMk/>
          <pc:sldMk cId="3978683655" sldId="265"/>
        </pc:sldMkLst>
      </pc:sldChg>
      <pc:sldChg chg="addSp delSp add del setBg delDesignElem">
        <pc:chgData name="R A A Z" userId="2a23cbf1771e0adb" providerId="LiveId" clId="{D9BE7CFB-2E13-4C0F-B509-C0F6A00AC226}" dt="2024-10-03T07:08:13.039" v="90" actId="2696"/>
        <pc:sldMkLst>
          <pc:docMk/>
          <pc:sldMk cId="1857789330" sldId="266"/>
        </pc:sldMkLst>
        <pc:spChg chg="add del">
          <ac:chgData name="R A A Z" userId="2a23cbf1771e0adb" providerId="LiveId" clId="{D9BE7CFB-2E13-4C0F-B509-C0F6A00AC226}" dt="2024-09-20T05:37:17.334" v="63"/>
          <ac:spMkLst>
            <pc:docMk/>
            <pc:sldMk cId="1857789330" sldId="266"/>
            <ac:spMk id="19" creationId="{9D25F302-27C5-414F-97F8-6EA0A6C028BA}"/>
          </ac:spMkLst>
        </pc:spChg>
        <pc:spChg chg="add del">
          <ac:chgData name="R A A Z" userId="2a23cbf1771e0adb" providerId="LiveId" clId="{D9BE7CFB-2E13-4C0F-B509-C0F6A00AC226}" dt="2024-09-20T05:37:17.334" v="63"/>
          <ac:spMkLst>
            <pc:docMk/>
            <pc:sldMk cId="1857789330" sldId="266"/>
            <ac:spMk id="20" creationId="{830A36F8-48C2-4842-A87B-8CE8DF4E7FD2}"/>
          </ac:spMkLst>
        </pc:spChg>
        <pc:spChg chg="add del">
          <ac:chgData name="R A A Z" userId="2a23cbf1771e0adb" providerId="LiveId" clId="{D9BE7CFB-2E13-4C0F-B509-C0F6A00AC226}" dt="2024-09-20T05:37:17.334" v="63"/>
          <ac:spMkLst>
            <pc:docMk/>
            <pc:sldMk cId="1857789330" sldId="266"/>
            <ac:spMk id="21" creationId="{086A5A31-B10A-4793-84D4-D785959AE5B8}"/>
          </ac:spMkLst>
        </pc:spChg>
      </pc:sldChg>
      <pc:sldChg chg="new del">
        <pc:chgData name="R A A Z" userId="2a23cbf1771e0adb" providerId="LiveId" clId="{D9BE7CFB-2E13-4C0F-B509-C0F6A00AC226}" dt="2024-09-20T05:36:58.604" v="42" actId="47"/>
        <pc:sldMkLst>
          <pc:docMk/>
          <pc:sldMk cId="3517318922" sldId="266"/>
        </pc:sldMkLst>
      </pc:sldChg>
      <pc:sldChg chg="new del">
        <pc:chgData name="R A A Z" userId="2a23cbf1771e0adb" providerId="LiveId" clId="{D9BE7CFB-2E13-4C0F-B509-C0F6A00AC226}" dt="2024-09-20T05:36:58.637" v="43" actId="47"/>
        <pc:sldMkLst>
          <pc:docMk/>
          <pc:sldMk cId="354081181" sldId="267"/>
        </pc:sldMkLst>
      </pc:sldChg>
      <pc:sldChg chg="new del">
        <pc:chgData name="R A A Z" userId="2a23cbf1771e0adb" providerId="LiveId" clId="{D9BE7CFB-2E13-4C0F-B509-C0F6A00AC226}" dt="2024-09-20T05:36:58.667" v="44" actId="47"/>
        <pc:sldMkLst>
          <pc:docMk/>
          <pc:sldMk cId="978126838" sldId="268"/>
        </pc:sldMkLst>
      </pc:sldChg>
      <pc:sldChg chg="addSp modSp add del mod">
        <pc:chgData name="R A A Z" userId="2a23cbf1771e0adb" providerId="LiveId" clId="{D9BE7CFB-2E13-4C0F-B509-C0F6A00AC226}" dt="2024-10-03T07:32:08.139" v="126" actId="20577"/>
        <pc:sldMkLst>
          <pc:docMk/>
          <pc:sldMk cId="1246146343" sldId="269"/>
        </pc:sldMkLst>
        <pc:spChg chg="add mod">
          <ac:chgData name="R A A Z" userId="2a23cbf1771e0adb" providerId="LiveId" clId="{D9BE7CFB-2E13-4C0F-B509-C0F6A00AC226}" dt="2024-10-03T07:32:08.139" v="126" actId="20577"/>
          <ac:spMkLst>
            <pc:docMk/>
            <pc:sldMk cId="1246146343" sldId="269"/>
            <ac:spMk id="2" creationId="{F8559B45-A132-88B8-47C1-688AF63C2D33}"/>
          </ac:spMkLst>
        </pc:spChg>
      </pc:sldChg>
      <pc:sldChg chg="new del">
        <pc:chgData name="R A A Z" userId="2a23cbf1771e0adb" providerId="LiveId" clId="{D9BE7CFB-2E13-4C0F-B509-C0F6A00AC226}" dt="2024-09-20T05:36:58.715" v="45" actId="47"/>
        <pc:sldMkLst>
          <pc:docMk/>
          <pc:sldMk cId="3624630998" sldId="269"/>
        </pc:sldMkLst>
      </pc:sldChg>
      <pc:sldChg chg="new del">
        <pc:chgData name="R A A Z" userId="2a23cbf1771e0adb" providerId="LiveId" clId="{D9BE7CFB-2E13-4C0F-B509-C0F6A00AC226}" dt="2024-09-20T05:36:58.742" v="46" actId="47"/>
        <pc:sldMkLst>
          <pc:docMk/>
          <pc:sldMk cId="1241551039" sldId="270"/>
        </pc:sldMkLst>
      </pc:sldChg>
      <pc:sldChg chg="addSp delSp add del setBg delDesignElem">
        <pc:chgData name="R A A Z" userId="2a23cbf1771e0adb" providerId="LiveId" clId="{D9BE7CFB-2E13-4C0F-B509-C0F6A00AC226}" dt="2024-09-20T05:37:17.334" v="63"/>
        <pc:sldMkLst>
          <pc:docMk/>
          <pc:sldMk cId="1762504800" sldId="270"/>
        </pc:sldMkLst>
        <pc:spChg chg="add del">
          <ac:chgData name="R A A Z" userId="2a23cbf1771e0adb" providerId="LiveId" clId="{D9BE7CFB-2E13-4C0F-B509-C0F6A00AC226}" dt="2024-09-20T05:37:17.334" v="63"/>
          <ac:spMkLst>
            <pc:docMk/>
            <pc:sldMk cId="1762504800" sldId="270"/>
            <ac:spMk id="61" creationId="{C6FC42E6-6C25-4922-95D2-B97B1E123559}"/>
          </ac:spMkLst>
        </pc:spChg>
        <pc:spChg chg="add del">
          <ac:chgData name="R A A Z" userId="2a23cbf1771e0adb" providerId="LiveId" clId="{D9BE7CFB-2E13-4C0F-B509-C0F6A00AC226}" dt="2024-09-20T05:37:17.334" v="63"/>
          <ac:spMkLst>
            <pc:docMk/>
            <pc:sldMk cId="1762504800" sldId="270"/>
            <ac:spMk id="63" creationId="{0295F874-A8A5-4A14-8CFC-828968DE64C4}"/>
          </ac:spMkLst>
        </pc:spChg>
      </pc:sldChg>
      <pc:sldChg chg="new del">
        <pc:chgData name="R A A Z" userId="2a23cbf1771e0adb" providerId="LiveId" clId="{D9BE7CFB-2E13-4C0F-B509-C0F6A00AC226}" dt="2024-09-20T05:36:58.774" v="47" actId="47"/>
        <pc:sldMkLst>
          <pc:docMk/>
          <pc:sldMk cId="2390149752" sldId="271"/>
        </pc:sldMkLst>
      </pc:sldChg>
      <pc:sldChg chg="addSp delSp add del setBg delDesignElem">
        <pc:chgData name="R A A Z" userId="2a23cbf1771e0adb" providerId="LiveId" clId="{D9BE7CFB-2E13-4C0F-B509-C0F6A00AC226}" dt="2024-09-20T05:37:17.334" v="63"/>
        <pc:sldMkLst>
          <pc:docMk/>
          <pc:sldMk cId="3471479676" sldId="271"/>
        </pc:sldMkLst>
        <pc:cxnChg chg="add del">
          <ac:chgData name="R A A Z" userId="2a23cbf1771e0adb" providerId="LiveId" clId="{D9BE7CFB-2E13-4C0F-B509-C0F6A00AC226}" dt="2024-09-20T05:37:17.334" v="63"/>
          <ac:cxnSpMkLst>
            <pc:docMk/>
            <pc:sldMk cId="3471479676" sldId="271"/>
            <ac:cxnSpMk id="9" creationId="{1503BFE4-729B-D9D0-C17B-501E6AF1127A}"/>
          </ac:cxnSpMkLst>
        </pc:cxnChg>
      </pc:sldChg>
      <pc:sldChg chg="new del">
        <pc:chgData name="R A A Z" userId="2a23cbf1771e0adb" providerId="LiveId" clId="{D9BE7CFB-2E13-4C0F-B509-C0F6A00AC226}" dt="2024-09-20T05:36:58.807" v="48" actId="47"/>
        <pc:sldMkLst>
          <pc:docMk/>
          <pc:sldMk cId="1175649133" sldId="272"/>
        </pc:sldMkLst>
      </pc:sldChg>
      <pc:sldChg chg="addSp delSp add del setBg delDesignElem">
        <pc:chgData name="R A A Z" userId="2a23cbf1771e0adb" providerId="LiveId" clId="{D9BE7CFB-2E13-4C0F-B509-C0F6A00AC226}" dt="2024-09-20T05:37:17.334" v="63"/>
        <pc:sldMkLst>
          <pc:docMk/>
          <pc:sldMk cId="2740607507" sldId="272"/>
        </pc:sldMkLst>
        <pc:spChg chg="add del">
          <ac:chgData name="R A A Z" userId="2a23cbf1771e0adb" providerId="LiveId" clId="{D9BE7CFB-2E13-4C0F-B509-C0F6A00AC226}" dt="2024-09-20T05:37:17.334" v="63"/>
          <ac:spMkLst>
            <pc:docMk/>
            <pc:sldMk cId="2740607507" sldId="272"/>
            <ac:spMk id="82" creationId="{8EB2B82E-9519-13BE-F662-21976E2C7A9C}"/>
          </ac:spMkLst>
        </pc:spChg>
        <pc:cxnChg chg="add del">
          <ac:chgData name="R A A Z" userId="2a23cbf1771e0adb" providerId="LiveId" clId="{D9BE7CFB-2E13-4C0F-B509-C0F6A00AC226}" dt="2024-09-20T05:37:17.334" v="63"/>
          <ac:cxnSpMkLst>
            <pc:docMk/>
            <pc:sldMk cId="2740607507" sldId="272"/>
            <ac:cxnSpMk id="83" creationId="{58111A9F-5A83-81E0-CD78-A5959435DC2D}"/>
          </ac:cxnSpMkLst>
        </pc:cxnChg>
      </pc:sldChg>
      <pc:sldChg chg="addSp modSp new mod setBg">
        <pc:chgData name="R A A Z" userId="2a23cbf1771e0adb" providerId="LiveId" clId="{D9BE7CFB-2E13-4C0F-B509-C0F6A00AC226}" dt="2024-09-20T07:31:03.795" v="86" actId="5793"/>
        <pc:sldMkLst>
          <pc:docMk/>
          <pc:sldMk cId="3065705463" sldId="280"/>
        </pc:sldMkLst>
        <pc:spChg chg="add mod">
          <ac:chgData name="R A A Z" userId="2a23cbf1771e0adb" providerId="LiveId" clId="{D9BE7CFB-2E13-4C0F-B509-C0F6A00AC226}" dt="2024-09-20T07:31:03.795" v="86" actId="5793"/>
          <ac:spMkLst>
            <pc:docMk/>
            <pc:sldMk cId="3065705463" sldId="280"/>
            <ac:spMk id="2" creationId="{5DB07594-BFB4-7639-CAFC-5E7DD62C280D}"/>
          </ac:spMkLst>
        </pc:spChg>
        <pc:spChg chg="add">
          <ac:chgData name="R A A Z" userId="2a23cbf1771e0adb" providerId="LiveId" clId="{D9BE7CFB-2E13-4C0F-B509-C0F6A00AC226}" dt="2024-09-20T06:47:14.264" v="83" actId="26606"/>
          <ac:spMkLst>
            <pc:docMk/>
            <pc:sldMk cId="3065705463" sldId="280"/>
            <ac:spMk id="7" creationId="{B6CDA21F-E7AF-4C75-8395-33F58D5B0E45}"/>
          </ac:spMkLst>
        </pc:spChg>
        <pc:spChg chg="add">
          <ac:chgData name="R A A Z" userId="2a23cbf1771e0adb" providerId="LiveId" clId="{D9BE7CFB-2E13-4C0F-B509-C0F6A00AC226}" dt="2024-09-20T06:47:14.264" v="83" actId="26606"/>
          <ac:spMkLst>
            <pc:docMk/>
            <pc:sldMk cId="3065705463" sldId="280"/>
            <ac:spMk id="14" creationId="{D5B0017B-2ECA-49AF-B397-DC140825DF8D}"/>
          </ac:spMkLst>
        </pc:spChg>
        <pc:grpChg chg="add">
          <ac:chgData name="R A A Z" userId="2a23cbf1771e0adb" providerId="LiveId" clId="{D9BE7CFB-2E13-4C0F-B509-C0F6A00AC226}" dt="2024-09-20T06:47:14.264" v="83" actId="26606"/>
          <ac:grpSpMkLst>
            <pc:docMk/>
            <pc:sldMk cId="3065705463" sldId="280"/>
            <ac:grpSpMk id="9" creationId="{AE1C45F0-260A-458C-96ED-C1F6D2151219}"/>
          </ac:grpSpMkLst>
        </pc:grpChg>
        <pc:cxnChg chg="add">
          <ac:chgData name="R A A Z" userId="2a23cbf1771e0adb" providerId="LiveId" clId="{D9BE7CFB-2E13-4C0F-B509-C0F6A00AC226}" dt="2024-09-20T06:47:14.264" v="83" actId="26606"/>
          <ac:cxnSpMkLst>
            <pc:docMk/>
            <pc:sldMk cId="3065705463" sldId="280"/>
            <ac:cxnSpMk id="16" creationId="{6CF1BAF6-AD41-4082-B212-8A1F9A2E8779}"/>
          </ac:cxnSpMkLst>
        </pc:cxnChg>
      </pc:sldChg>
      <pc:sldChg chg="addSp modSp new mod setBg">
        <pc:chgData name="R A A Z" userId="2a23cbf1771e0adb" providerId="LiveId" clId="{D9BE7CFB-2E13-4C0F-B509-C0F6A00AC226}" dt="2024-09-20T07:30:57.800" v="85" actId="5793"/>
        <pc:sldMkLst>
          <pc:docMk/>
          <pc:sldMk cId="304774267" sldId="281"/>
        </pc:sldMkLst>
        <pc:spChg chg="add mod">
          <ac:chgData name="R A A Z" userId="2a23cbf1771e0adb" providerId="LiveId" clId="{D9BE7CFB-2E13-4C0F-B509-C0F6A00AC226}" dt="2024-09-20T07:30:57.800" v="85" actId="5793"/>
          <ac:spMkLst>
            <pc:docMk/>
            <pc:sldMk cId="304774267" sldId="281"/>
            <ac:spMk id="2" creationId="{45D83DD1-6D8C-919E-091D-5B0FF1E29E68}"/>
          </ac:spMkLst>
        </pc:spChg>
        <pc:spChg chg="add">
          <ac:chgData name="R A A Z" userId="2a23cbf1771e0adb" providerId="LiveId" clId="{D9BE7CFB-2E13-4C0F-B509-C0F6A00AC226}" dt="2024-09-20T06:47:31.331" v="84" actId="26606"/>
          <ac:spMkLst>
            <pc:docMk/>
            <pc:sldMk cId="304774267" sldId="281"/>
            <ac:spMk id="7" creationId="{DBF61EA3-B236-439E-9C0B-340980D56BEE}"/>
          </ac:spMkLst>
        </pc:spChg>
        <pc:spChg chg="add">
          <ac:chgData name="R A A Z" userId="2a23cbf1771e0adb" providerId="LiveId" clId="{D9BE7CFB-2E13-4C0F-B509-C0F6A00AC226}" dt="2024-09-20T06:47:31.331" v="84" actId="26606"/>
          <ac:spMkLst>
            <pc:docMk/>
            <pc:sldMk cId="304774267" sldId="281"/>
            <ac:spMk id="13" creationId="{E659831F-0D9A-4C63-9EBB-8435B85A440F}"/>
          </ac:spMkLst>
        </pc:spChg>
        <pc:grpChg chg="add">
          <ac:chgData name="R A A Z" userId="2a23cbf1771e0adb" providerId="LiveId" clId="{D9BE7CFB-2E13-4C0F-B509-C0F6A00AC226}" dt="2024-09-20T06:47:31.331" v="84" actId="26606"/>
          <ac:grpSpMkLst>
            <pc:docMk/>
            <pc:sldMk cId="304774267" sldId="281"/>
            <ac:grpSpMk id="9" creationId="{28FAF094-D087-493F-8DF9-A486C2D6BBAA}"/>
          </ac:grpSpMkLst>
        </pc:grpChg>
      </pc:sldChg>
      <pc:sldChg chg="addSp modSp new mod setBg">
        <pc:chgData name="R A A Z" userId="2a23cbf1771e0adb" providerId="LiveId" clId="{D9BE7CFB-2E13-4C0F-B509-C0F6A00AC226}" dt="2024-10-03T12:01:53.463" v="196" actId="5793"/>
        <pc:sldMkLst>
          <pc:docMk/>
          <pc:sldMk cId="4082664348" sldId="284"/>
        </pc:sldMkLst>
        <pc:spChg chg="add mod">
          <ac:chgData name="R A A Z" userId="2a23cbf1771e0adb" providerId="LiveId" clId="{D9BE7CFB-2E13-4C0F-B509-C0F6A00AC226}" dt="2024-10-03T12:01:53.463" v="196" actId="5793"/>
          <ac:spMkLst>
            <pc:docMk/>
            <pc:sldMk cId="4082664348" sldId="284"/>
            <ac:spMk id="2" creationId="{A83FAE06-5026-5124-5895-6A23494CE7C7}"/>
          </ac:spMkLst>
        </pc:spChg>
        <pc:spChg chg="add">
          <ac:chgData name="R A A Z" userId="2a23cbf1771e0adb" providerId="LiveId" clId="{D9BE7CFB-2E13-4C0F-B509-C0F6A00AC226}" dt="2024-10-03T11:57:29.291" v="157" actId="26606"/>
          <ac:spMkLst>
            <pc:docMk/>
            <pc:sldMk cId="4082664348" sldId="284"/>
            <ac:spMk id="8" creationId="{04812C46-200A-4DEB-A05E-3ED6C68C2387}"/>
          </ac:spMkLst>
        </pc:spChg>
        <pc:spChg chg="add">
          <ac:chgData name="R A A Z" userId="2a23cbf1771e0adb" providerId="LiveId" clId="{D9BE7CFB-2E13-4C0F-B509-C0F6A00AC226}" dt="2024-10-03T11:57:29.291" v="157" actId="26606"/>
          <ac:spMkLst>
            <pc:docMk/>
            <pc:sldMk cId="4082664348" sldId="284"/>
            <ac:spMk id="10" creationId="{D1EA859B-E555-4109-94F3-6700E046E008}"/>
          </ac:spMkLst>
        </pc:spChg>
        <pc:picChg chg="add">
          <ac:chgData name="R A A Z" userId="2a23cbf1771e0adb" providerId="LiveId" clId="{D9BE7CFB-2E13-4C0F-B509-C0F6A00AC226}" dt="2024-10-03T11:57:29.291" v="157" actId="26606"/>
          <ac:picMkLst>
            <pc:docMk/>
            <pc:sldMk cId="4082664348" sldId="284"/>
            <ac:picMk id="4" creationId="{4BDB1C53-327F-D63A-95F9-0BF50BBBB371}"/>
          </ac:picMkLst>
        </pc:picChg>
      </pc:sldChg>
      <pc:sldMasterChg chg="del delSldLayout">
        <pc:chgData name="R A A Z" userId="2a23cbf1771e0adb" providerId="LiveId" clId="{D9BE7CFB-2E13-4C0F-B509-C0F6A00AC226}" dt="2024-09-20T05:37:31.564" v="64" actId="47"/>
        <pc:sldMasterMkLst>
          <pc:docMk/>
          <pc:sldMasterMk cId="1763694423" sldId="2147483648"/>
        </pc:sldMasterMkLst>
        <pc:sldLayoutChg chg="del">
          <pc:chgData name="R A A Z" userId="2a23cbf1771e0adb" providerId="LiveId" clId="{D9BE7CFB-2E13-4C0F-B509-C0F6A00AC226}" dt="2024-09-20T05:37:31.564" v="64" actId="47"/>
          <pc:sldLayoutMkLst>
            <pc:docMk/>
            <pc:sldMasterMk cId="1763694423" sldId="2147483648"/>
            <pc:sldLayoutMk cId="1119958376" sldId="2147483649"/>
          </pc:sldLayoutMkLst>
        </pc:sldLayoutChg>
        <pc:sldLayoutChg chg="del">
          <pc:chgData name="R A A Z" userId="2a23cbf1771e0adb" providerId="LiveId" clId="{D9BE7CFB-2E13-4C0F-B509-C0F6A00AC226}" dt="2024-09-20T05:37:31.564" v="64" actId="47"/>
          <pc:sldLayoutMkLst>
            <pc:docMk/>
            <pc:sldMasterMk cId="1763694423" sldId="2147483648"/>
            <pc:sldLayoutMk cId="3050191329" sldId="2147483650"/>
          </pc:sldLayoutMkLst>
        </pc:sldLayoutChg>
        <pc:sldLayoutChg chg="del">
          <pc:chgData name="R A A Z" userId="2a23cbf1771e0adb" providerId="LiveId" clId="{D9BE7CFB-2E13-4C0F-B509-C0F6A00AC226}" dt="2024-09-20T05:37:31.564" v="64" actId="47"/>
          <pc:sldLayoutMkLst>
            <pc:docMk/>
            <pc:sldMasterMk cId="1763694423" sldId="2147483648"/>
            <pc:sldLayoutMk cId="726831892" sldId="2147483651"/>
          </pc:sldLayoutMkLst>
        </pc:sldLayoutChg>
        <pc:sldLayoutChg chg="del">
          <pc:chgData name="R A A Z" userId="2a23cbf1771e0adb" providerId="LiveId" clId="{D9BE7CFB-2E13-4C0F-B509-C0F6A00AC226}" dt="2024-09-20T05:37:31.564" v="64" actId="47"/>
          <pc:sldLayoutMkLst>
            <pc:docMk/>
            <pc:sldMasterMk cId="1763694423" sldId="2147483648"/>
            <pc:sldLayoutMk cId="3418027325" sldId="2147483652"/>
          </pc:sldLayoutMkLst>
        </pc:sldLayoutChg>
        <pc:sldLayoutChg chg="del">
          <pc:chgData name="R A A Z" userId="2a23cbf1771e0adb" providerId="LiveId" clId="{D9BE7CFB-2E13-4C0F-B509-C0F6A00AC226}" dt="2024-09-20T05:37:31.564" v="64" actId="47"/>
          <pc:sldLayoutMkLst>
            <pc:docMk/>
            <pc:sldMasterMk cId="1763694423" sldId="2147483648"/>
            <pc:sldLayoutMk cId="162207316" sldId="2147483653"/>
          </pc:sldLayoutMkLst>
        </pc:sldLayoutChg>
        <pc:sldLayoutChg chg="del">
          <pc:chgData name="R A A Z" userId="2a23cbf1771e0adb" providerId="LiveId" clId="{D9BE7CFB-2E13-4C0F-B509-C0F6A00AC226}" dt="2024-09-20T05:37:31.564" v="64" actId="47"/>
          <pc:sldLayoutMkLst>
            <pc:docMk/>
            <pc:sldMasterMk cId="1763694423" sldId="2147483648"/>
            <pc:sldLayoutMk cId="371285922" sldId="2147483654"/>
          </pc:sldLayoutMkLst>
        </pc:sldLayoutChg>
        <pc:sldLayoutChg chg="del">
          <pc:chgData name="R A A Z" userId="2a23cbf1771e0adb" providerId="LiveId" clId="{D9BE7CFB-2E13-4C0F-B509-C0F6A00AC226}" dt="2024-09-20T05:37:31.564" v="64" actId="47"/>
          <pc:sldLayoutMkLst>
            <pc:docMk/>
            <pc:sldMasterMk cId="1763694423" sldId="2147483648"/>
            <pc:sldLayoutMk cId="451775579" sldId="2147483655"/>
          </pc:sldLayoutMkLst>
        </pc:sldLayoutChg>
        <pc:sldLayoutChg chg="del">
          <pc:chgData name="R A A Z" userId="2a23cbf1771e0adb" providerId="LiveId" clId="{D9BE7CFB-2E13-4C0F-B509-C0F6A00AC226}" dt="2024-09-20T05:37:31.564" v="64" actId="47"/>
          <pc:sldLayoutMkLst>
            <pc:docMk/>
            <pc:sldMasterMk cId="1763694423" sldId="2147483648"/>
            <pc:sldLayoutMk cId="3652915899" sldId="2147483656"/>
          </pc:sldLayoutMkLst>
        </pc:sldLayoutChg>
        <pc:sldLayoutChg chg="del">
          <pc:chgData name="R A A Z" userId="2a23cbf1771e0adb" providerId="LiveId" clId="{D9BE7CFB-2E13-4C0F-B509-C0F6A00AC226}" dt="2024-09-20T05:37:31.564" v="64" actId="47"/>
          <pc:sldLayoutMkLst>
            <pc:docMk/>
            <pc:sldMasterMk cId="1763694423" sldId="2147483648"/>
            <pc:sldLayoutMk cId="2507048494" sldId="2147483657"/>
          </pc:sldLayoutMkLst>
        </pc:sldLayoutChg>
        <pc:sldLayoutChg chg="del">
          <pc:chgData name="R A A Z" userId="2a23cbf1771e0adb" providerId="LiveId" clId="{D9BE7CFB-2E13-4C0F-B509-C0F6A00AC226}" dt="2024-09-20T05:37:31.564" v="64" actId="47"/>
          <pc:sldLayoutMkLst>
            <pc:docMk/>
            <pc:sldMasterMk cId="1763694423" sldId="2147483648"/>
            <pc:sldLayoutMk cId="2954458972" sldId="2147483658"/>
          </pc:sldLayoutMkLst>
        </pc:sldLayoutChg>
        <pc:sldLayoutChg chg="del">
          <pc:chgData name="R A A Z" userId="2a23cbf1771e0adb" providerId="LiveId" clId="{D9BE7CFB-2E13-4C0F-B509-C0F6A00AC226}" dt="2024-09-20T05:37:31.564" v="64" actId="47"/>
          <pc:sldLayoutMkLst>
            <pc:docMk/>
            <pc:sldMasterMk cId="1763694423" sldId="2147483648"/>
            <pc:sldLayoutMk cId="3690927094" sldId="2147483659"/>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BADF49-50B7-4146-AAB5-B81362AE092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C650ACE-DAAF-4C2F-A80C-79AC4F1265BA}">
      <dgm:prSet/>
      <dgm:spPr/>
      <dgm:t>
        <a:bodyPr/>
        <a:lstStyle/>
        <a:p>
          <a:pPr>
            <a:lnSpc>
              <a:spcPct val="100000"/>
            </a:lnSpc>
          </a:pPr>
          <a:r>
            <a:rPr lang="en-US" b="0" i="0"/>
            <a:t>As a data scientist at BA, it will be your job to apply your analytical skills to influence real life multi-million-pound decisions from day one, making a tangible impact on the business as your recommendations, tools and models drive key business decisions, reduce costs and increase revenue.</a:t>
          </a:r>
          <a:endParaRPr lang="en-US"/>
        </a:p>
      </dgm:t>
    </dgm:pt>
    <dgm:pt modelId="{577CEB35-1CBD-4820-8B2B-0F11C09E0927}" type="parTrans" cxnId="{43E321CF-6E94-4C41-99E7-EE64FA894271}">
      <dgm:prSet/>
      <dgm:spPr/>
      <dgm:t>
        <a:bodyPr/>
        <a:lstStyle/>
        <a:p>
          <a:endParaRPr lang="en-US"/>
        </a:p>
      </dgm:t>
    </dgm:pt>
    <dgm:pt modelId="{0126DA61-D365-4D87-A14E-60A92AAF1495}" type="sibTrans" cxnId="{43E321CF-6E94-4C41-99E7-EE64FA894271}">
      <dgm:prSet/>
      <dgm:spPr/>
      <dgm:t>
        <a:bodyPr/>
        <a:lstStyle/>
        <a:p>
          <a:endParaRPr lang="en-US"/>
        </a:p>
      </dgm:t>
    </dgm:pt>
    <dgm:pt modelId="{07C974BB-FB78-4CC2-8402-8DBF45499E57}">
      <dgm:prSet/>
      <dgm:spPr/>
      <dgm:t>
        <a:bodyPr/>
        <a:lstStyle/>
        <a:p>
          <a:pPr>
            <a:lnSpc>
              <a:spcPct val="100000"/>
            </a:lnSpc>
          </a:pPr>
          <a:r>
            <a:rPr lang="en-US" b="0" i="0" dirty="0"/>
            <a:t>Customers who book a flight with BA will experience many interaction points with the BA brand. Understanding a customer's feelings, needs, and feedback is crucial for any business, including BA.</a:t>
          </a:r>
          <a:endParaRPr lang="en-US" dirty="0"/>
        </a:p>
      </dgm:t>
    </dgm:pt>
    <dgm:pt modelId="{F25F7208-A414-4B86-9A5E-F7AFAC7F9A71}" type="parTrans" cxnId="{2BEF5913-4F35-4F0B-AF9F-26490D1F1AEA}">
      <dgm:prSet/>
      <dgm:spPr/>
      <dgm:t>
        <a:bodyPr/>
        <a:lstStyle/>
        <a:p>
          <a:endParaRPr lang="en-US"/>
        </a:p>
      </dgm:t>
    </dgm:pt>
    <dgm:pt modelId="{98931D50-BCE8-4403-AFA7-11B01CC85742}" type="sibTrans" cxnId="{2BEF5913-4F35-4F0B-AF9F-26490D1F1AEA}">
      <dgm:prSet/>
      <dgm:spPr/>
      <dgm:t>
        <a:bodyPr/>
        <a:lstStyle/>
        <a:p>
          <a:endParaRPr lang="en-US"/>
        </a:p>
      </dgm:t>
    </dgm:pt>
    <dgm:pt modelId="{595C8C3A-83AC-4D84-9F71-AB397B074614}" type="pres">
      <dgm:prSet presAssocID="{B6BADF49-50B7-4146-AAB5-B81362AE0928}" presName="root" presStyleCnt="0">
        <dgm:presLayoutVars>
          <dgm:dir/>
          <dgm:resizeHandles val="exact"/>
        </dgm:presLayoutVars>
      </dgm:prSet>
      <dgm:spPr/>
    </dgm:pt>
    <dgm:pt modelId="{A646ABB1-D587-41E6-94D5-A402E6F70E13}" type="pres">
      <dgm:prSet presAssocID="{DC650ACE-DAAF-4C2F-A80C-79AC4F1265BA}" presName="compNode" presStyleCnt="0"/>
      <dgm:spPr/>
    </dgm:pt>
    <dgm:pt modelId="{DACE61A9-050B-4EF3-AF0B-F3401A8BF506}" type="pres">
      <dgm:prSet presAssocID="{DC650ACE-DAAF-4C2F-A80C-79AC4F1265BA}" presName="bgRect" presStyleLbl="bgShp" presStyleIdx="0" presStyleCnt="2"/>
      <dgm:spPr/>
    </dgm:pt>
    <dgm:pt modelId="{C869FDC4-B266-4D9F-9ED9-14DEA7104D63}" type="pres">
      <dgm:prSet presAssocID="{DC650ACE-DAAF-4C2F-A80C-79AC4F1265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rm scene"/>
        </a:ext>
      </dgm:extLst>
    </dgm:pt>
    <dgm:pt modelId="{6E5A2A5F-4F29-46C2-AAB1-6C2F28888801}" type="pres">
      <dgm:prSet presAssocID="{DC650ACE-DAAF-4C2F-A80C-79AC4F1265BA}" presName="spaceRect" presStyleCnt="0"/>
      <dgm:spPr/>
    </dgm:pt>
    <dgm:pt modelId="{7319BEF6-7C49-43C9-8BE2-6228158CE757}" type="pres">
      <dgm:prSet presAssocID="{DC650ACE-DAAF-4C2F-A80C-79AC4F1265BA}" presName="parTx" presStyleLbl="revTx" presStyleIdx="0" presStyleCnt="2">
        <dgm:presLayoutVars>
          <dgm:chMax val="0"/>
          <dgm:chPref val="0"/>
        </dgm:presLayoutVars>
      </dgm:prSet>
      <dgm:spPr/>
    </dgm:pt>
    <dgm:pt modelId="{9665D286-2D0E-483B-A9E7-EF9FAE17C8BA}" type="pres">
      <dgm:prSet presAssocID="{0126DA61-D365-4D87-A14E-60A92AAF1495}" presName="sibTrans" presStyleCnt="0"/>
      <dgm:spPr/>
    </dgm:pt>
    <dgm:pt modelId="{0C1A92CE-729B-4A7C-98FC-9CAC339813F3}" type="pres">
      <dgm:prSet presAssocID="{07C974BB-FB78-4CC2-8402-8DBF45499E57}" presName="compNode" presStyleCnt="0"/>
      <dgm:spPr/>
    </dgm:pt>
    <dgm:pt modelId="{22E0F9B2-1CA7-4641-B213-DB9A079844D9}" type="pres">
      <dgm:prSet presAssocID="{07C974BB-FB78-4CC2-8402-8DBF45499E57}" presName="bgRect" presStyleLbl="bgShp" presStyleIdx="1" presStyleCnt="2"/>
      <dgm:spPr/>
    </dgm:pt>
    <dgm:pt modelId="{8662BA9A-DFCA-4B5D-B2CE-2CFD8B5FFC5E}" type="pres">
      <dgm:prSet presAssocID="{07C974BB-FB78-4CC2-8402-8DBF45499E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lot"/>
        </a:ext>
      </dgm:extLst>
    </dgm:pt>
    <dgm:pt modelId="{BDED3B53-F1B4-4AD1-B224-471295DB89CB}" type="pres">
      <dgm:prSet presAssocID="{07C974BB-FB78-4CC2-8402-8DBF45499E57}" presName="spaceRect" presStyleCnt="0"/>
      <dgm:spPr/>
    </dgm:pt>
    <dgm:pt modelId="{1A856765-D927-4D34-985F-B10332301A85}" type="pres">
      <dgm:prSet presAssocID="{07C974BB-FB78-4CC2-8402-8DBF45499E57}" presName="parTx" presStyleLbl="revTx" presStyleIdx="1" presStyleCnt="2">
        <dgm:presLayoutVars>
          <dgm:chMax val="0"/>
          <dgm:chPref val="0"/>
        </dgm:presLayoutVars>
      </dgm:prSet>
      <dgm:spPr/>
    </dgm:pt>
  </dgm:ptLst>
  <dgm:cxnLst>
    <dgm:cxn modelId="{2BEF5913-4F35-4F0B-AF9F-26490D1F1AEA}" srcId="{B6BADF49-50B7-4146-AAB5-B81362AE0928}" destId="{07C974BB-FB78-4CC2-8402-8DBF45499E57}" srcOrd="1" destOrd="0" parTransId="{F25F7208-A414-4B86-9A5E-F7AFAC7F9A71}" sibTransId="{98931D50-BCE8-4403-AFA7-11B01CC85742}"/>
    <dgm:cxn modelId="{C6EEBA8B-48D5-4EAF-821B-B1981779AB2C}" type="presOf" srcId="{07C974BB-FB78-4CC2-8402-8DBF45499E57}" destId="{1A856765-D927-4D34-985F-B10332301A85}" srcOrd="0" destOrd="0" presId="urn:microsoft.com/office/officeart/2018/2/layout/IconVerticalSolidList"/>
    <dgm:cxn modelId="{43E321CF-6E94-4C41-99E7-EE64FA894271}" srcId="{B6BADF49-50B7-4146-AAB5-B81362AE0928}" destId="{DC650ACE-DAAF-4C2F-A80C-79AC4F1265BA}" srcOrd="0" destOrd="0" parTransId="{577CEB35-1CBD-4820-8B2B-0F11C09E0927}" sibTransId="{0126DA61-D365-4D87-A14E-60A92AAF1495}"/>
    <dgm:cxn modelId="{110F2EDA-8A91-4399-AE5E-6729E1EC7F68}" type="presOf" srcId="{DC650ACE-DAAF-4C2F-A80C-79AC4F1265BA}" destId="{7319BEF6-7C49-43C9-8BE2-6228158CE757}" srcOrd="0" destOrd="0" presId="urn:microsoft.com/office/officeart/2018/2/layout/IconVerticalSolidList"/>
    <dgm:cxn modelId="{D9135DEE-F7A3-4317-B876-BAF804A2D411}" type="presOf" srcId="{B6BADF49-50B7-4146-AAB5-B81362AE0928}" destId="{595C8C3A-83AC-4D84-9F71-AB397B074614}" srcOrd="0" destOrd="0" presId="urn:microsoft.com/office/officeart/2018/2/layout/IconVerticalSolidList"/>
    <dgm:cxn modelId="{564C6953-F50B-42FE-9308-567C971272B5}" type="presParOf" srcId="{595C8C3A-83AC-4D84-9F71-AB397B074614}" destId="{A646ABB1-D587-41E6-94D5-A402E6F70E13}" srcOrd="0" destOrd="0" presId="urn:microsoft.com/office/officeart/2018/2/layout/IconVerticalSolidList"/>
    <dgm:cxn modelId="{DA2BDA74-2938-4FBF-A56A-733BC2E72874}" type="presParOf" srcId="{A646ABB1-D587-41E6-94D5-A402E6F70E13}" destId="{DACE61A9-050B-4EF3-AF0B-F3401A8BF506}" srcOrd="0" destOrd="0" presId="urn:microsoft.com/office/officeart/2018/2/layout/IconVerticalSolidList"/>
    <dgm:cxn modelId="{98D465AB-49C2-47AD-9B06-E724D9FA3503}" type="presParOf" srcId="{A646ABB1-D587-41E6-94D5-A402E6F70E13}" destId="{C869FDC4-B266-4D9F-9ED9-14DEA7104D63}" srcOrd="1" destOrd="0" presId="urn:microsoft.com/office/officeart/2018/2/layout/IconVerticalSolidList"/>
    <dgm:cxn modelId="{BD538E09-1EE2-4891-80A8-57C77D0F8946}" type="presParOf" srcId="{A646ABB1-D587-41E6-94D5-A402E6F70E13}" destId="{6E5A2A5F-4F29-46C2-AAB1-6C2F28888801}" srcOrd="2" destOrd="0" presId="urn:microsoft.com/office/officeart/2018/2/layout/IconVerticalSolidList"/>
    <dgm:cxn modelId="{8214BD7F-9A7C-4148-AF0A-D1FD42EDBB6C}" type="presParOf" srcId="{A646ABB1-D587-41E6-94D5-A402E6F70E13}" destId="{7319BEF6-7C49-43C9-8BE2-6228158CE757}" srcOrd="3" destOrd="0" presId="urn:microsoft.com/office/officeart/2018/2/layout/IconVerticalSolidList"/>
    <dgm:cxn modelId="{44A991A0-8DD4-4B8F-96B3-E8F738792269}" type="presParOf" srcId="{595C8C3A-83AC-4D84-9F71-AB397B074614}" destId="{9665D286-2D0E-483B-A9E7-EF9FAE17C8BA}" srcOrd="1" destOrd="0" presId="urn:microsoft.com/office/officeart/2018/2/layout/IconVerticalSolidList"/>
    <dgm:cxn modelId="{7417E1DC-DB6D-4228-AB1F-6C7A32B1A203}" type="presParOf" srcId="{595C8C3A-83AC-4D84-9F71-AB397B074614}" destId="{0C1A92CE-729B-4A7C-98FC-9CAC339813F3}" srcOrd="2" destOrd="0" presId="urn:microsoft.com/office/officeart/2018/2/layout/IconVerticalSolidList"/>
    <dgm:cxn modelId="{F53CBDAA-F636-4C38-8CC5-EA3ABE68FDFC}" type="presParOf" srcId="{0C1A92CE-729B-4A7C-98FC-9CAC339813F3}" destId="{22E0F9B2-1CA7-4641-B213-DB9A079844D9}" srcOrd="0" destOrd="0" presId="urn:microsoft.com/office/officeart/2018/2/layout/IconVerticalSolidList"/>
    <dgm:cxn modelId="{2E6C388D-686D-45DB-87AC-09F662D59395}" type="presParOf" srcId="{0C1A92CE-729B-4A7C-98FC-9CAC339813F3}" destId="{8662BA9A-DFCA-4B5D-B2CE-2CFD8B5FFC5E}" srcOrd="1" destOrd="0" presId="urn:microsoft.com/office/officeart/2018/2/layout/IconVerticalSolidList"/>
    <dgm:cxn modelId="{D138F889-8232-4CEE-A6E8-5EDF66AD8F71}" type="presParOf" srcId="{0C1A92CE-729B-4A7C-98FC-9CAC339813F3}" destId="{BDED3B53-F1B4-4AD1-B224-471295DB89CB}" srcOrd="2" destOrd="0" presId="urn:microsoft.com/office/officeart/2018/2/layout/IconVerticalSolidList"/>
    <dgm:cxn modelId="{0E27F5ED-FC25-4F6E-BC63-4C9B53D0B610}" type="presParOf" srcId="{0C1A92CE-729B-4A7C-98FC-9CAC339813F3}" destId="{1A856765-D927-4D34-985F-B10332301A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192F20-D705-44D0-AE95-4CD9BB0F5F3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1446B10-0559-42D7-9DD6-480F720364E8}">
      <dgm:prSet/>
      <dgm:spPr/>
      <dgm:t>
        <a:bodyPr/>
        <a:lstStyle/>
        <a:p>
          <a:pPr>
            <a:lnSpc>
              <a:spcPct val="100000"/>
            </a:lnSpc>
          </a:pPr>
          <a:r>
            <a:rPr lang="en-US" b="0" i="0"/>
            <a:t>Customers are more empowered than ever because they have access to a wealth of information at their fingertips. This is one of the reasons the buying cycle is very different to what it used to be. Today, if you’re hoping that a customer purchases your flights or holidays as they come into the airport, you’ve already lost! Being reactive in this situation is not ideal, airlines must be proactive in order to acquire customers before they embark on their holiday.</a:t>
          </a:r>
          <a:endParaRPr lang="en-US"/>
        </a:p>
      </dgm:t>
    </dgm:pt>
    <dgm:pt modelId="{F8EAA18B-A07B-41CC-B278-CDF872894517}" type="parTrans" cxnId="{EE80932C-B009-406C-8740-18DDDCA7AC05}">
      <dgm:prSet/>
      <dgm:spPr/>
      <dgm:t>
        <a:bodyPr/>
        <a:lstStyle/>
        <a:p>
          <a:endParaRPr lang="en-US"/>
        </a:p>
      </dgm:t>
    </dgm:pt>
    <dgm:pt modelId="{230E2FE6-8E3A-4E58-BBF9-854E800DA684}" type="sibTrans" cxnId="{EE80932C-B009-406C-8740-18DDDCA7AC05}">
      <dgm:prSet/>
      <dgm:spPr/>
      <dgm:t>
        <a:bodyPr/>
        <a:lstStyle/>
        <a:p>
          <a:endParaRPr lang="en-US"/>
        </a:p>
      </dgm:t>
    </dgm:pt>
    <dgm:pt modelId="{708CDF19-4B4A-40E3-8A03-E163E0F7647E}">
      <dgm:prSet/>
      <dgm:spPr/>
      <dgm:t>
        <a:bodyPr/>
        <a:lstStyle/>
        <a:p>
          <a:pPr>
            <a:lnSpc>
              <a:spcPct val="100000"/>
            </a:lnSpc>
          </a:pPr>
          <a:r>
            <a:rPr lang="en-US" b="0" i="0"/>
            <a:t>This is possible with the use of data and predictive models. The most important factor with a predictive model is the quality of the data you use to train the machine learning algorithms. For this task, you must manipulate and prepare the provided customer booking data so that you can build a high-quality predictive model.</a:t>
          </a:r>
          <a:endParaRPr lang="en-US"/>
        </a:p>
      </dgm:t>
    </dgm:pt>
    <dgm:pt modelId="{4A5954B1-32F1-4A72-B0A9-C808993C521D}" type="parTrans" cxnId="{7E39D127-F0BE-49A7-A0D0-101B2402A4EC}">
      <dgm:prSet/>
      <dgm:spPr/>
      <dgm:t>
        <a:bodyPr/>
        <a:lstStyle/>
        <a:p>
          <a:endParaRPr lang="en-US"/>
        </a:p>
      </dgm:t>
    </dgm:pt>
    <dgm:pt modelId="{D5991808-AE96-4C78-A8B9-05CE57C73C57}" type="sibTrans" cxnId="{7E39D127-F0BE-49A7-A0D0-101B2402A4EC}">
      <dgm:prSet/>
      <dgm:spPr/>
      <dgm:t>
        <a:bodyPr/>
        <a:lstStyle/>
        <a:p>
          <a:endParaRPr lang="en-US"/>
        </a:p>
      </dgm:t>
    </dgm:pt>
    <dgm:pt modelId="{5FDCCACE-9DCD-4024-9DF4-E128A603F129}">
      <dgm:prSet/>
      <dgm:spPr/>
      <dgm:t>
        <a:bodyPr/>
        <a:lstStyle/>
        <a:p>
          <a:pPr>
            <a:lnSpc>
              <a:spcPct val="100000"/>
            </a:lnSpc>
          </a:pPr>
          <a:r>
            <a:rPr lang="en-US" b="0" i="0"/>
            <a:t>With your predictive model, it is important to interpret the results in order to understand how “predictive” the data really was and whether we can feasibly use it to predict the target outcome (customers buying holidays). Therefore, you should evaluate the model's performance and output how each variable contributes to the predictive model's power.</a:t>
          </a:r>
          <a:endParaRPr lang="en-US"/>
        </a:p>
      </dgm:t>
    </dgm:pt>
    <dgm:pt modelId="{39DD00A6-182A-4D9A-89A7-E9263BE609EE}" type="parTrans" cxnId="{06F1D542-7279-48F4-BECF-B9CFD733DFDF}">
      <dgm:prSet/>
      <dgm:spPr/>
      <dgm:t>
        <a:bodyPr/>
        <a:lstStyle/>
        <a:p>
          <a:endParaRPr lang="en-US"/>
        </a:p>
      </dgm:t>
    </dgm:pt>
    <dgm:pt modelId="{07B223EC-3861-44FC-9CBE-481E4D3069E5}" type="sibTrans" cxnId="{06F1D542-7279-48F4-BECF-B9CFD733DFDF}">
      <dgm:prSet/>
      <dgm:spPr/>
      <dgm:t>
        <a:bodyPr/>
        <a:lstStyle/>
        <a:p>
          <a:endParaRPr lang="en-US"/>
        </a:p>
      </dgm:t>
    </dgm:pt>
    <dgm:pt modelId="{24292CE8-9950-4FAC-A914-72CE97A26863}" type="pres">
      <dgm:prSet presAssocID="{B7192F20-D705-44D0-AE95-4CD9BB0F5F3D}" presName="root" presStyleCnt="0">
        <dgm:presLayoutVars>
          <dgm:dir/>
          <dgm:resizeHandles val="exact"/>
        </dgm:presLayoutVars>
      </dgm:prSet>
      <dgm:spPr/>
    </dgm:pt>
    <dgm:pt modelId="{47FDDD72-1A14-440A-8B14-959651B2E0D2}" type="pres">
      <dgm:prSet presAssocID="{31446B10-0559-42D7-9DD6-480F720364E8}" presName="compNode" presStyleCnt="0"/>
      <dgm:spPr/>
    </dgm:pt>
    <dgm:pt modelId="{4381E573-2B4C-4469-AA85-B28B03AEEDF3}" type="pres">
      <dgm:prSet presAssocID="{31446B10-0559-42D7-9DD6-480F720364E8}" presName="bgRect" presStyleLbl="bgShp" presStyleIdx="0" presStyleCnt="3"/>
      <dgm:spPr/>
    </dgm:pt>
    <dgm:pt modelId="{2BC897D8-953C-4572-8D20-AC7889358E1A}" type="pres">
      <dgm:prSet presAssocID="{31446B10-0559-42D7-9DD6-480F720364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2D0BB145-9EB6-41E7-A3B1-C1FA234BB157}" type="pres">
      <dgm:prSet presAssocID="{31446B10-0559-42D7-9DD6-480F720364E8}" presName="spaceRect" presStyleCnt="0"/>
      <dgm:spPr/>
    </dgm:pt>
    <dgm:pt modelId="{7EEAE15E-6DA5-477B-B893-BCEE79F980EB}" type="pres">
      <dgm:prSet presAssocID="{31446B10-0559-42D7-9DD6-480F720364E8}" presName="parTx" presStyleLbl="revTx" presStyleIdx="0" presStyleCnt="3">
        <dgm:presLayoutVars>
          <dgm:chMax val="0"/>
          <dgm:chPref val="0"/>
        </dgm:presLayoutVars>
      </dgm:prSet>
      <dgm:spPr/>
    </dgm:pt>
    <dgm:pt modelId="{1A135731-C937-444E-B6F1-7783B40B376E}" type="pres">
      <dgm:prSet presAssocID="{230E2FE6-8E3A-4E58-BBF9-854E800DA684}" presName="sibTrans" presStyleCnt="0"/>
      <dgm:spPr/>
    </dgm:pt>
    <dgm:pt modelId="{BE2A2F3D-B55C-4D2E-AC67-E148209A517A}" type="pres">
      <dgm:prSet presAssocID="{708CDF19-4B4A-40E3-8A03-E163E0F7647E}" presName="compNode" presStyleCnt="0"/>
      <dgm:spPr/>
    </dgm:pt>
    <dgm:pt modelId="{C15FF027-3A3F-4382-9BDC-15D585CA5FE1}" type="pres">
      <dgm:prSet presAssocID="{708CDF19-4B4A-40E3-8A03-E163E0F7647E}" presName="bgRect" presStyleLbl="bgShp" presStyleIdx="1" presStyleCnt="3"/>
      <dgm:spPr/>
    </dgm:pt>
    <dgm:pt modelId="{697014FF-3270-4DD4-B7D6-1D27B876ADD5}" type="pres">
      <dgm:prSet presAssocID="{708CDF19-4B4A-40E3-8A03-E163E0F764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396DCC53-99EC-4834-9AE7-F1F6F0B1DD90}" type="pres">
      <dgm:prSet presAssocID="{708CDF19-4B4A-40E3-8A03-E163E0F7647E}" presName="spaceRect" presStyleCnt="0"/>
      <dgm:spPr/>
    </dgm:pt>
    <dgm:pt modelId="{C7ED3126-3DA7-432C-A45F-664ED4B2F758}" type="pres">
      <dgm:prSet presAssocID="{708CDF19-4B4A-40E3-8A03-E163E0F7647E}" presName="parTx" presStyleLbl="revTx" presStyleIdx="1" presStyleCnt="3">
        <dgm:presLayoutVars>
          <dgm:chMax val="0"/>
          <dgm:chPref val="0"/>
        </dgm:presLayoutVars>
      </dgm:prSet>
      <dgm:spPr/>
    </dgm:pt>
    <dgm:pt modelId="{C290C387-9C19-4491-AC01-722054F73CFA}" type="pres">
      <dgm:prSet presAssocID="{D5991808-AE96-4C78-A8B9-05CE57C73C57}" presName="sibTrans" presStyleCnt="0"/>
      <dgm:spPr/>
    </dgm:pt>
    <dgm:pt modelId="{3966754D-F5DE-40FE-90E2-18A43E5E9104}" type="pres">
      <dgm:prSet presAssocID="{5FDCCACE-9DCD-4024-9DF4-E128A603F129}" presName="compNode" presStyleCnt="0"/>
      <dgm:spPr/>
    </dgm:pt>
    <dgm:pt modelId="{0DF2E952-F532-4E97-A229-AF7F24D217BC}" type="pres">
      <dgm:prSet presAssocID="{5FDCCACE-9DCD-4024-9DF4-E128A603F129}" presName="bgRect" presStyleLbl="bgShp" presStyleIdx="2" presStyleCnt="3"/>
      <dgm:spPr/>
    </dgm:pt>
    <dgm:pt modelId="{EB6C4B4D-7678-4C65-8684-212AAB4B6545}" type="pres">
      <dgm:prSet presAssocID="{5FDCCACE-9DCD-4024-9DF4-E128A603F12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0AE01D5F-1013-4982-BE24-FB1CFE96EC53}" type="pres">
      <dgm:prSet presAssocID="{5FDCCACE-9DCD-4024-9DF4-E128A603F129}" presName="spaceRect" presStyleCnt="0"/>
      <dgm:spPr/>
    </dgm:pt>
    <dgm:pt modelId="{108BD197-9BEB-4FC0-A6C7-722BE63627CF}" type="pres">
      <dgm:prSet presAssocID="{5FDCCACE-9DCD-4024-9DF4-E128A603F129}" presName="parTx" presStyleLbl="revTx" presStyleIdx="2" presStyleCnt="3">
        <dgm:presLayoutVars>
          <dgm:chMax val="0"/>
          <dgm:chPref val="0"/>
        </dgm:presLayoutVars>
      </dgm:prSet>
      <dgm:spPr/>
    </dgm:pt>
  </dgm:ptLst>
  <dgm:cxnLst>
    <dgm:cxn modelId="{7E39D127-F0BE-49A7-A0D0-101B2402A4EC}" srcId="{B7192F20-D705-44D0-AE95-4CD9BB0F5F3D}" destId="{708CDF19-4B4A-40E3-8A03-E163E0F7647E}" srcOrd="1" destOrd="0" parTransId="{4A5954B1-32F1-4A72-B0A9-C808993C521D}" sibTransId="{D5991808-AE96-4C78-A8B9-05CE57C73C57}"/>
    <dgm:cxn modelId="{EE80932C-B009-406C-8740-18DDDCA7AC05}" srcId="{B7192F20-D705-44D0-AE95-4CD9BB0F5F3D}" destId="{31446B10-0559-42D7-9DD6-480F720364E8}" srcOrd="0" destOrd="0" parTransId="{F8EAA18B-A07B-41CC-B278-CDF872894517}" sibTransId="{230E2FE6-8E3A-4E58-BBF9-854E800DA684}"/>
    <dgm:cxn modelId="{06F1D542-7279-48F4-BECF-B9CFD733DFDF}" srcId="{B7192F20-D705-44D0-AE95-4CD9BB0F5F3D}" destId="{5FDCCACE-9DCD-4024-9DF4-E128A603F129}" srcOrd="2" destOrd="0" parTransId="{39DD00A6-182A-4D9A-89A7-E9263BE609EE}" sibTransId="{07B223EC-3861-44FC-9CBE-481E4D3069E5}"/>
    <dgm:cxn modelId="{F7924B8F-CC76-4AC6-AA58-4DB8EBCBAFE0}" type="presOf" srcId="{B7192F20-D705-44D0-AE95-4CD9BB0F5F3D}" destId="{24292CE8-9950-4FAC-A914-72CE97A26863}" srcOrd="0" destOrd="0" presId="urn:microsoft.com/office/officeart/2018/2/layout/IconVerticalSolidList"/>
    <dgm:cxn modelId="{A20906A2-3CFB-436E-BB62-9E96CED06555}" type="presOf" srcId="{31446B10-0559-42D7-9DD6-480F720364E8}" destId="{7EEAE15E-6DA5-477B-B893-BCEE79F980EB}" srcOrd="0" destOrd="0" presId="urn:microsoft.com/office/officeart/2018/2/layout/IconVerticalSolidList"/>
    <dgm:cxn modelId="{DA8206A3-77CC-437F-B807-089670857F86}" type="presOf" srcId="{5FDCCACE-9DCD-4024-9DF4-E128A603F129}" destId="{108BD197-9BEB-4FC0-A6C7-722BE63627CF}" srcOrd="0" destOrd="0" presId="urn:microsoft.com/office/officeart/2018/2/layout/IconVerticalSolidList"/>
    <dgm:cxn modelId="{B82A11BF-58A2-4D40-A4F7-39FCAABBC0A4}" type="presOf" srcId="{708CDF19-4B4A-40E3-8A03-E163E0F7647E}" destId="{C7ED3126-3DA7-432C-A45F-664ED4B2F758}" srcOrd="0" destOrd="0" presId="urn:microsoft.com/office/officeart/2018/2/layout/IconVerticalSolidList"/>
    <dgm:cxn modelId="{A24907F9-FEA3-462E-A479-3B0F2E440BB4}" type="presParOf" srcId="{24292CE8-9950-4FAC-A914-72CE97A26863}" destId="{47FDDD72-1A14-440A-8B14-959651B2E0D2}" srcOrd="0" destOrd="0" presId="urn:microsoft.com/office/officeart/2018/2/layout/IconVerticalSolidList"/>
    <dgm:cxn modelId="{4CFAB4A3-B177-4AA3-8903-3EC7E1F99673}" type="presParOf" srcId="{47FDDD72-1A14-440A-8B14-959651B2E0D2}" destId="{4381E573-2B4C-4469-AA85-B28B03AEEDF3}" srcOrd="0" destOrd="0" presId="urn:microsoft.com/office/officeart/2018/2/layout/IconVerticalSolidList"/>
    <dgm:cxn modelId="{A113BBF8-0BEC-4FC2-BDEF-82B4E8F92640}" type="presParOf" srcId="{47FDDD72-1A14-440A-8B14-959651B2E0D2}" destId="{2BC897D8-953C-4572-8D20-AC7889358E1A}" srcOrd="1" destOrd="0" presId="urn:microsoft.com/office/officeart/2018/2/layout/IconVerticalSolidList"/>
    <dgm:cxn modelId="{56A20B17-A678-4C7D-A6AF-CF8F94E78629}" type="presParOf" srcId="{47FDDD72-1A14-440A-8B14-959651B2E0D2}" destId="{2D0BB145-9EB6-41E7-A3B1-C1FA234BB157}" srcOrd="2" destOrd="0" presId="urn:microsoft.com/office/officeart/2018/2/layout/IconVerticalSolidList"/>
    <dgm:cxn modelId="{56CE156D-89F4-4E0E-880E-A4AC048BA6D9}" type="presParOf" srcId="{47FDDD72-1A14-440A-8B14-959651B2E0D2}" destId="{7EEAE15E-6DA5-477B-B893-BCEE79F980EB}" srcOrd="3" destOrd="0" presId="urn:microsoft.com/office/officeart/2018/2/layout/IconVerticalSolidList"/>
    <dgm:cxn modelId="{16C3B26C-4174-428B-96BF-40C759C09465}" type="presParOf" srcId="{24292CE8-9950-4FAC-A914-72CE97A26863}" destId="{1A135731-C937-444E-B6F1-7783B40B376E}" srcOrd="1" destOrd="0" presId="urn:microsoft.com/office/officeart/2018/2/layout/IconVerticalSolidList"/>
    <dgm:cxn modelId="{B5559CE0-CA76-473E-A0AF-57486892BC5D}" type="presParOf" srcId="{24292CE8-9950-4FAC-A914-72CE97A26863}" destId="{BE2A2F3D-B55C-4D2E-AC67-E148209A517A}" srcOrd="2" destOrd="0" presId="urn:microsoft.com/office/officeart/2018/2/layout/IconVerticalSolidList"/>
    <dgm:cxn modelId="{D24BB52D-EC70-4A9D-9623-2EE01D4826C0}" type="presParOf" srcId="{BE2A2F3D-B55C-4D2E-AC67-E148209A517A}" destId="{C15FF027-3A3F-4382-9BDC-15D585CA5FE1}" srcOrd="0" destOrd="0" presId="urn:microsoft.com/office/officeart/2018/2/layout/IconVerticalSolidList"/>
    <dgm:cxn modelId="{EFF3E8E2-42BA-49CD-B886-D3998289D205}" type="presParOf" srcId="{BE2A2F3D-B55C-4D2E-AC67-E148209A517A}" destId="{697014FF-3270-4DD4-B7D6-1D27B876ADD5}" srcOrd="1" destOrd="0" presId="urn:microsoft.com/office/officeart/2018/2/layout/IconVerticalSolidList"/>
    <dgm:cxn modelId="{9B1A950F-89E4-45D3-8FBE-D573BAB9E45E}" type="presParOf" srcId="{BE2A2F3D-B55C-4D2E-AC67-E148209A517A}" destId="{396DCC53-99EC-4834-9AE7-F1F6F0B1DD90}" srcOrd="2" destOrd="0" presId="urn:microsoft.com/office/officeart/2018/2/layout/IconVerticalSolidList"/>
    <dgm:cxn modelId="{5C60DEF2-6870-4663-8EDF-958E7AA0EFA5}" type="presParOf" srcId="{BE2A2F3D-B55C-4D2E-AC67-E148209A517A}" destId="{C7ED3126-3DA7-432C-A45F-664ED4B2F758}" srcOrd="3" destOrd="0" presId="urn:microsoft.com/office/officeart/2018/2/layout/IconVerticalSolidList"/>
    <dgm:cxn modelId="{412C52CE-6633-48B2-B6A7-9E0801492500}" type="presParOf" srcId="{24292CE8-9950-4FAC-A914-72CE97A26863}" destId="{C290C387-9C19-4491-AC01-722054F73CFA}" srcOrd="3" destOrd="0" presId="urn:microsoft.com/office/officeart/2018/2/layout/IconVerticalSolidList"/>
    <dgm:cxn modelId="{B18D8469-98E0-407E-8FC4-C2B90687F911}" type="presParOf" srcId="{24292CE8-9950-4FAC-A914-72CE97A26863}" destId="{3966754D-F5DE-40FE-90E2-18A43E5E9104}" srcOrd="4" destOrd="0" presId="urn:microsoft.com/office/officeart/2018/2/layout/IconVerticalSolidList"/>
    <dgm:cxn modelId="{0AB7154D-873F-4AC4-8316-2F148CEAD401}" type="presParOf" srcId="{3966754D-F5DE-40FE-90E2-18A43E5E9104}" destId="{0DF2E952-F532-4E97-A229-AF7F24D217BC}" srcOrd="0" destOrd="0" presId="urn:microsoft.com/office/officeart/2018/2/layout/IconVerticalSolidList"/>
    <dgm:cxn modelId="{AB1B49CF-BE56-429B-A1F1-62C11F89394D}" type="presParOf" srcId="{3966754D-F5DE-40FE-90E2-18A43E5E9104}" destId="{EB6C4B4D-7678-4C65-8684-212AAB4B6545}" srcOrd="1" destOrd="0" presId="urn:microsoft.com/office/officeart/2018/2/layout/IconVerticalSolidList"/>
    <dgm:cxn modelId="{D6BB49C0-00D4-4D92-9E44-21FCA44ADAB9}" type="presParOf" srcId="{3966754D-F5DE-40FE-90E2-18A43E5E9104}" destId="{0AE01D5F-1013-4982-BE24-FB1CFE96EC53}" srcOrd="2" destOrd="0" presId="urn:microsoft.com/office/officeart/2018/2/layout/IconVerticalSolidList"/>
    <dgm:cxn modelId="{42911ADC-379B-4E0F-BB0F-902BE0BB4B13}" type="presParOf" srcId="{3966754D-F5DE-40FE-90E2-18A43E5E9104}" destId="{108BD197-9BEB-4FC0-A6C7-722BE63627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3B006A-AF54-4902-B1C6-A2EC94CCCE3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9D0596-820A-4F05-BF33-61DD6014E31B}">
      <dgm:prSet/>
      <dgm:spPr/>
      <dgm:t>
        <a:bodyPr/>
        <a:lstStyle/>
        <a:p>
          <a:r>
            <a:rPr lang="en-US" b="1" i="0"/>
            <a:t>Explore and prepare the dataset</a:t>
          </a:r>
          <a:endParaRPr lang="en-US"/>
        </a:p>
      </dgm:t>
    </dgm:pt>
    <dgm:pt modelId="{D4FF753B-C299-474C-8686-6417A3CB6FCE}" type="parTrans" cxnId="{B028B7B9-508D-4C4D-908F-F147ACAB7D20}">
      <dgm:prSet/>
      <dgm:spPr/>
      <dgm:t>
        <a:bodyPr/>
        <a:lstStyle/>
        <a:p>
          <a:endParaRPr lang="en-US"/>
        </a:p>
      </dgm:t>
    </dgm:pt>
    <dgm:pt modelId="{157C2D41-C25D-4F33-922F-53750F741F67}" type="sibTrans" cxnId="{B028B7B9-508D-4C4D-908F-F147ACAB7D20}">
      <dgm:prSet/>
      <dgm:spPr/>
      <dgm:t>
        <a:bodyPr/>
        <a:lstStyle/>
        <a:p>
          <a:endParaRPr lang="en-US"/>
        </a:p>
      </dgm:t>
    </dgm:pt>
    <dgm:pt modelId="{F99CD018-1D3E-4468-97C4-B5AE699285E7}">
      <dgm:prSet/>
      <dgm:spPr/>
      <dgm:t>
        <a:bodyPr/>
        <a:lstStyle/>
        <a:p>
          <a:r>
            <a:rPr lang="en-US" b="1" i="0"/>
            <a:t>Train a machine learning model</a:t>
          </a:r>
          <a:endParaRPr lang="en-US"/>
        </a:p>
      </dgm:t>
    </dgm:pt>
    <dgm:pt modelId="{9E934D78-9B66-4809-9C31-07F04FF0A795}" type="parTrans" cxnId="{5B81839F-9290-4DBA-9571-1FF192DB3440}">
      <dgm:prSet/>
      <dgm:spPr/>
      <dgm:t>
        <a:bodyPr/>
        <a:lstStyle/>
        <a:p>
          <a:endParaRPr lang="en-US"/>
        </a:p>
      </dgm:t>
    </dgm:pt>
    <dgm:pt modelId="{170DE2E3-3B44-41DA-AFE8-ED353D1EFDC2}" type="sibTrans" cxnId="{5B81839F-9290-4DBA-9571-1FF192DB3440}">
      <dgm:prSet/>
      <dgm:spPr/>
      <dgm:t>
        <a:bodyPr/>
        <a:lstStyle/>
        <a:p>
          <a:endParaRPr lang="en-US"/>
        </a:p>
      </dgm:t>
    </dgm:pt>
    <dgm:pt modelId="{CB86EE2D-6574-466B-9875-14DB0B648D38}">
      <dgm:prSet/>
      <dgm:spPr/>
      <dgm:t>
        <a:bodyPr/>
        <a:lstStyle/>
        <a:p>
          <a:r>
            <a:rPr lang="en-US" b="1" i="0"/>
            <a:t>Evaluate model and present findings</a:t>
          </a:r>
          <a:endParaRPr lang="en-US"/>
        </a:p>
      </dgm:t>
    </dgm:pt>
    <dgm:pt modelId="{DF3475A0-7099-41A0-A7E4-9B29BC7369A0}" type="parTrans" cxnId="{B1EB6C57-4410-4E7E-88CA-5B3FEC54A63A}">
      <dgm:prSet/>
      <dgm:spPr/>
      <dgm:t>
        <a:bodyPr/>
        <a:lstStyle/>
        <a:p>
          <a:endParaRPr lang="en-US"/>
        </a:p>
      </dgm:t>
    </dgm:pt>
    <dgm:pt modelId="{4C669CF2-1AA5-40F7-B894-656C4ACC0402}" type="sibTrans" cxnId="{B1EB6C57-4410-4E7E-88CA-5B3FEC54A63A}">
      <dgm:prSet/>
      <dgm:spPr/>
      <dgm:t>
        <a:bodyPr/>
        <a:lstStyle/>
        <a:p>
          <a:endParaRPr lang="en-US"/>
        </a:p>
      </dgm:t>
    </dgm:pt>
    <dgm:pt modelId="{5D2A0EE0-23AC-479A-A744-476C27575F27}" type="pres">
      <dgm:prSet presAssocID="{F43B006A-AF54-4902-B1C6-A2EC94CCCE31}" presName="root" presStyleCnt="0">
        <dgm:presLayoutVars>
          <dgm:dir/>
          <dgm:resizeHandles val="exact"/>
        </dgm:presLayoutVars>
      </dgm:prSet>
      <dgm:spPr/>
    </dgm:pt>
    <dgm:pt modelId="{222E2A67-B509-4A85-8C4D-0AD6F2321FE0}" type="pres">
      <dgm:prSet presAssocID="{939D0596-820A-4F05-BF33-61DD6014E31B}" presName="compNode" presStyleCnt="0"/>
      <dgm:spPr/>
    </dgm:pt>
    <dgm:pt modelId="{22BBB016-2D92-4034-B369-18F4BD116AD6}" type="pres">
      <dgm:prSet presAssocID="{939D0596-820A-4F05-BF33-61DD6014E3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89B27B5A-4111-4D5B-86BF-AFE2FBE6E030}" type="pres">
      <dgm:prSet presAssocID="{939D0596-820A-4F05-BF33-61DD6014E31B}" presName="spaceRect" presStyleCnt="0"/>
      <dgm:spPr/>
    </dgm:pt>
    <dgm:pt modelId="{2A884396-3478-471C-90B0-2095C8921106}" type="pres">
      <dgm:prSet presAssocID="{939D0596-820A-4F05-BF33-61DD6014E31B}" presName="textRect" presStyleLbl="revTx" presStyleIdx="0" presStyleCnt="3">
        <dgm:presLayoutVars>
          <dgm:chMax val="1"/>
          <dgm:chPref val="1"/>
        </dgm:presLayoutVars>
      </dgm:prSet>
      <dgm:spPr/>
    </dgm:pt>
    <dgm:pt modelId="{66AFD1B5-35EB-47AB-AE86-FA1E514BF0CF}" type="pres">
      <dgm:prSet presAssocID="{157C2D41-C25D-4F33-922F-53750F741F67}" presName="sibTrans" presStyleCnt="0"/>
      <dgm:spPr/>
    </dgm:pt>
    <dgm:pt modelId="{61307EF7-2C99-4D6C-A848-28B895ED01EF}" type="pres">
      <dgm:prSet presAssocID="{F99CD018-1D3E-4468-97C4-B5AE699285E7}" presName="compNode" presStyleCnt="0"/>
      <dgm:spPr/>
    </dgm:pt>
    <dgm:pt modelId="{C665BD4C-F54F-4D0F-BCF8-7F70B66797CA}" type="pres">
      <dgm:prSet presAssocID="{F99CD018-1D3E-4468-97C4-B5AE699285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AA5A26A0-42E8-4C57-B9A9-F467C18103FA}" type="pres">
      <dgm:prSet presAssocID="{F99CD018-1D3E-4468-97C4-B5AE699285E7}" presName="spaceRect" presStyleCnt="0"/>
      <dgm:spPr/>
    </dgm:pt>
    <dgm:pt modelId="{4EE524D2-ADB9-4DEF-A8F8-F0F65ED6A8EC}" type="pres">
      <dgm:prSet presAssocID="{F99CD018-1D3E-4468-97C4-B5AE699285E7}" presName="textRect" presStyleLbl="revTx" presStyleIdx="1" presStyleCnt="3">
        <dgm:presLayoutVars>
          <dgm:chMax val="1"/>
          <dgm:chPref val="1"/>
        </dgm:presLayoutVars>
      </dgm:prSet>
      <dgm:spPr/>
    </dgm:pt>
    <dgm:pt modelId="{AB06FC5A-7504-4D18-BB68-F527676639AF}" type="pres">
      <dgm:prSet presAssocID="{170DE2E3-3B44-41DA-AFE8-ED353D1EFDC2}" presName="sibTrans" presStyleCnt="0"/>
      <dgm:spPr/>
    </dgm:pt>
    <dgm:pt modelId="{CD194CC8-EEC4-486A-BEC2-69EB7D3A863E}" type="pres">
      <dgm:prSet presAssocID="{CB86EE2D-6574-466B-9875-14DB0B648D38}" presName="compNode" presStyleCnt="0"/>
      <dgm:spPr/>
    </dgm:pt>
    <dgm:pt modelId="{09B0487A-B0CC-4FCA-826A-1A7FC4341BB0}" type="pres">
      <dgm:prSet presAssocID="{CB86EE2D-6574-466B-9875-14DB0B648D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15E99755-A0B8-4F49-B53F-77523B82FA35}" type="pres">
      <dgm:prSet presAssocID="{CB86EE2D-6574-466B-9875-14DB0B648D38}" presName="spaceRect" presStyleCnt="0"/>
      <dgm:spPr/>
    </dgm:pt>
    <dgm:pt modelId="{0FFDD0BF-253E-4F5B-B3F6-A260411DC304}" type="pres">
      <dgm:prSet presAssocID="{CB86EE2D-6574-466B-9875-14DB0B648D38}" presName="textRect" presStyleLbl="revTx" presStyleIdx="2" presStyleCnt="3">
        <dgm:presLayoutVars>
          <dgm:chMax val="1"/>
          <dgm:chPref val="1"/>
        </dgm:presLayoutVars>
      </dgm:prSet>
      <dgm:spPr/>
    </dgm:pt>
  </dgm:ptLst>
  <dgm:cxnLst>
    <dgm:cxn modelId="{680A290C-81D1-4E1D-B382-8A7472872B98}" type="presOf" srcId="{939D0596-820A-4F05-BF33-61DD6014E31B}" destId="{2A884396-3478-471C-90B0-2095C8921106}" srcOrd="0" destOrd="0" presId="urn:microsoft.com/office/officeart/2018/2/layout/IconLabelList"/>
    <dgm:cxn modelId="{7B28AB18-2F5B-4060-9A41-B83FBD75CE90}" type="presOf" srcId="{F43B006A-AF54-4902-B1C6-A2EC94CCCE31}" destId="{5D2A0EE0-23AC-479A-A744-476C27575F27}" srcOrd="0" destOrd="0" presId="urn:microsoft.com/office/officeart/2018/2/layout/IconLabelList"/>
    <dgm:cxn modelId="{F722A722-BBB6-4C8B-A986-C8AB03CCDCFE}" type="presOf" srcId="{F99CD018-1D3E-4468-97C4-B5AE699285E7}" destId="{4EE524D2-ADB9-4DEF-A8F8-F0F65ED6A8EC}" srcOrd="0" destOrd="0" presId="urn:microsoft.com/office/officeart/2018/2/layout/IconLabelList"/>
    <dgm:cxn modelId="{E804C431-F942-4A81-82C2-8030DAD4CAD2}" type="presOf" srcId="{CB86EE2D-6574-466B-9875-14DB0B648D38}" destId="{0FFDD0BF-253E-4F5B-B3F6-A260411DC304}" srcOrd="0" destOrd="0" presId="urn:microsoft.com/office/officeart/2018/2/layout/IconLabelList"/>
    <dgm:cxn modelId="{B1EB6C57-4410-4E7E-88CA-5B3FEC54A63A}" srcId="{F43B006A-AF54-4902-B1C6-A2EC94CCCE31}" destId="{CB86EE2D-6574-466B-9875-14DB0B648D38}" srcOrd="2" destOrd="0" parTransId="{DF3475A0-7099-41A0-A7E4-9B29BC7369A0}" sibTransId="{4C669CF2-1AA5-40F7-B894-656C4ACC0402}"/>
    <dgm:cxn modelId="{5B81839F-9290-4DBA-9571-1FF192DB3440}" srcId="{F43B006A-AF54-4902-B1C6-A2EC94CCCE31}" destId="{F99CD018-1D3E-4468-97C4-B5AE699285E7}" srcOrd="1" destOrd="0" parTransId="{9E934D78-9B66-4809-9C31-07F04FF0A795}" sibTransId="{170DE2E3-3B44-41DA-AFE8-ED353D1EFDC2}"/>
    <dgm:cxn modelId="{B028B7B9-508D-4C4D-908F-F147ACAB7D20}" srcId="{F43B006A-AF54-4902-B1C6-A2EC94CCCE31}" destId="{939D0596-820A-4F05-BF33-61DD6014E31B}" srcOrd="0" destOrd="0" parTransId="{D4FF753B-C299-474C-8686-6417A3CB6FCE}" sibTransId="{157C2D41-C25D-4F33-922F-53750F741F67}"/>
    <dgm:cxn modelId="{C11699E9-740C-4F42-AC4D-A85FC3290812}" type="presParOf" srcId="{5D2A0EE0-23AC-479A-A744-476C27575F27}" destId="{222E2A67-B509-4A85-8C4D-0AD6F2321FE0}" srcOrd="0" destOrd="0" presId="urn:microsoft.com/office/officeart/2018/2/layout/IconLabelList"/>
    <dgm:cxn modelId="{A525AEA3-9B35-4554-8458-08AC1718B13E}" type="presParOf" srcId="{222E2A67-B509-4A85-8C4D-0AD6F2321FE0}" destId="{22BBB016-2D92-4034-B369-18F4BD116AD6}" srcOrd="0" destOrd="0" presId="urn:microsoft.com/office/officeart/2018/2/layout/IconLabelList"/>
    <dgm:cxn modelId="{6529FC94-33FF-45C2-A66B-748FC56F4E6E}" type="presParOf" srcId="{222E2A67-B509-4A85-8C4D-0AD6F2321FE0}" destId="{89B27B5A-4111-4D5B-86BF-AFE2FBE6E030}" srcOrd="1" destOrd="0" presId="urn:microsoft.com/office/officeart/2018/2/layout/IconLabelList"/>
    <dgm:cxn modelId="{AB8B62A1-71CC-4726-9316-985A8A6E9AE8}" type="presParOf" srcId="{222E2A67-B509-4A85-8C4D-0AD6F2321FE0}" destId="{2A884396-3478-471C-90B0-2095C8921106}" srcOrd="2" destOrd="0" presId="urn:microsoft.com/office/officeart/2018/2/layout/IconLabelList"/>
    <dgm:cxn modelId="{2B91D59D-45C3-4C31-94AE-F76BC5A2231B}" type="presParOf" srcId="{5D2A0EE0-23AC-479A-A744-476C27575F27}" destId="{66AFD1B5-35EB-47AB-AE86-FA1E514BF0CF}" srcOrd="1" destOrd="0" presId="urn:microsoft.com/office/officeart/2018/2/layout/IconLabelList"/>
    <dgm:cxn modelId="{FC9FABB6-B558-4C52-B987-DB2497577643}" type="presParOf" srcId="{5D2A0EE0-23AC-479A-A744-476C27575F27}" destId="{61307EF7-2C99-4D6C-A848-28B895ED01EF}" srcOrd="2" destOrd="0" presId="urn:microsoft.com/office/officeart/2018/2/layout/IconLabelList"/>
    <dgm:cxn modelId="{5C7A42D4-2567-41B7-B02A-5E6CE29552E8}" type="presParOf" srcId="{61307EF7-2C99-4D6C-A848-28B895ED01EF}" destId="{C665BD4C-F54F-4D0F-BCF8-7F70B66797CA}" srcOrd="0" destOrd="0" presId="urn:microsoft.com/office/officeart/2018/2/layout/IconLabelList"/>
    <dgm:cxn modelId="{54D43D09-27C5-406D-9F7F-58A6DAEDA672}" type="presParOf" srcId="{61307EF7-2C99-4D6C-A848-28B895ED01EF}" destId="{AA5A26A0-42E8-4C57-B9A9-F467C18103FA}" srcOrd="1" destOrd="0" presId="urn:microsoft.com/office/officeart/2018/2/layout/IconLabelList"/>
    <dgm:cxn modelId="{5C9B012C-1E4E-4848-AF2B-F82200404DD0}" type="presParOf" srcId="{61307EF7-2C99-4D6C-A848-28B895ED01EF}" destId="{4EE524D2-ADB9-4DEF-A8F8-F0F65ED6A8EC}" srcOrd="2" destOrd="0" presId="urn:microsoft.com/office/officeart/2018/2/layout/IconLabelList"/>
    <dgm:cxn modelId="{FDCBF81B-B218-4D43-9C56-3625676806EF}" type="presParOf" srcId="{5D2A0EE0-23AC-479A-A744-476C27575F27}" destId="{AB06FC5A-7504-4D18-BB68-F527676639AF}" srcOrd="3" destOrd="0" presId="urn:microsoft.com/office/officeart/2018/2/layout/IconLabelList"/>
    <dgm:cxn modelId="{FFB26E1A-3826-4BF6-AB63-61A030209250}" type="presParOf" srcId="{5D2A0EE0-23AC-479A-A744-476C27575F27}" destId="{CD194CC8-EEC4-486A-BEC2-69EB7D3A863E}" srcOrd="4" destOrd="0" presId="urn:microsoft.com/office/officeart/2018/2/layout/IconLabelList"/>
    <dgm:cxn modelId="{586AF3FC-6CDC-46D2-AC84-5CF5A43D7A3B}" type="presParOf" srcId="{CD194CC8-EEC4-486A-BEC2-69EB7D3A863E}" destId="{09B0487A-B0CC-4FCA-826A-1A7FC4341BB0}" srcOrd="0" destOrd="0" presId="urn:microsoft.com/office/officeart/2018/2/layout/IconLabelList"/>
    <dgm:cxn modelId="{45ACDDF9-3665-4C7E-A029-ACEB0E66E416}" type="presParOf" srcId="{CD194CC8-EEC4-486A-BEC2-69EB7D3A863E}" destId="{15E99755-A0B8-4F49-B53F-77523B82FA35}" srcOrd="1" destOrd="0" presId="urn:microsoft.com/office/officeart/2018/2/layout/IconLabelList"/>
    <dgm:cxn modelId="{6343FB3C-74B9-4320-A1FB-077D3BB0A327}" type="presParOf" srcId="{CD194CC8-EEC4-486A-BEC2-69EB7D3A863E}" destId="{0FFDD0BF-253E-4F5B-B3F6-A260411DC30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E61A9-050B-4EF3-AF0B-F3401A8BF506}">
      <dsp:nvSpPr>
        <dsp:cNvPr id="0" name=""/>
        <dsp:cNvSpPr/>
      </dsp:nvSpPr>
      <dsp:spPr>
        <a:xfrm>
          <a:off x="0" y="101566"/>
          <a:ext cx="10347649" cy="8379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9FDC4-B266-4D9F-9ED9-14DEA7104D63}">
      <dsp:nvSpPr>
        <dsp:cNvPr id="0" name=""/>
        <dsp:cNvSpPr/>
      </dsp:nvSpPr>
      <dsp:spPr>
        <a:xfrm>
          <a:off x="253471" y="290098"/>
          <a:ext cx="460856" cy="4608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19BEF6-7C49-43C9-8BE2-6228158CE757}">
      <dsp:nvSpPr>
        <dsp:cNvPr id="0" name=""/>
        <dsp:cNvSpPr/>
      </dsp:nvSpPr>
      <dsp:spPr>
        <a:xfrm>
          <a:off x="967799" y="101566"/>
          <a:ext cx="9379849" cy="837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680" tIns="88680" rIns="88680" bIns="88680" numCol="1" spcCol="1270" anchor="ctr" anchorCtr="0">
          <a:noAutofit/>
        </a:bodyPr>
        <a:lstStyle/>
        <a:p>
          <a:pPr marL="0" lvl="0" indent="0" algn="l" defTabSz="622300">
            <a:lnSpc>
              <a:spcPct val="100000"/>
            </a:lnSpc>
            <a:spcBef>
              <a:spcPct val="0"/>
            </a:spcBef>
            <a:spcAft>
              <a:spcPct val="35000"/>
            </a:spcAft>
            <a:buNone/>
          </a:pPr>
          <a:r>
            <a:rPr lang="en-US" sz="1400" b="0" i="0" kern="1200"/>
            <a:t>As a data scientist at BA, it will be your job to apply your analytical skills to influence real life multi-million-pound decisions from day one, making a tangible impact on the business as your recommendations, tools and models drive key business decisions, reduce costs and increase revenue.</a:t>
          </a:r>
          <a:endParaRPr lang="en-US" sz="1400" kern="1200"/>
        </a:p>
      </dsp:txBody>
      <dsp:txXfrm>
        <a:off x="967799" y="101566"/>
        <a:ext cx="9379849" cy="837921"/>
      </dsp:txXfrm>
    </dsp:sp>
    <dsp:sp modelId="{22E0F9B2-1CA7-4641-B213-DB9A079844D9}">
      <dsp:nvSpPr>
        <dsp:cNvPr id="0" name=""/>
        <dsp:cNvSpPr/>
      </dsp:nvSpPr>
      <dsp:spPr>
        <a:xfrm>
          <a:off x="0" y="1091837"/>
          <a:ext cx="10347649" cy="8379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62BA9A-DFCA-4B5D-B2CE-2CFD8B5FFC5E}">
      <dsp:nvSpPr>
        <dsp:cNvPr id="0" name=""/>
        <dsp:cNvSpPr/>
      </dsp:nvSpPr>
      <dsp:spPr>
        <a:xfrm>
          <a:off x="253471" y="1280369"/>
          <a:ext cx="460856" cy="4608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856765-D927-4D34-985F-B10332301A85}">
      <dsp:nvSpPr>
        <dsp:cNvPr id="0" name=""/>
        <dsp:cNvSpPr/>
      </dsp:nvSpPr>
      <dsp:spPr>
        <a:xfrm>
          <a:off x="967799" y="1091837"/>
          <a:ext cx="9379849" cy="837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680" tIns="88680" rIns="88680" bIns="88680" numCol="1" spcCol="1270" anchor="ctr" anchorCtr="0">
          <a:noAutofit/>
        </a:bodyPr>
        <a:lstStyle/>
        <a:p>
          <a:pPr marL="0" lvl="0" indent="0" algn="l" defTabSz="622300">
            <a:lnSpc>
              <a:spcPct val="100000"/>
            </a:lnSpc>
            <a:spcBef>
              <a:spcPct val="0"/>
            </a:spcBef>
            <a:spcAft>
              <a:spcPct val="35000"/>
            </a:spcAft>
            <a:buNone/>
          </a:pPr>
          <a:r>
            <a:rPr lang="en-US" sz="1400" b="0" i="0" kern="1200" dirty="0"/>
            <a:t>Customers who book a flight with BA will experience many interaction points with the BA brand. Understanding a customer's feelings, needs, and feedback is crucial for any business, including BA.</a:t>
          </a:r>
          <a:endParaRPr lang="en-US" sz="1400" kern="1200" dirty="0"/>
        </a:p>
      </dsp:txBody>
      <dsp:txXfrm>
        <a:off x="967799" y="1091837"/>
        <a:ext cx="9379849" cy="837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1E573-2B4C-4469-AA85-B28B03AEEDF3}">
      <dsp:nvSpPr>
        <dsp:cNvPr id="0" name=""/>
        <dsp:cNvSpPr/>
      </dsp:nvSpPr>
      <dsp:spPr>
        <a:xfrm>
          <a:off x="0" y="2890"/>
          <a:ext cx="10402006" cy="8508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C897D8-953C-4572-8D20-AC7889358E1A}">
      <dsp:nvSpPr>
        <dsp:cNvPr id="0" name=""/>
        <dsp:cNvSpPr/>
      </dsp:nvSpPr>
      <dsp:spPr>
        <a:xfrm>
          <a:off x="257374" y="194325"/>
          <a:ext cx="468410" cy="4679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AE15E-6DA5-477B-B893-BCEE79F980EB}">
      <dsp:nvSpPr>
        <dsp:cNvPr id="0" name=""/>
        <dsp:cNvSpPr/>
      </dsp:nvSpPr>
      <dsp:spPr>
        <a:xfrm>
          <a:off x="983158" y="2890"/>
          <a:ext cx="9274631" cy="851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34" tIns="90134" rIns="90134" bIns="90134" numCol="1" spcCol="1270" anchor="ctr" anchorCtr="0">
          <a:noAutofit/>
        </a:bodyPr>
        <a:lstStyle/>
        <a:p>
          <a:pPr marL="0" lvl="0" indent="0" algn="l" defTabSz="622300">
            <a:lnSpc>
              <a:spcPct val="100000"/>
            </a:lnSpc>
            <a:spcBef>
              <a:spcPct val="0"/>
            </a:spcBef>
            <a:spcAft>
              <a:spcPct val="35000"/>
            </a:spcAft>
            <a:buNone/>
          </a:pPr>
          <a:r>
            <a:rPr lang="en-US" sz="1400" b="0" i="0" kern="1200"/>
            <a:t>Customers are more empowered than ever because they have access to a wealth of information at their fingertips. This is one of the reasons the buying cycle is very different to what it used to be. Today, if you’re hoping that a customer purchases your flights or holidays as they come into the airport, you’ve already lost! Being reactive in this situation is not ideal, airlines must be proactive in order to acquire customers before they embark on their holiday.</a:t>
          </a:r>
          <a:endParaRPr lang="en-US" sz="1400" kern="1200"/>
        </a:p>
      </dsp:txBody>
      <dsp:txXfrm>
        <a:off x="983158" y="2890"/>
        <a:ext cx="9274631" cy="851655"/>
      </dsp:txXfrm>
    </dsp:sp>
    <dsp:sp modelId="{C15FF027-3A3F-4382-9BDC-15D585CA5FE1}">
      <dsp:nvSpPr>
        <dsp:cNvPr id="0" name=""/>
        <dsp:cNvSpPr/>
      </dsp:nvSpPr>
      <dsp:spPr>
        <a:xfrm>
          <a:off x="0" y="1020722"/>
          <a:ext cx="10402006" cy="8508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7014FF-3270-4DD4-B7D6-1D27B876ADD5}">
      <dsp:nvSpPr>
        <dsp:cNvPr id="0" name=""/>
        <dsp:cNvSpPr/>
      </dsp:nvSpPr>
      <dsp:spPr>
        <a:xfrm>
          <a:off x="257374" y="1212157"/>
          <a:ext cx="468410" cy="4679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ED3126-3DA7-432C-A45F-664ED4B2F758}">
      <dsp:nvSpPr>
        <dsp:cNvPr id="0" name=""/>
        <dsp:cNvSpPr/>
      </dsp:nvSpPr>
      <dsp:spPr>
        <a:xfrm>
          <a:off x="983158" y="1020722"/>
          <a:ext cx="9274631" cy="851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34" tIns="90134" rIns="90134" bIns="90134" numCol="1" spcCol="1270" anchor="ctr" anchorCtr="0">
          <a:noAutofit/>
        </a:bodyPr>
        <a:lstStyle/>
        <a:p>
          <a:pPr marL="0" lvl="0" indent="0" algn="l" defTabSz="622300">
            <a:lnSpc>
              <a:spcPct val="100000"/>
            </a:lnSpc>
            <a:spcBef>
              <a:spcPct val="0"/>
            </a:spcBef>
            <a:spcAft>
              <a:spcPct val="35000"/>
            </a:spcAft>
            <a:buNone/>
          </a:pPr>
          <a:r>
            <a:rPr lang="en-US" sz="1400" b="0" i="0" kern="1200"/>
            <a:t>This is possible with the use of data and predictive models. The most important factor with a predictive model is the quality of the data you use to train the machine learning algorithms. For this task, you must manipulate and prepare the provided customer booking data so that you can build a high-quality predictive model.</a:t>
          </a:r>
          <a:endParaRPr lang="en-US" sz="1400" kern="1200"/>
        </a:p>
      </dsp:txBody>
      <dsp:txXfrm>
        <a:off x="983158" y="1020722"/>
        <a:ext cx="9274631" cy="851655"/>
      </dsp:txXfrm>
    </dsp:sp>
    <dsp:sp modelId="{0DF2E952-F532-4E97-A229-AF7F24D217BC}">
      <dsp:nvSpPr>
        <dsp:cNvPr id="0" name=""/>
        <dsp:cNvSpPr/>
      </dsp:nvSpPr>
      <dsp:spPr>
        <a:xfrm>
          <a:off x="0" y="2038554"/>
          <a:ext cx="10402006" cy="8508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6C4B4D-7678-4C65-8684-212AAB4B6545}">
      <dsp:nvSpPr>
        <dsp:cNvPr id="0" name=""/>
        <dsp:cNvSpPr/>
      </dsp:nvSpPr>
      <dsp:spPr>
        <a:xfrm>
          <a:off x="257374" y="2229989"/>
          <a:ext cx="468410" cy="467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8BD197-9BEB-4FC0-A6C7-722BE63627CF}">
      <dsp:nvSpPr>
        <dsp:cNvPr id="0" name=""/>
        <dsp:cNvSpPr/>
      </dsp:nvSpPr>
      <dsp:spPr>
        <a:xfrm>
          <a:off x="983158" y="2038554"/>
          <a:ext cx="9274631" cy="851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34" tIns="90134" rIns="90134" bIns="90134" numCol="1" spcCol="1270" anchor="ctr" anchorCtr="0">
          <a:noAutofit/>
        </a:bodyPr>
        <a:lstStyle/>
        <a:p>
          <a:pPr marL="0" lvl="0" indent="0" algn="l" defTabSz="622300">
            <a:lnSpc>
              <a:spcPct val="100000"/>
            </a:lnSpc>
            <a:spcBef>
              <a:spcPct val="0"/>
            </a:spcBef>
            <a:spcAft>
              <a:spcPct val="35000"/>
            </a:spcAft>
            <a:buNone/>
          </a:pPr>
          <a:r>
            <a:rPr lang="en-US" sz="1400" b="0" i="0" kern="1200"/>
            <a:t>With your predictive model, it is important to interpret the results in order to understand how “predictive” the data really was and whether we can feasibly use it to predict the target outcome (customers buying holidays). Therefore, you should evaluate the model's performance and output how each variable contributes to the predictive model's power.</a:t>
          </a:r>
          <a:endParaRPr lang="en-US" sz="1400" kern="1200"/>
        </a:p>
      </dsp:txBody>
      <dsp:txXfrm>
        <a:off x="983158" y="2038554"/>
        <a:ext cx="9274631" cy="8516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BB016-2D92-4034-B369-18F4BD116AD6}">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84396-3478-471C-90B0-2095C8921106}">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b="1" i="0" kern="1200"/>
            <a:t>Explore and prepare the dataset</a:t>
          </a:r>
          <a:endParaRPr lang="en-US" sz="2500" kern="1200"/>
        </a:p>
      </dsp:txBody>
      <dsp:txXfrm>
        <a:off x="59990" y="2654049"/>
        <a:ext cx="3226223" cy="720000"/>
      </dsp:txXfrm>
    </dsp:sp>
    <dsp:sp modelId="{C665BD4C-F54F-4D0F-BCF8-7F70B66797CA}">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E524D2-ADB9-4DEF-A8F8-F0F65ED6A8EC}">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b="1" i="0" kern="1200"/>
            <a:t>Train a machine learning model</a:t>
          </a:r>
          <a:endParaRPr lang="en-US" sz="2500" kern="1200"/>
        </a:p>
      </dsp:txBody>
      <dsp:txXfrm>
        <a:off x="3850802" y="2654049"/>
        <a:ext cx="3226223" cy="720000"/>
      </dsp:txXfrm>
    </dsp:sp>
    <dsp:sp modelId="{09B0487A-B0CC-4FCA-826A-1A7FC4341BB0}">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FDD0BF-253E-4F5B-B3F6-A260411DC304}">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b="1" i="0" kern="1200"/>
            <a:t>Evaluate model and present findings</a:t>
          </a:r>
          <a:endParaRPr lang="en-US" sz="2500" kern="1200"/>
        </a:p>
      </dsp:txBody>
      <dsp:txXfrm>
        <a:off x="7641615" y="2654049"/>
        <a:ext cx="3226223"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DFFE60-539E-4FD8-A754-4A9F1FA89E5F}" type="datetimeFigureOut">
              <a:rPr lang="en-IN" smtClean="0"/>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73EBC-7F85-47B9-A6EA-CB352AD59B82}" type="slidenum">
              <a:rPr lang="en-IN" smtClean="0"/>
              <a:t>‹#›</a:t>
            </a:fld>
            <a:endParaRPr lang="en-IN"/>
          </a:p>
        </p:txBody>
      </p:sp>
    </p:spTree>
    <p:extLst>
      <p:ext uri="{BB962C8B-B14F-4D97-AF65-F5344CB8AC3E}">
        <p14:creationId xmlns:p14="http://schemas.microsoft.com/office/powerpoint/2010/main" val="276169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FD9371-CB45-4292-AE18-E9F6E416901D}"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79192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FD9371-CB45-4292-AE18-E9F6E416901D}"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56977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6F9A-DE71-6497-FE35-8580123F3F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D58E79-F5C1-91EA-D464-21651A7561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93B36F-0F56-73C5-161D-8C1BB12644E7}"/>
              </a:ext>
            </a:extLst>
          </p:cNvPr>
          <p:cNvSpPr>
            <a:spLocks noGrp="1"/>
          </p:cNvSpPr>
          <p:nvPr>
            <p:ph type="dt" sz="half" idx="10"/>
          </p:nvPr>
        </p:nvSpPr>
        <p:spPr/>
        <p:txBody>
          <a:bodyPr/>
          <a:lstStyle/>
          <a:p>
            <a:fld id="{BB63A499-647F-4075-BD1B-4C0AE0A7DC72}" type="datetimeFigureOut">
              <a:rPr lang="en-IN" smtClean="0"/>
              <a:t>03-10-2024</a:t>
            </a:fld>
            <a:endParaRPr lang="en-IN"/>
          </a:p>
        </p:txBody>
      </p:sp>
      <p:sp>
        <p:nvSpPr>
          <p:cNvPr id="5" name="Footer Placeholder 4">
            <a:extLst>
              <a:ext uri="{FF2B5EF4-FFF2-40B4-BE49-F238E27FC236}">
                <a16:creationId xmlns:a16="http://schemas.microsoft.com/office/drawing/2014/main" id="{11E9954F-72B7-F512-CF57-39DC6AE3AB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D78D3-5647-030C-27E4-2839752D581F}"/>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2260620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F951-17B5-93EA-9E2F-BB0339F1A1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FAAEAB-DAE6-6B4E-F19A-103105AA8B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971DA0-EEDC-6D2E-F968-98D8EE14A0BB}"/>
              </a:ext>
            </a:extLst>
          </p:cNvPr>
          <p:cNvSpPr>
            <a:spLocks noGrp="1"/>
          </p:cNvSpPr>
          <p:nvPr>
            <p:ph type="dt" sz="half" idx="10"/>
          </p:nvPr>
        </p:nvSpPr>
        <p:spPr/>
        <p:txBody>
          <a:bodyPr/>
          <a:lstStyle/>
          <a:p>
            <a:fld id="{BB63A499-647F-4075-BD1B-4C0AE0A7DC72}" type="datetimeFigureOut">
              <a:rPr lang="en-IN" smtClean="0"/>
              <a:t>03-10-2024</a:t>
            </a:fld>
            <a:endParaRPr lang="en-IN"/>
          </a:p>
        </p:txBody>
      </p:sp>
      <p:sp>
        <p:nvSpPr>
          <p:cNvPr id="5" name="Footer Placeholder 4">
            <a:extLst>
              <a:ext uri="{FF2B5EF4-FFF2-40B4-BE49-F238E27FC236}">
                <a16:creationId xmlns:a16="http://schemas.microsoft.com/office/drawing/2014/main" id="{EC2F6049-4827-604D-DE3F-3EBE91B6A5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902A05-CD40-FE4C-A5B4-1D468D19580A}"/>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50678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768340-3A9E-A7FA-B933-B683E0EFA4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A810BB-C8D7-AAAE-4474-05F4321801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1C782D-B93A-3101-5552-36E54E810BB1}"/>
              </a:ext>
            </a:extLst>
          </p:cNvPr>
          <p:cNvSpPr>
            <a:spLocks noGrp="1"/>
          </p:cNvSpPr>
          <p:nvPr>
            <p:ph type="dt" sz="half" idx="10"/>
          </p:nvPr>
        </p:nvSpPr>
        <p:spPr/>
        <p:txBody>
          <a:bodyPr/>
          <a:lstStyle/>
          <a:p>
            <a:fld id="{BB63A499-647F-4075-BD1B-4C0AE0A7DC72}" type="datetimeFigureOut">
              <a:rPr lang="en-IN" smtClean="0"/>
              <a:t>03-10-2024</a:t>
            </a:fld>
            <a:endParaRPr lang="en-IN"/>
          </a:p>
        </p:txBody>
      </p:sp>
      <p:sp>
        <p:nvSpPr>
          <p:cNvPr id="5" name="Footer Placeholder 4">
            <a:extLst>
              <a:ext uri="{FF2B5EF4-FFF2-40B4-BE49-F238E27FC236}">
                <a16:creationId xmlns:a16="http://schemas.microsoft.com/office/drawing/2014/main" id="{EEAE48C8-823E-0DA3-1451-7515B68AB9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53AA2-3173-4AFC-4E60-25F2FADE3761}"/>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327868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EFE9-B81E-CEF6-8D50-5D06C1E6B1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802488-C96E-BD0B-D751-912B5B1E48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AD03FF-1D4A-2EDE-184C-DB7739229BE3}"/>
              </a:ext>
            </a:extLst>
          </p:cNvPr>
          <p:cNvSpPr>
            <a:spLocks noGrp="1"/>
          </p:cNvSpPr>
          <p:nvPr>
            <p:ph type="dt" sz="half" idx="10"/>
          </p:nvPr>
        </p:nvSpPr>
        <p:spPr/>
        <p:txBody>
          <a:bodyPr/>
          <a:lstStyle/>
          <a:p>
            <a:fld id="{BB63A499-647F-4075-BD1B-4C0AE0A7DC72}" type="datetimeFigureOut">
              <a:rPr lang="en-IN" smtClean="0"/>
              <a:t>03-10-2024</a:t>
            </a:fld>
            <a:endParaRPr lang="en-IN"/>
          </a:p>
        </p:txBody>
      </p:sp>
      <p:sp>
        <p:nvSpPr>
          <p:cNvPr id="5" name="Footer Placeholder 4">
            <a:extLst>
              <a:ext uri="{FF2B5EF4-FFF2-40B4-BE49-F238E27FC236}">
                <a16:creationId xmlns:a16="http://schemas.microsoft.com/office/drawing/2014/main" id="{97516126-4872-FD30-DE71-5E371EF5FB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6DB4D0-7B7E-16A9-6915-2D970949183F}"/>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2262053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8DFA-98C8-876B-C8D3-98C0F3C6E4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38D365-3101-177C-C9C6-AF68841C4D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4EE03-312A-9EEC-E4CC-267DCFE88640}"/>
              </a:ext>
            </a:extLst>
          </p:cNvPr>
          <p:cNvSpPr>
            <a:spLocks noGrp="1"/>
          </p:cNvSpPr>
          <p:nvPr>
            <p:ph type="dt" sz="half" idx="10"/>
          </p:nvPr>
        </p:nvSpPr>
        <p:spPr/>
        <p:txBody>
          <a:bodyPr/>
          <a:lstStyle/>
          <a:p>
            <a:fld id="{BB63A499-647F-4075-BD1B-4C0AE0A7DC72}" type="datetimeFigureOut">
              <a:rPr lang="en-IN" smtClean="0"/>
              <a:t>03-10-2024</a:t>
            </a:fld>
            <a:endParaRPr lang="en-IN"/>
          </a:p>
        </p:txBody>
      </p:sp>
      <p:sp>
        <p:nvSpPr>
          <p:cNvPr id="5" name="Footer Placeholder 4">
            <a:extLst>
              <a:ext uri="{FF2B5EF4-FFF2-40B4-BE49-F238E27FC236}">
                <a16:creationId xmlns:a16="http://schemas.microsoft.com/office/drawing/2014/main" id="{969E235A-0987-9503-9B42-0C2F36B716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43935E-940E-A627-9180-0933791D7BEB}"/>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196992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DE881-C973-7331-CFB5-CC557F4EC4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531743-BFC0-0F09-9293-A5B94C69B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556BA0-F894-B381-B605-DBAC32A593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593FE2-634C-24CE-F2C5-C1B4171107C2}"/>
              </a:ext>
            </a:extLst>
          </p:cNvPr>
          <p:cNvSpPr>
            <a:spLocks noGrp="1"/>
          </p:cNvSpPr>
          <p:nvPr>
            <p:ph type="dt" sz="half" idx="10"/>
          </p:nvPr>
        </p:nvSpPr>
        <p:spPr/>
        <p:txBody>
          <a:bodyPr/>
          <a:lstStyle/>
          <a:p>
            <a:fld id="{BB63A499-647F-4075-BD1B-4C0AE0A7DC72}" type="datetimeFigureOut">
              <a:rPr lang="en-IN" smtClean="0"/>
              <a:t>03-10-2024</a:t>
            </a:fld>
            <a:endParaRPr lang="en-IN"/>
          </a:p>
        </p:txBody>
      </p:sp>
      <p:sp>
        <p:nvSpPr>
          <p:cNvPr id="6" name="Footer Placeholder 5">
            <a:extLst>
              <a:ext uri="{FF2B5EF4-FFF2-40B4-BE49-F238E27FC236}">
                <a16:creationId xmlns:a16="http://schemas.microsoft.com/office/drawing/2014/main" id="{D72BA302-9517-2EED-3FC9-440707F210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FF7DCC-DF4B-D885-6049-5875FB2B98BC}"/>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19439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B8743-1890-1341-E6CF-F7648A15B1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35B6F5-8CEA-8964-0A8A-F82D0E5E47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C93A60-0EF7-56F1-40F0-C45ABC3D41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76EA25-A3B4-369D-CD20-90941DBDD3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BF26BF-AD73-862C-B26D-59B5469D8E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49B7C5-4EC3-7CF3-0467-62559705F628}"/>
              </a:ext>
            </a:extLst>
          </p:cNvPr>
          <p:cNvSpPr>
            <a:spLocks noGrp="1"/>
          </p:cNvSpPr>
          <p:nvPr>
            <p:ph type="dt" sz="half" idx="10"/>
          </p:nvPr>
        </p:nvSpPr>
        <p:spPr/>
        <p:txBody>
          <a:bodyPr/>
          <a:lstStyle/>
          <a:p>
            <a:fld id="{BB63A499-647F-4075-BD1B-4C0AE0A7DC72}" type="datetimeFigureOut">
              <a:rPr lang="en-IN" smtClean="0"/>
              <a:t>03-10-2024</a:t>
            </a:fld>
            <a:endParaRPr lang="en-IN"/>
          </a:p>
        </p:txBody>
      </p:sp>
      <p:sp>
        <p:nvSpPr>
          <p:cNvPr id="8" name="Footer Placeholder 7">
            <a:extLst>
              <a:ext uri="{FF2B5EF4-FFF2-40B4-BE49-F238E27FC236}">
                <a16:creationId xmlns:a16="http://schemas.microsoft.com/office/drawing/2014/main" id="{8BA92BCB-976E-9B3B-0A70-E1C7F6A67E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0C52B4-9FD6-59CF-AF0E-F08AA7E92DA7}"/>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1460655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40B3C-584B-E69F-5ACF-3165A9AAC3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0B0264-4752-857F-E48E-36223B8AD723}"/>
              </a:ext>
            </a:extLst>
          </p:cNvPr>
          <p:cNvSpPr>
            <a:spLocks noGrp="1"/>
          </p:cNvSpPr>
          <p:nvPr>
            <p:ph type="dt" sz="half" idx="10"/>
          </p:nvPr>
        </p:nvSpPr>
        <p:spPr/>
        <p:txBody>
          <a:bodyPr/>
          <a:lstStyle/>
          <a:p>
            <a:fld id="{BB63A499-647F-4075-BD1B-4C0AE0A7DC72}" type="datetimeFigureOut">
              <a:rPr lang="en-IN" smtClean="0"/>
              <a:t>03-10-2024</a:t>
            </a:fld>
            <a:endParaRPr lang="en-IN"/>
          </a:p>
        </p:txBody>
      </p:sp>
      <p:sp>
        <p:nvSpPr>
          <p:cNvPr id="4" name="Footer Placeholder 3">
            <a:extLst>
              <a:ext uri="{FF2B5EF4-FFF2-40B4-BE49-F238E27FC236}">
                <a16:creationId xmlns:a16="http://schemas.microsoft.com/office/drawing/2014/main" id="{713288C4-2036-E1AD-D2E8-F6F8062B0E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389B26-E225-CC54-0DCD-17DDFF6B9BFC}"/>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2123780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65F4E7-53F6-9374-9909-0870A7BFE4BA}"/>
              </a:ext>
            </a:extLst>
          </p:cNvPr>
          <p:cNvSpPr>
            <a:spLocks noGrp="1"/>
          </p:cNvSpPr>
          <p:nvPr>
            <p:ph type="dt" sz="half" idx="10"/>
          </p:nvPr>
        </p:nvSpPr>
        <p:spPr/>
        <p:txBody>
          <a:bodyPr/>
          <a:lstStyle/>
          <a:p>
            <a:fld id="{BB63A499-647F-4075-BD1B-4C0AE0A7DC72}" type="datetimeFigureOut">
              <a:rPr lang="en-IN" smtClean="0"/>
              <a:t>03-10-2024</a:t>
            </a:fld>
            <a:endParaRPr lang="en-IN"/>
          </a:p>
        </p:txBody>
      </p:sp>
      <p:sp>
        <p:nvSpPr>
          <p:cNvPr id="3" name="Footer Placeholder 2">
            <a:extLst>
              <a:ext uri="{FF2B5EF4-FFF2-40B4-BE49-F238E27FC236}">
                <a16:creationId xmlns:a16="http://schemas.microsoft.com/office/drawing/2014/main" id="{1E889C1F-9BBD-393B-AC70-C722E5956C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7DB409-E7D5-91C9-7E4B-433FA4F1D4B0}"/>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274727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5471-1E07-75E4-24D9-12EA19FCD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FB6CAF-E82F-625A-8A5E-BF13BA0563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3021D9-8090-AD5A-6FF2-EB7AC0CBE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FC7B64-529D-1A7C-DC15-E1A3F69649CD}"/>
              </a:ext>
            </a:extLst>
          </p:cNvPr>
          <p:cNvSpPr>
            <a:spLocks noGrp="1"/>
          </p:cNvSpPr>
          <p:nvPr>
            <p:ph type="dt" sz="half" idx="10"/>
          </p:nvPr>
        </p:nvSpPr>
        <p:spPr/>
        <p:txBody>
          <a:bodyPr/>
          <a:lstStyle/>
          <a:p>
            <a:fld id="{BB63A499-647F-4075-BD1B-4C0AE0A7DC72}" type="datetimeFigureOut">
              <a:rPr lang="en-IN" smtClean="0"/>
              <a:t>03-10-2024</a:t>
            </a:fld>
            <a:endParaRPr lang="en-IN"/>
          </a:p>
        </p:txBody>
      </p:sp>
      <p:sp>
        <p:nvSpPr>
          <p:cNvPr id="6" name="Footer Placeholder 5">
            <a:extLst>
              <a:ext uri="{FF2B5EF4-FFF2-40B4-BE49-F238E27FC236}">
                <a16:creationId xmlns:a16="http://schemas.microsoft.com/office/drawing/2014/main" id="{B81C6186-4EB8-E617-49A2-183E5A2B42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29595E-C997-7935-4BDB-64CA9872991A}"/>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162105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B2FA-86DC-4AA9-D6F9-5C00891FC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D14822-3889-7C66-5E8E-4D1AFAC852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47066D-0A6B-BD3F-CB62-FEEBF9C8C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E046D-5B58-8E29-9A5B-A98D934FCF23}"/>
              </a:ext>
            </a:extLst>
          </p:cNvPr>
          <p:cNvSpPr>
            <a:spLocks noGrp="1"/>
          </p:cNvSpPr>
          <p:nvPr>
            <p:ph type="dt" sz="half" idx="10"/>
          </p:nvPr>
        </p:nvSpPr>
        <p:spPr/>
        <p:txBody>
          <a:bodyPr/>
          <a:lstStyle/>
          <a:p>
            <a:fld id="{BB63A499-647F-4075-BD1B-4C0AE0A7DC72}" type="datetimeFigureOut">
              <a:rPr lang="en-IN" smtClean="0"/>
              <a:t>03-10-2024</a:t>
            </a:fld>
            <a:endParaRPr lang="en-IN"/>
          </a:p>
        </p:txBody>
      </p:sp>
      <p:sp>
        <p:nvSpPr>
          <p:cNvPr id="6" name="Footer Placeholder 5">
            <a:extLst>
              <a:ext uri="{FF2B5EF4-FFF2-40B4-BE49-F238E27FC236}">
                <a16:creationId xmlns:a16="http://schemas.microsoft.com/office/drawing/2014/main" id="{6AD8A983-FB7D-1900-0E7A-B27C494820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543ED4-8B2D-B479-64F9-33AF3951D4DE}"/>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1973518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211413-9A4B-CA8F-1F69-728BAFC7FF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656DA2-51FB-D52B-94E9-8891B63B54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93A9AA-8D0E-B97F-7B1F-656884C07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63A499-647F-4075-BD1B-4C0AE0A7DC72}" type="datetimeFigureOut">
              <a:rPr lang="en-IN" smtClean="0"/>
              <a:t>03-10-2024</a:t>
            </a:fld>
            <a:endParaRPr lang="en-IN"/>
          </a:p>
        </p:txBody>
      </p:sp>
      <p:sp>
        <p:nvSpPr>
          <p:cNvPr id="5" name="Footer Placeholder 4">
            <a:extLst>
              <a:ext uri="{FF2B5EF4-FFF2-40B4-BE49-F238E27FC236}">
                <a16:creationId xmlns:a16="http://schemas.microsoft.com/office/drawing/2014/main" id="{5646C9C0-4724-34C3-5289-A9B85EFF6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C6C191E-122C-8277-3BF7-9E0E4F35B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FF9CE9-36A9-49CA-A91F-07C84AE558FA}" type="slidenum">
              <a:rPr lang="en-IN" smtClean="0"/>
              <a:t>‹#›</a:t>
            </a:fld>
            <a:endParaRPr lang="en-IN"/>
          </a:p>
        </p:txBody>
      </p:sp>
    </p:spTree>
    <p:extLst>
      <p:ext uri="{BB962C8B-B14F-4D97-AF65-F5344CB8AC3E}">
        <p14:creationId xmlns:p14="http://schemas.microsoft.com/office/powerpoint/2010/main" val="1739459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www.airlinequality.com/" TargetMode="External"/><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8" name="Rectangle 1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5" name="Picture 4" descr="A blue text on a black background&#10;&#10;Description automatically generated">
            <a:extLst>
              <a:ext uri="{FF2B5EF4-FFF2-40B4-BE49-F238E27FC236}">
                <a16:creationId xmlns:a16="http://schemas.microsoft.com/office/drawing/2014/main" id="{8B2C5A6D-9C76-2E72-B27D-2F59928595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244" y="3060620"/>
            <a:ext cx="1775511" cy="278819"/>
          </a:xfrm>
          <a:prstGeom prst="rect">
            <a:avLst/>
          </a:prstGeom>
        </p:spPr>
      </p:pic>
      <p:pic>
        <p:nvPicPr>
          <p:cNvPr id="7" name="Picture 6" descr="A white and blue airplane&#10;&#10;Description automatically generated">
            <a:extLst>
              <a:ext uri="{FF2B5EF4-FFF2-40B4-BE49-F238E27FC236}">
                <a16:creationId xmlns:a16="http://schemas.microsoft.com/office/drawing/2014/main" id="{B262C52A-6BF6-6F8C-369C-A742B53EBF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8810" y="2566228"/>
            <a:ext cx="2357688" cy="607799"/>
          </a:xfrm>
          <a:prstGeom prst="rect">
            <a:avLst/>
          </a:prstGeom>
        </p:spPr>
      </p:pic>
      <p:pic>
        <p:nvPicPr>
          <p:cNvPr id="8" name="Picture 2" descr="Free Virtual Work Experience Programs from Top Companies - Forage">
            <a:extLst>
              <a:ext uri="{FF2B5EF4-FFF2-40B4-BE49-F238E27FC236}">
                <a16:creationId xmlns:a16="http://schemas.microsoft.com/office/drawing/2014/main" id="{8F1850C5-1991-47B7-F1C6-919ACA3140D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233140" y="822589"/>
            <a:ext cx="1094892" cy="32846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B6E5EC5-149F-1BC6-5827-B3E17A8ED70D}"/>
              </a:ext>
            </a:extLst>
          </p:cNvPr>
          <p:cNvSpPr txBox="1"/>
          <p:nvPr/>
        </p:nvSpPr>
        <p:spPr>
          <a:xfrm>
            <a:off x="10008440" y="5675687"/>
            <a:ext cx="1319592" cy="264047"/>
          </a:xfrm>
          <a:prstGeom prst="rect">
            <a:avLst/>
          </a:prstGeom>
          <a:noFill/>
        </p:spPr>
        <p:txBody>
          <a:bodyPr wrap="none" rtlCol="0">
            <a:spAutoFit/>
          </a:bodyPr>
          <a:lstStyle/>
          <a:p>
            <a:pPr marL="0" marR="0" lvl="0" indent="0" algn="l" defTabSz="566928" rtl="0" eaLnBrk="1" fontAlgn="auto" latinLnBrk="0" hangingPunct="1">
              <a:lnSpc>
                <a:spcPct val="100000"/>
              </a:lnSpc>
              <a:spcBef>
                <a:spcPts val="0"/>
              </a:spcBef>
              <a:spcAft>
                <a:spcPts val="600"/>
              </a:spcAft>
              <a:buClrTx/>
              <a:buSzTx/>
              <a:buFontTx/>
              <a:buNone/>
              <a:tabLst/>
              <a:defRPr/>
            </a:pPr>
            <a:r>
              <a:rPr kumimoji="0" lang="en-IN" sz="1116" b="1"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Raja Sekhar Rapaka</a:t>
            </a:r>
            <a:endParaRPr kumimoji="0" lang="en-IN" sz="1800" b="1"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p:txBody>
      </p:sp>
    </p:spTree>
    <p:extLst>
      <p:ext uri="{BB962C8B-B14F-4D97-AF65-F5344CB8AC3E}">
        <p14:creationId xmlns:p14="http://schemas.microsoft.com/office/powerpoint/2010/main" val="284201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1" name="Group 10">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2" name="Rectangle 11">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extBox 3">
            <a:extLst>
              <a:ext uri="{FF2B5EF4-FFF2-40B4-BE49-F238E27FC236}">
                <a16:creationId xmlns:a16="http://schemas.microsoft.com/office/drawing/2014/main" id="{29071090-DA16-8248-6B4F-EE4CEC6BC938}"/>
              </a:ext>
            </a:extLst>
          </p:cNvPr>
          <p:cNvSpPr txBox="1"/>
          <p:nvPr/>
        </p:nvSpPr>
        <p:spPr>
          <a:xfrm>
            <a:off x="1100736" y="2508105"/>
            <a:ext cx="4709345" cy="363249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The correlation heatmap reveals strong positive relationships between most service attributes, with Cabin Staff Service and Food &amp; Beverages demonstrating the highest correlations. Wifi &amp; Connectivity has a notably lower correlation with other attributes.</a:t>
            </a:r>
          </a:p>
        </p:txBody>
      </p:sp>
      <p:pic>
        <p:nvPicPr>
          <p:cNvPr id="3" name="Picture 2" descr="A red squares with white text&#10;&#10;Description automatically generated">
            <a:extLst>
              <a:ext uri="{FF2B5EF4-FFF2-40B4-BE49-F238E27FC236}">
                <a16:creationId xmlns:a16="http://schemas.microsoft.com/office/drawing/2014/main" id="{BB9FF6A4-E1C6-616D-CD2D-C233B7E45086}"/>
              </a:ext>
            </a:extLst>
          </p:cNvPr>
          <p:cNvPicPr>
            <a:picLocks noChangeAspect="1"/>
          </p:cNvPicPr>
          <p:nvPr/>
        </p:nvPicPr>
        <p:blipFill>
          <a:blip r:embed="rId2">
            <a:extLst>
              <a:ext uri="{28A0092B-C50C-407E-A947-70E740481C1C}">
                <a14:useLocalDpi xmlns:a14="http://schemas.microsoft.com/office/drawing/2010/main" val="0"/>
              </a:ext>
            </a:extLst>
          </a:blip>
          <a:srcRect l="6223" r="4" b="4"/>
          <a:stretch/>
        </p:blipFill>
        <p:spPr>
          <a:xfrm>
            <a:off x="6397217" y="950351"/>
            <a:ext cx="5294040" cy="5109061"/>
          </a:xfrm>
          <a:prstGeom prst="rect">
            <a:avLst/>
          </a:prstGeom>
        </p:spPr>
      </p:pic>
    </p:spTree>
    <p:extLst>
      <p:ext uri="{BB962C8B-B14F-4D97-AF65-F5344CB8AC3E}">
        <p14:creationId xmlns:p14="http://schemas.microsoft.com/office/powerpoint/2010/main" val="3551182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Picture 2" descr="A graph of a number of blue and orange bars&#10;&#10;Description automatically generated">
            <a:extLst>
              <a:ext uri="{FF2B5EF4-FFF2-40B4-BE49-F238E27FC236}">
                <a16:creationId xmlns:a16="http://schemas.microsoft.com/office/drawing/2014/main" id="{51C3E8BE-BD35-D6FF-09D8-5F1B2E588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688501"/>
            <a:ext cx="5628018" cy="5248127"/>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extBox 3">
            <a:extLst>
              <a:ext uri="{FF2B5EF4-FFF2-40B4-BE49-F238E27FC236}">
                <a16:creationId xmlns:a16="http://schemas.microsoft.com/office/drawing/2014/main" id="{8ED98EE2-FBFE-0926-DAC5-BE656CFF3F22}"/>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Couple and Solo Leisure travelers represent the largest segments, with Couples showing the highest rate of recommendations. However, Business travelers exhibit lower satisfaction levels, while Family Leisure travelers, despite being a smaller group, demonstrate a higher proportion of positive recommendations.</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7609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6" name="Group 2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7"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extBox 3">
            <a:extLst>
              <a:ext uri="{FF2B5EF4-FFF2-40B4-BE49-F238E27FC236}">
                <a16:creationId xmlns:a16="http://schemas.microsoft.com/office/drawing/2014/main" id="{78B6BF3D-2C0B-54FB-62EB-BFF4083F0689}"/>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The pie chart shows the recommendation status, with 39.6% of respondents recommending and 60.4% not recommending. This indicates a higher proportion of respondents did not recommend the product or service.</a:t>
            </a:r>
          </a:p>
        </p:txBody>
      </p:sp>
      <p:sp>
        <p:nvSpPr>
          <p:cNvPr id="32" name="Rectangle 3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4" name="Rectangle 3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Picture 2" descr="A pie chart with text&#10;&#10;Description automatically generated">
            <a:extLst>
              <a:ext uri="{FF2B5EF4-FFF2-40B4-BE49-F238E27FC236}">
                <a16:creationId xmlns:a16="http://schemas.microsoft.com/office/drawing/2014/main" id="{2D4FF9F4-0FC2-3A4A-4E29-D46655759730}"/>
              </a:ext>
            </a:extLst>
          </p:cNvPr>
          <p:cNvPicPr>
            <a:picLocks noChangeAspect="1"/>
          </p:cNvPicPr>
          <p:nvPr/>
        </p:nvPicPr>
        <p:blipFill>
          <a:blip r:embed="rId2">
            <a:extLst>
              <a:ext uri="{28A0092B-C50C-407E-A947-70E740481C1C}">
                <a14:useLocalDpi xmlns:a14="http://schemas.microsoft.com/office/drawing/2010/main" val="0"/>
              </a:ext>
            </a:extLst>
          </a:blip>
          <a:srcRect b="7802"/>
          <a:stretch/>
        </p:blipFill>
        <p:spPr>
          <a:xfrm>
            <a:off x="5977788" y="799352"/>
            <a:ext cx="5425410" cy="5259296"/>
          </a:xfrm>
          <a:prstGeom prst="rect">
            <a:avLst/>
          </a:prstGeom>
        </p:spPr>
      </p:pic>
    </p:spTree>
    <p:extLst>
      <p:ext uri="{BB962C8B-B14F-4D97-AF65-F5344CB8AC3E}">
        <p14:creationId xmlns:p14="http://schemas.microsoft.com/office/powerpoint/2010/main" val="1602030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extBox 3">
            <a:extLst>
              <a:ext uri="{FF2B5EF4-FFF2-40B4-BE49-F238E27FC236}">
                <a16:creationId xmlns:a16="http://schemas.microsoft.com/office/drawing/2014/main" id="{552F2971-6991-BA1D-6CC5-D9A887D4EE7E}"/>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Seat comfort ratings exhibit significant fluctuations over time, with peaks and troughs occurring throughout the years. While there's a general upward trend, the year-to-year variability is substantial.</a:t>
            </a:r>
          </a:p>
        </p:txBody>
      </p:sp>
      <p:pic>
        <p:nvPicPr>
          <p:cNvPr id="3" name="Picture 2" descr="A graph of a blue line&#10;&#10;Description automatically generated">
            <a:extLst>
              <a:ext uri="{FF2B5EF4-FFF2-40B4-BE49-F238E27FC236}">
                <a16:creationId xmlns:a16="http://schemas.microsoft.com/office/drawing/2014/main" id="{B5CE779F-5185-95B2-EDBA-6565A148C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2680412"/>
            <a:ext cx="5150277" cy="3321929"/>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92768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Picture 2" descr="A close up of words&#10;&#10;Description automatically generated">
            <a:extLst>
              <a:ext uri="{FF2B5EF4-FFF2-40B4-BE49-F238E27FC236}">
                <a16:creationId xmlns:a16="http://schemas.microsoft.com/office/drawing/2014/main" id="{679C236F-11F4-7A38-181D-903B24396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5" y="2024420"/>
            <a:ext cx="5474323" cy="2805591"/>
          </a:xfrm>
          <a:prstGeom prst="rect">
            <a:avLst/>
          </a:prstGeom>
        </p:spPr>
      </p:pic>
      <p:sp>
        <p:nvSpPr>
          <p:cNvPr id="20" name="Right Triangle 1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extBox 3">
            <a:extLst>
              <a:ext uri="{FF2B5EF4-FFF2-40B4-BE49-F238E27FC236}">
                <a16:creationId xmlns:a16="http://schemas.microsoft.com/office/drawing/2014/main" id="{0E87EF13-4AF5-DFAC-E68F-C61B4A93E74E}"/>
              </a:ext>
            </a:extLst>
          </p:cNvPr>
          <p:cNvSpPr txBox="1"/>
          <p:nvPr/>
        </p:nvSpPr>
        <p:spPr>
          <a:xfrm>
            <a:off x="6852886" y="2074088"/>
            <a:ext cx="4114773" cy="2706254"/>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700" b="0" i="0" u="none" strike="noStrike" kern="1200" cap="none" spc="0" normalizeH="0" baseline="0" noProof="0" dirty="0">
                <a:ln>
                  <a:noFill/>
                </a:ln>
                <a:solidFill>
                  <a:prstClr val="black"/>
                </a:solidFill>
                <a:effectLst/>
                <a:uLnTx/>
                <a:uFillTx/>
                <a:latin typeface="Aptos" panose="02110004020202020204"/>
                <a:ea typeface="+mn-ea"/>
                <a:cs typeface="+mn-cs"/>
              </a:rPr>
              <a:t>The word cloud highlights key aspects of British Airways' customer feedback, with frequent mentions of "flight," "seat," "service," and "business class," suggesting a focus on in-flight experience and comfort. Positive feedback centers around the crew and service, while operational concerns like "check," "boarding," and "delay" also appear prominently, especially at major hubs like Heathrow and Gatwick.</a:t>
            </a:r>
          </a:p>
        </p:txBody>
      </p:sp>
    </p:spTree>
    <p:extLst>
      <p:ext uri="{BB962C8B-B14F-4D97-AF65-F5344CB8AC3E}">
        <p14:creationId xmlns:p14="http://schemas.microsoft.com/office/powerpoint/2010/main" val="1008670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0" name="Rectangle 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5D83DD1-6D8C-919E-091D-5B0FF1E29E68}"/>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a:lnSpc>
                <a:spcPct val="90000"/>
              </a:lnSpc>
              <a:spcAft>
                <a:spcPts val="600"/>
              </a:spcAft>
            </a:pPr>
            <a:r>
              <a:rPr lang="en-US" sz="2400" dirty="0"/>
              <a:t>Task 2</a:t>
            </a:r>
          </a:p>
        </p:txBody>
      </p:sp>
    </p:spTree>
    <p:extLst>
      <p:ext uri="{BB962C8B-B14F-4D97-AF65-F5344CB8AC3E}">
        <p14:creationId xmlns:p14="http://schemas.microsoft.com/office/powerpoint/2010/main" val="304774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CCB6B8-B30B-5047-EFE2-3CEFA06349EE}"/>
              </a:ext>
            </a:extLst>
          </p:cNvPr>
          <p:cNvSpPr txBox="1"/>
          <p:nvPr/>
        </p:nvSpPr>
        <p:spPr>
          <a:xfrm>
            <a:off x="894997" y="4347972"/>
            <a:ext cx="11346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ptos" panose="02110004020202020204"/>
                <a:ea typeface="+mn-ea"/>
                <a:cs typeface="+mn-cs"/>
              </a:rPr>
              <a:t>Objective</a:t>
            </a:r>
          </a:p>
        </p:txBody>
      </p:sp>
      <p:sp>
        <p:nvSpPr>
          <p:cNvPr id="3" name="TextBox 2">
            <a:extLst>
              <a:ext uri="{FF2B5EF4-FFF2-40B4-BE49-F238E27FC236}">
                <a16:creationId xmlns:a16="http://schemas.microsoft.com/office/drawing/2014/main" id="{367DC74D-4E02-AAA5-8803-F07F5A434C89}"/>
              </a:ext>
            </a:extLst>
          </p:cNvPr>
          <p:cNvSpPr txBox="1"/>
          <p:nvPr/>
        </p:nvSpPr>
        <p:spPr>
          <a:xfrm>
            <a:off x="894997" y="4815417"/>
            <a:ext cx="1023937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F3F3F"/>
                </a:solidFill>
                <a:effectLst/>
                <a:uLnTx/>
                <a:uFillTx/>
                <a:latin typeface="DM Sans" pitchFamily="2" charset="0"/>
                <a:ea typeface="+mn-ea"/>
                <a:cs typeface="+mn-cs"/>
              </a:rPr>
              <a:t>Using customer data and predictive models to help British Airways acquire customers before they embark on their holidays</a:t>
            </a:r>
            <a:endParaRPr kumimoji="0" lang="en-IN"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4" name="TextBox 3">
            <a:extLst>
              <a:ext uri="{FF2B5EF4-FFF2-40B4-BE49-F238E27FC236}">
                <a16:creationId xmlns:a16="http://schemas.microsoft.com/office/drawing/2014/main" id="{9C572C66-D855-B6ED-7F4C-E1160F2E5628}"/>
              </a:ext>
            </a:extLst>
          </p:cNvPr>
          <p:cNvSpPr txBox="1"/>
          <p:nvPr/>
        </p:nvSpPr>
        <p:spPr>
          <a:xfrm>
            <a:off x="790576" y="538660"/>
            <a:ext cx="21132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ptos" panose="02110004020202020204"/>
                <a:ea typeface="+mn-ea"/>
                <a:cs typeface="+mn-cs"/>
              </a:rPr>
              <a:t>Problem Statement</a:t>
            </a:r>
          </a:p>
        </p:txBody>
      </p:sp>
      <p:graphicFrame>
        <p:nvGraphicFramePr>
          <p:cNvPr id="7" name="TextBox 4">
            <a:extLst>
              <a:ext uri="{FF2B5EF4-FFF2-40B4-BE49-F238E27FC236}">
                <a16:creationId xmlns:a16="http://schemas.microsoft.com/office/drawing/2014/main" id="{0CB070A8-4AF6-8350-47AF-679EE9773694}"/>
              </a:ext>
            </a:extLst>
          </p:cNvPr>
          <p:cNvGraphicFramePr/>
          <p:nvPr/>
        </p:nvGraphicFramePr>
        <p:xfrm>
          <a:off x="894997" y="1119015"/>
          <a:ext cx="10402006" cy="2893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7576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3" name="Rectangle 3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extBox 1">
            <a:extLst>
              <a:ext uri="{FF2B5EF4-FFF2-40B4-BE49-F238E27FC236}">
                <a16:creationId xmlns:a16="http://schemas.microsoft.com/office/drawing/2014/main" id="{F69A16F3-2844-54FA-7925-0C84196BC148}"/>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000" b="0" i="0" u="none" strike="noStrike" kern="1200" cap="none" spc="0" normalizeH="0" baseline="0" noProof="0">
                <a:ln>
                  <a:noFill/>
                </a:ln>
                <a:solidFill>
                  <a:srgbClr val="FFFFFF"/>
                </a:solidFill>
                <a:effectLst/>
                <a:uLnTx/>
                <a:uFillTx/>
                <a:latin typeface="Aptos Display" panose="02110004020202020204"/>
                <a:ea typeface="+mn-ea"/>
                <a:cs typeface="+mn-cs"/>
              </a:rPr>
              <a:t>Procedure</a:t>
            </a:r>
          </a:p>
        </p:txBody>
      </p:sp>
      <p:graphicFrame>
        <p:nvGraphicFramePr>
          <p:cNvPr id="35" name="TextBox 2">
            <a:extLst>
              <a:ext uri="{FF2B5EF4-FFF2-40B4-BE49-F238E27FC236}">
                <a16:creationId xmlns:a16="http://schemas.microsoft.com/office/drawing/2014/main" id="{E2DFDBE3-1E24-E03C-1645-7F0147B4F098}"/>
              </a:ext>
            </a:extLst>
          </p:cNvPr>
          <p:cNvGraphicFramePr/>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5540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062D90-2D65-4B9F-B28B-C68F817AC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1" name="Group 10">
            <a:extLst>
              <a:ext uri="{FF2B5EF4-FFF2-40B4-BE49-F238E27FC236}">
                <a16:creationId xmlns:a16="http://schemas.microsoft.com/office/drawing/2014/main" id="{067F19C3-C09C-4B70-8306-E0ACF405B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01DC4A20-F1FA-4CA9-BCEC-949F9F4A7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FA7C81C7-8023-46F2-BA0F-B2E785DBEF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pic>
        <p:nvPicPr>
          <p:cNvPr id="4" name="Picture 3">
            <a:extLst>
              <a:ext uri="{FF2B5EF4-FFF2-40B4-BE49-F238E27FC236}">
                <a16:creationId xmlns:a16="http://schemas.microsoft.com/office/drawing/2014/main" id="{BD1CE128-5F68-CFFA-843B-A877D55735BF}"/>
              </a:ext>
            </a:extLst>
          </p:cNvPr>
          <p:cNvPicPr>
            <a:picLocks noChangeAspect="1"/>
          </p:cNvPicPr>
          <p:nvPr/>
        </p:nvPicPr>
        <p:blipFill>
          <a:blip r:embed="rId2"/>
          <a:stretch>
            <a:fillRect/>
          </a:stretch>
        </p:blipFill>
        <p:spPr>
          <a:xfrm>
            <a:off x="465689" y="3151931"/>
            <a:ext cx="5909930" cy="3005476"/>
          </a:xfrm>
          <a:prstGeom prst="rect">
            <a:avLst/>
          </a:prstGeom>
          <a:effectLst>
            <a:outerShdw blurRad="508000" dist="101600" dir="5400000" algn="tl" rotWithShape="0">
              <a:prstClr val="black">
                <a:alpha val="10000"/>
              </a:prstClr>
            </a:outerShdw>
          </a:effectLst>
        </p:spPr>
      </p:pic>
      <p:pic>
        <p:nvPicPr>
          <p:cNvPr id="3" name="Picture 2">
            <a:extLst>
              <a:ext uri="{FF2B5EF4-FFF2-40B4-BE49-F238E27FC236}">
                <a16:creationId xmlns:a16="http://schemas.microsoft.com/office/drawing/2014/main" id="{C3799DF3-E512-0286-8282-EBD48374FD83}"/>
              </a:ext>
            </a:extLst>
          </p:cNvPr>
          <p:cNvPicPr>
            <a:picLocks noChangeAspect="1"/>
          </p:cNvPicPr>
          <p:nvPr/>
        </p:nvPicPr>
        <p:blipFill>
          <a:blip r:embed="rId3"/>
          <a:stretch>
            <a:fillRect/>
          </a:stretch>
        </p:blipFill>
        <p:spPr>
          <a:xfrm>
            <a:off x="468654" y="2156138"/>
            <a:ext cx="2952000" cy="590400"/>
          </a:xfrm>
          <a:prstGeom prst="rect">
            <a:avLst/>
          </a:prstGeom>
          <a:effectLst>
            <a:outerShdw blurRad="508000" dist="101600" dir="5400000" algn="tl" rotWithShape="0">
              <a:prstClr val="black">
                <a:alpha val="10000"/>
              </a:prstClr>
            </a:outerShdw>
          </a:effectLst>
        </p:spPr>
      </p:pic>
      <p:sp>
        <p:nvSpPr>
          <p:cNvPr id="2" name="TextBox 1">
            <a:extLst>
              <a:ext uri="{FF2B5EF4-FFF2-40B4-BE49-F238E27FC236}">
                <a16:creationId xmlns:a16="http://schemas.microsoft.com/office/drawing/2014/main" id="{69573320-4440-CBC4-4D47-C24D701368C4}"/>
              </a:ext>
            </a:extLst>
          </p:cNvPr>
          <p:cNvSpPr txBox="1"/>
          <p:nvPr/>
        </p:nvSpPr>
        <p:spPr>
          <a:xfrm>
            <a:off x="465689" y="967633"/>
            <a:ext cx="6467764" cy="78311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000" b="1" i="0" u="none" strike="noStrike" kern="1200" cap="none" spc="0" normalizeH="0" baseline="0" noProof="0" dirty="0">
                <a:ln>
                  <a:noFill/>
                </a:ln>
                <a:solidFill>
                  <a:prstClr val="black">
                    <a:alpha val="60000"/>
                  </a:prstClr>
                </a:solidFill>
                <a:effectLst/>
                <a:uLnTx/>
                <a:uFillTx/>
                <a:latin typeface="Aptos" panose="02110004020202020204"/>
                <a:ea typeface="+mn-ea"/>
                <a:cs typeface="+mn-cs"/>
              </a:rPr>
              <a:t>Random Forest Classifier</a:t>
            </a:r>
          </a:p>
        </p:txBody>
      </p:sp>
    </p:spTree>
    <p:extLst>
      <p:ext uri="{BB962C8B-B14F-4D97-AF65-F5344CB8AC3E}">
        <p14:creationId xmlns:p14="http://schemas.microsoft.com/office/powerpoint/2010/main" val="1773598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CCDD320-F060-4CF7-AE20-8592F7C95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4B49AD00-D954-4DA1-88A1-FFCD8F59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544" y="685798"/>
            <a:ext cx="4613397" cy="54863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7D6D9429-6E73-A6AD-C2BC-0C3DCB6D123D}"/>
              </a:ext>
            </a:extLst>
          </p:cNvPr>
          <p:cNvSpPr txBox="1"/>
          <p:nvPr/>
        </p:nvSpPr>
        <p:spPr>
          <a:xfrm>
            <a:off x="1217925" y="2132122"/>
            <a:ext cx="3648635" cy="3564735"/>
          </a:xfrm>
          <a:prstGeom prst="rect">
            <a:avLst/>
          </a:prstGeom>
        </p:spPr>
        <p:txBody>
          <a:bodyPr vert="horz" lIns="91440" tIns="45720" rIns="91440" bIns="45720" rtlCol="0" anchor="t">
            <a:normAutofit/>
          </a:bodyPr>
          <a:lstStyle/>
          <a:p>
            <a:pPr marL="11430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Confusion Matrix:</a:t>
            </a:r>
          </a:p>
          <a:p>
            <a:pPr marL="114300" marR="0" lvl="0" indent="0" algn="ctr"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Accuracy in Negative Predictions:</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The model correctly identified 8,327 out of 8,520 negative instances, indicating strong performance in predicting the negative class.</a:t>
            </a:r>
          </a:p>
          <a:p>
            <a:pPr marL="0" marR="0" lvl="0" indent="-228600" algn="ctr"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High False Negative Rate:</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The model failed to correctly identify 1,274 out of 1,480 positive instances, which is concerning for applications where missing positive cases has significant consequences.</a:t>
            </a:r>
          </a:p>
        </p:txBody>
      </p:sp>
      <p:pic>
        <p:nvPicPr>
          <p:cNvPr id="3" name="Picture 2" descr="A graph showing a number of blue squares&#10;&#10;Description automatically generated with medium confidence">
            <a:extLst>
              <a:ext uri="{FF2B5EF4-FFF2-40B4-BE49-F238E27FC236}">
                <a16:creationId xmlns:a16="http://schemas.microsoft.com/office/drawing/2014/main" id="{3EC43ECE-FCA5-04BB-BA2E-157335099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128685"/>
            <a:ext cx="5428121" cy="4491770"/>
          </a:xfrm>
          <a:prstGeom prst="rect">
            <a:avLst/>
          </a:prstGeom>
        </p:spPr>
      </p:pic>
    </p:spTree>
    <p:extLst>
      <p:ext uri="{BB962C8B-B14F-4D97-AF65-F5344CB8AC3E}">
        <p14:creationId xmlns:p14="http://schemas.microsoft.com/office/powerpoint/2010/main" val="275839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EC03D5-18C0-DBDB-C214-7C0FBE5C19E5}"/>
              </a:ext>
            </a:extLst>
          </p:cNvPr>
          <p:cNvSpPr txBox="1"/>
          <p:nvPr/>
        </p:nvSpPr>
        <p:spPr>
          <a:xfrm>
            <a:off x="762000" y="1138036"/>
            <a:ext cx="4085665" cy="1402470"/>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none" spc="0" normalizeH="0" baseline="0" noProof="0">
                <a:ln>
                  <a:noFill/>
                </a:ln>
                <a:solidFill>
                  <a:prstClr val="black"/>
                </a:solidFill>
                <a:effectLst/>
                <a:uLnTx/>
                <a:uFillTx/>
                <a:latin typeface="Aptos Display" panose="02110004020202020204"/>
                <a:ea typeface="+mn-ea"/>
                <a:cs typeface="+mn-cs"/>
              </a:rPr>
              <a:t>Introduction</a:t>
            </a: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E15420D-6C7C-6239-FE70-D5FD68397C75}"/>
              </a:ext>
            </a:extLst>
          </p:cNvPr>
          <p:cNvSpPr txBox="1"/>
          <p:nvPr/>
        </p:nvSpPr>
        <p:spPr>
          <a:xfrm>
            <a:off x="762000" y="2551176"/>
            <a:ext cx="4085665" cy="3591207"/>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700" b="0" i="0" u="none" strike="noStrike" kern="1200" cap="none" spc="0" normalizeH="0" baseline="0" noProof="0" dirty="0">
                <a:ln>
                  <a:noFill/>
                </a:ln>
                <a:solidFill>
                  <a:prstClr val="black"/>
                </a:solidFill>
                <a:effectLst/>
                <a:uLnTx/>
                <a:uFillTx/>
                <a:latin typeface="Aptos" panose="02110004020202020204"/>
                <a:ea typeface="+mn-ea"/>
                <a:cs typeface="+mn-cs"/>
              </a:rPr>
              <a:t>British Airways (BA) is the flag carrier airline of the United Kingdom (UK). Every day, thousands of BA flights arrive to and depart from the UK, carrying customers across the world. Whether it’s for holidays, work or any other reason, the end-to-end process of scheduling, planning, boarding, fueling, transporting, landing, and continuously running flights on time, efficiently and with top-class customer service is a huge task with many highly important responsibilities.</a:t>
            </a:r>
          </a:p>
        </p:txBody>
      </p:sp>
      <p:pic>
        <p:nvPicPr>
          <p:cNvPr id="5" name="Picture 4" descr="Plane on tarmac">
            <a:extLst>
              <a:ext uri="{FF2B5EF4-FFF2-40B4-BE49-F238E27FC236}">
                <a16:creationId xmlns:a16="http://schemas.microsoft.com/office/drawing/2014/main" id="{1D4C6694-B721-9F66-97C2-5D296660101A}"/>
              </a:ext>
            </a:extLst>
          </p:cNvPr>
          <p:cNvPicPr>
            <a:picLocks noChangeAspect="1"/>
          </p:cNvPicPr>
          <p:nvPr/>
        </p:nvPicPr>
        <p:blipFill>
          <a:blip r:embed="rId2"/>
          <a:srcRect l="30884" r="5451" b="-1"/>
          <a:stretch/>
        </p:blipFill>
        <p:spPr>
          <a:xfrm>
            <a:off x="5650992" y="10"/>
            <a:ext cx="6541008" cy="6857990"/>
          </a:xfrm>
          <a:prstGeom prst="rect">
            <a:avLst/>
          </a:prstGeom>
        </p:spPr>
      </p:pic>
    </p:spTree>
    <p:extLst>
      <p:ext uri="{BB962C8B-B14F-4D97-AF65-F5344CB8AC3E}">
        <p14:creationId xmlns:p14="http://schemas.microsoft.com/office/powerpoint/2010/main" val="347147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CCDD320-F060-4CF7-AE20-8592F7C95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4B49AD00-D954-4DA1-88A1-FFCD8F59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544" y="685798"/>
            <a:ext cx="4613397" cy="54863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A14F0A91-3FAF-C244-0E8C-412B9DE66D4F}"/>
              </a:ext>
            </a:extLst>
          </p:cNvPr>
          <p:cNvSpPr txBox="1"/>
          <p:nvPr/>
        </p:nvSpPr>
        <p:spPr>
          <a:xfrm>
            <a:off x="1217925" y="2132122"/>
            <a:ext cx="3648635" cy="3564735"/>
          </a:xfrm>
          <a:prstGeom prst="rect">
            <a:avLst/>
          </a:prstGeom>
        </p:spPr>
        <p:txBody>
          <a:bodyPr vert="horz" lIns="91440" tIns="45720" rIns="91440" bIns="45720" rtlCol="0" anchor="t">
            <a:norm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 ROC Curve:</a:t>
            </a:r>
          </a:p>
          <a:p>
            <a:pPr marL="0" marR="0" lvl="0" indent="-228600" algn="ctr"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AUC of 0.56:</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The model's AUC value is just above 0.5, suggesting that it performs only slightly better than random guessing in distinguishing between positive and negative cases.</a:t>
            </a:r>
          </a:p>
          <a:p>
            <a:pPr marL="0" marR="0" lvl="0" indent="-228600" algn="ctr"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Limited Discrimination Ability:</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The curve is close to the diagonal line, indicating that the model has poor ability to discriminate between true positive and false positive rates.</a:t>
            </a:r>
          </a:p>
        </p:txBody>
      </p:sp>
      <p:pic>
        <p:nvPicPr>
          <p:cNvPr id="3" name="Picture 2" descr="A graph with a line and a blue line&#10;&#10;Description automatically generated with medium confidence">
            <a:extLst>
              <a:ext uri="{FF2B5EF4-FFF2-40B4-BE49-F238E27FC236}">
                <a16:creationId xmlns:a16="http://schemas.microsoft.com/office/drawing/2014/main" id="{AE418D55-56C2-9227-9E8D-7CE4713F8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264388"/>
            <a:ext cx="5428121" cy="4220364"/>
          </a:xfrm>
          <a:prstGeom prst="rect">
            <a:avLst/>
          </a:prstGeom>
        </p:spPr>
      </p:pic>
    </p:spTree>
    <p:extLst>
      <p:ext uri="{BB962C8B-B14F-4D97-AF65-F5344CB8AC3E}">
        <p14:creationId xmlns:p14="http://schemas.microsoft.com/office/powerpoint/2010/main" val="4289961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CCDD320-F060-4CF7-AE20-8592F7C95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4B49AD00-D954-4DA1-88A1-FFCD8F59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544" y="685798"/>
            <a:ext cx="4613397" cy="54863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9CD4C930-220C-5A3B-18B6-FC0AEEAB8F9D}"/>
              </a:ext>
            </a:extLst>
          </p:cNvPr>
          <p:cNvSpPr txBox="1"/>
          <p:nvPr/>
        </p:nvSpPr>
        <p:spPr>
          <a:xfrm>
            <a:off x="1217925" y="2132122"/>
            <a:ext cx="3648635" cy="3564735"/>
          </a:xfrm>
          <a:prstGeom prst="rect">
            <a:avLst/>
          </a:prstGeom>
        </p:spPr>
        <p:txBody>
          <a:bodyPr vert="horz" lIns="91440" tIns="45720" rIns="91440" bIns="45720" rtlCol="0" anchor="t">
            <a:norm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 Precision-Recall Curve:</a:t>
            </a:r>
          </a:p>
          <a:p>
            <a:pPr marL="0" marR="0" lvl="0" indent="-228600" algn="ctr"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High Precision at Low Recall:</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The model is very precise when recall is low, meaning when it predicts a positive, it's usually correct, but it doesn't catch many positive cases.</a:t>
            </a:r>
          </a:p>
          <a:p>
            <a:pPr marL="0" marR="0" lvl="0" indent="-228600" algn="ctr"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Significant Drop in Precision with Higher Recall:</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As the model tries to increase recall (capture more positives), precision drops sharply, indicating a trade-off where more false positives are introduced.</a:t>
            </a:r>
          </a:p>
        </p:txBody>
      </p:sp>
      <p:pic>
        <p:nvPicPr>
          <p:cNvPr id="5" name="Picture 4" descr="A line graph with numbers and symbols&#10;&#10;Description automatically generated with medium confidence">
            <a:extLst>
              <a:ext uri="{FF2B5EF4-FFF2-40B4-BE49-F238E27FC236}">
                <a16:creationId xmlns:a16="http://schemas.microsoft.com/office/drawing/2014/main" id="{5438C1C9-21D7-00F6-E2E2-CD3A0B505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264388"/>
            <a:ext cx="5428121" cy="4220364"/>
          </a:xfrm>
          <a:prstGeom prst="rect">
            <a:avLst/>
          </a:prstGeom>
        </p:spPr>
      </p:pic>
    </p:spTree>
    <p:extLst>
      <p:ext uri="{BB962C8B-B14F-4D97-AF65-F5344CB8AC3E}">
        <p14:creationId xmlns:p14="http://schemas.microsoft.com/office/powerpoint/2010/main" val="3508640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4"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Picture 4" descr="A blue and white graph&#10;&#10;Description automatically generated">
            <a:extLst>
              <a:ext uri="{FF2B5EF4-FFF2-40B4-BE49-F238E27FC236}">
                <a16:creationId xmlns:a16="http://schemas.microsoft.com/office/drawing/2014/main" id="{19048395-1A23-049F-0EF0-043D1DE48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616" y="1894414"/>
            <a:ext cx="3848491" cy="3069171"/>
          </a:xfrm>
          <a:prstGeom prst="rect">
            <a:avLst/>
          </a:prstGeom>
        </p:spPr>
      </p:pic>
      <p:sp>
        <p:nvSpPr>
          <p:cNvPr id="18" name="Freeform: Shape 17">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Picture 2">
            <a:extLst>
              <a:ext uri="{FF2B5EF4-FFF2-40B4-BE49-F238E27FC236}">
                <a16:creationId xmlns:a16="http://schemas.microsoft.com/office/drawing/2014/main" id="{7B6C437C-4065-44CC-B7DF-E7A7AA4D8446}"/>
              </a:ext>
            </a:extLst>
          </p:cNvPr>
          <p:cNvPicPr>
            <a:picLocks noChangeAspect="1"/>
          </p:cNvPicPr>
          <p:nvPr/>
        </p:nvPicPr>
        <p:blipFill>
          <a:blip r:embed="rId3"/>
          <a:stretch>
            <a:fillRect/>
          </a:stretch>
        </p:blipFill>
        <p:spPr>
          <a:xfrm>
            <a:off x="5545244" y="2164271"/>
            <a:ext cx="6020730" cy="3068630"/>
          </a:xfrm>
          <a:prstGeom prst="rect">
            <a:avLst/>
          </a:prstGeom>
        </p:spPr>
      </p:pic>
      <p:sp>
        <p:nvSpPr>
          <p:cNvPr id="6" name="TextBox 5">
            <a:extLst>
              <a:ext uri="{FF2B5EF4-FFF2-40B4-BE49-F238E27FC236}">
                <a16:creationId xmlns:a16="http://schemas.microsoft.com/office/drawing/2014/main" id="{CC5F14AB-B21F-04BF-C49D-629CD271FC35}"/>
              </a:ext>
            </a:extLst>
          </p:cNvPr>
          <p:cNvSpPr txBox="1"/>
          <p:nvPr/>
        </p:nvSpPr>
        <p:spPr>
          <a:xfrm>
            <a:off x="5458691" y="340424"/>
            <a:ext cx="18418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Aptos" panose="02110004020202020204"/>
                <a:ea typeface="+mn-ea"/>
                <a:cs typeface="+mn-cs"/>
              </a:rPr>
              <a:t>XG Boost Model</a:t>
            </a:r>
          </a:p>
        </p:txBody>
      </p:sp>
      <p:sp>
        <p:nvSpPr>
          <p:cNvPr id="7" name="TextBox 6">
            <a:extLst>
              <a:ext uri="{FF2B5EF4-FFF2-40B4-BE49-F238E27FC236}">
                <a16:creationId xmlns:a16="http://schemas.microsoft.com/office/drawing/2014/main" id="{03DD567E-B5ED-3FB3-E160-746992FB6748}"/>
              </a:ext>
            </a:extLst>
          </p:cNvPr>
          <p:cNvSpPr txBox="1"/>
          <p:nvPr/>
        </p:nvSpPr>
        <p:spPr>
          <a:xfrm>
            <a:off x="5828145" y="1579418"/>
            <a:ext cx="9765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Aptos" panose="02110004020202020204"/>
                <a:ea typeface="+mn-ea"/>
                <a:cs typeface="+mn-cs"/>
              </a:rPr>
              <a:t>Metrics</a:t>
            </a:r>
          </a:p>
        </p:txBody>
      </p:sp>
      <p:sp>
        <p:nvSpPr>
          <p:cNvPr id="8" name="TextBox 7">
            <a:extLst>
              <a:ext uri="{FF2B5EF4-FFF2-40B4-BE49-F238E27FC236}">
                <a16:creationId xmlns:a16="http://schemas.microsoft.com/office/drawing/2014/main" id="{F1C0CC8C-8029-520F-5BBF-F1C90DAB9960}"/>
              </a:ext>
            </a:extLst>
          </p:cNvPr>
          <p:cNvSpPr txBox="1"/>
          <p:nvPr/>
        </p:nvSpPr>
        <p:spPr>
          <a:xfrm>
            <a:off x="1219385" y="1210086"/>
            <a:ext cx="19769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Aptos" panose="02110004020202020204"/>
                <a:ea typeface="+mn-ea"/>
                <a:cs typeface="+mn-cs"/>
              </a:rPr>
              <a:t>Confusion Matrix</a:t>
            </a:r>
          </a:p>
        </p:txBody>
      </p:sp>
    </p:spTree>
    <p:extLst>
      <p:ext uri="{BB962C8B-B14F-4D97-AF65-F5344CB8AC3E}">
        <p14:creationId xmlns:p14="http://schemas.microsoft.com/office/powerpoint/2010/main" val="2602625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ircraft wing above clouds">
            <a:extLst>
              <a:ext uri="{FF2B5EF4-FFF2-40B4-BE49-F238E27FC236}">
                <a16:creationId xmlns:a16="http://schemas.microsoft.com/office/drawing/2014/main" id="{4BDB1C53-327F-D63A-95F9-0BF50BBBB371}"/>
              </a:ext>
            </a:extLst>
          </p:cNvPr>
          <p:cNvPicPr>
            <a:picLocks noChangeAspect="1"/>
          </p:cNvPicPr>
          <p:nvPr/>
        </p:nvPicPr>
        <p:blipFill>
          <a:blip r:embed="rId2"/>
          <a:srcRect l="5884" r="-1" b="-1"/>
          <a:stretch/>
        </p:blipFill>
        <p:spPr>
          <a:xfrm>
            <a:off x="1" y="10"/>
            <a:ext cx="9669642" cy="6857990"/>
          </a:xfrm>
          <a:prstGeom prst="rect">
            <a:avLst/>
          </a:prstGeom>
        </p:spPr>
      </p:pic>
      <p:sp>
        <p:nvSpPr>
          <p:cNvPr id="10" name="Rectangle 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83FAE06-5026-5124-5895-6A23494CE7C7}"/>
              </a:ext>
            </a:extLst>
          </p:cNvPr>
          <p:cNvSpPr txBox="1"/>
          <p:nvPr/>
        </p:nvSpPr>
        <p:spPr>
          <a:xfrm>
            <a:off x="7112000" y="518160"/>
            <a:ext cx="4673600" cy="5974079"/>
          </a:xfrm>
          <a:prstGeom prst="rect">
            <a:avLst/>
          </a:prstGeom>
        </p:spPr>
        <p:txBody>
          <a:bodyPr vert="horz" lIns="91440" tIns="45720" rIns="91440" bIns="45720" rtlCol="0">
            <a:normAutofit/>
          </a:bodyPr>
          <a:lstStyle/>
          <a:p>
            <a:pPr>
              <a:lnSpc>
                <a:spcPct val="90000"/>
              </a:lnSpc>
              <a:spcAft>
                <a:spcPts val="600"/>
              </a:spcAft>
            </a:pPr>
            <a:r>
              <a:rPr lang="en-US" sz="1600" b="1" dirty="0"/>
              <a:t>Conclusion</a:t>
            </a:r>
          </a:p>
          <a:p>
            <a:pPr indent="-228600">
              <a:lnSpc>
                <a:spcPct val="90000"/>
              </a:lnSpc>
              <a:spcAft>
                <a:spcPts val="600"/>
              </a:spcAft>
              <a:buFont typeface="Arial" panose="020B0604020202020204" pitchFamily="34" charset="0"/>
              <a:buChar char="•"/>
            </a:pPr>
            <a:endParaRPr lang="en-US" sz="1600" dirty="0"/>
          </a:p>
          <a:p>
            <a:pPr marL="342900" indent="-228600">
              <a:lnSpc>
                <a:spcPct val="90000"/>
              </a:lnSpc>
              <a:spcAft>
                <a:spcPts val="600"/>
              </a:spcAft>
              <a:buFont typeface="Arial" panose="020B0604020202020204" pitchFamily="34" charset="0"/>
              <a:buChar char="•"/>
            </a:pPr>
            <a:r>
              <a:rPr lang="en-US" sz="1600" dirty="0"/>
              <a:t>R</a:t>
            </a:r>
            <a:r>
              <a:rPr lang="en-US" sz="1600" b="0" dirty="0"/>
              <a:t>oute</a:t>
            </a:r>
          </a:p>
          <a:p>
            <a:pPr marL="342900" indent="-228600">
              <a:lnSpc>
                <a:spcPct val="90000"/>
              </a:lnSpc>
              <a:spcAft>
                <a:spcPts val="600"/>
              </a:spcAft>
              <a:buFont typeface="Arial" panose="020B0604020202020204" pitchFamily="34" charset="0"/>
              <a:buChar char="•"/>
            </a:pPr>
            <a:r>
              <a:rPr lang="en-US" sz="1600" dirty="0"/>
              <a:t>B</a:t>
            </a:r>
            <a:r>
              <a:rPr lang="en-US" sz="1600" b="0" dirty="0"/>
              <a:t>ooking Origin</a:t>
            </a:r>
          </a:p>
          <a:p>
            <a:pPr marL="342900" indent="-228600">
              <a:lnSpc>
                <a:spcPct val="90000"/>
              </a:lnSpc>
              <a:spcAft>
                <a:spcPts val="600"/>
              </a:spcAft>
              <a:buFont typeface="Arial" panose="020B0604020202020204" pitchFamily="34" charset="0"/>
              <a:buChar char="•"/>
            </a:pPr>
            <a:r>
              <a:rPr lang="en-US" sz="1600" dirty="0"/>
              <a:t>F</a:t>
            </a:r>
            <a:r>
              <a:rPr lang="en-US" sz="1600" b="0" dirty="0"/>
              <a:t>light Duration</a:t>
            </a:r>
          </a:p>
          <a:p>
            <a:pPr marL="342900" indent="-228600">
              <a:lnSpc>
                <a:spcPct val="90000"/>
              </a:lnSpc>
              <a:spcAft>
                <a:spcPts val="600"/>
              </a:spcAft>
              <a:buFont typeface="Arial" panose="020B0604020202020204" pitchFamily="34" charset="0"/>
              <a:buChar char="•"/>
            </a:pPr>
            <a:r>
              <a:rPr lang="en-US" sz="1600" dirty="0"/>
              <a:t>W</a:t>
            </a:r>
            <a:r>
              <a:rPr lang="en-US" sz="1600" b="0" dirty="0"/>
              <a:t>ants</a:t>
            </a:r>
            <a:r>
              <a:rPr lang="en-US" sz="1600" dirty="0"/>
              <a:t> E</a:t>
            </a:r>
            <a:r>
              <a:rPr lang="en-US" sz="1600" b="0" dirty="0"/>
              <a:t>xtra Baggage</a:t>
            </a:r>
          </a:p>
          <a:p>
            <a:pPr marL="342900" indent="-228600">
              <a:lnSpc>
                <a:spcPct val="90000"/>
              </a:lnSpc>
              <a:spcAft>
                <a:spcPts val="600"/>
              </a:spcAft>
              <a:buFont typeface="Arial" panose="020B0604020202020204" pitchFamily="34" charset="0"/>
              <a:buChar char="•"/>
            </a:pPr>
            <a:r>
              <a:rPr lang="en-US" sz="1600" b="0"/>
              <a:t>Length of</a:t>
            </a:r>
            <a:r>
              <a:rPr lang="en-US" sz="1600"/>
              <a:t> </a:t>
            </a:r>
            <a:r>
              <a:rPr lang="en-US" sz="1600" dirty="0"/>
              <a:t>S</a:t>
            </a:r>
            <a:r>
              <a:rPr lang="en-US" sz="1600" b="0" dirty="0"/>
              <a:t>tay</a:t>
            </a:r>
          </a:p>
          <a:p>
            <a:pPr>
              <a:lnSpc>
                <a:spcPct val="90000"/>
              </a:lnSpc>
              <a:spcAft>
                <a:spcPts val="600"/>
              </a:spcAft>
            </a:pPr>
            <a:r>
              <a:rPr lang="en-US" sz="1600" b="0" dirty="0"/>
              <a:t>are the top 5 features which influence Customer buying behavior </a:t>
            </a: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b="1" dirty="0"/>
              <a:t>T</a:t>
            </a:r>
            <a:r>
              <a:rPr lang="en-US" sz="1600" b="1" i="0" dirty="0">
                <a:effectLst/>
              </a:rPr>
              <a:t>o solve the problem, I suggest to :</a:t>
            </a:r>
          </a:p>
          <a:p>
            <a:pPr indent="-228600">
              <a:lnSpc>
                <a:spcPct val="90000"/>
              </a:lnSpc>
              <a:spcAft>
                <a:spcPts val="600"/>
              </a:spcAft>
              <a:buFont typeface="Arial" panose="020B0604020202020204" pitchFamily="34" charset="0"/>
              <a:buChar char="•"/>
            </a:pPr>
            <a:endParaRPr lang="en-US" sz="1600" b="0" i="0" dirty="0">
              <a:effectLst/>
            </a:endParaRPr>
          </a:p>
          <a:p>
            <a:pPr indent="-228600">
              <a:lnSpc>
                <a:spcPct val="90000"/>
              </a:lnSpc>
              <a:spcAft>
                <a:spcPts val="600"/>
              </a:spcAft>
              <a:buFont typeface="Arial" panose="020B0604020202020204" pitchFamily="34" charset="0"/>
              <a:buChar char="•"/>
            </a:pPr>
            <a:r>
              <a:rPr lang="en-US" sz="1600" b="0" i="0" dirty="0">
                <a:effectLst/>
              </a:rPr>
              <a:t>Provide attractive offers such as getting a higher discount if customer order before 30 days of flight.</a:t>
            </a:r>
          </a:p>
          <a:p>
            <a:pPr indent="-228600">
              <a:lnSpc>
                <a:spcPct val="90000"/>
              </a:lnSpc>
              <a:spcAft>
                <a:spcPts val="600"/>
              </a:spcAft>
              <a:buFont typeface="Arial" panose="020B0604020202020204" pitchFamily="34" charset="0"/>
              <a:buChar char="•"/>
            </a:pPr>
            <a:endParaRPr lang="en-US" sz="1600" b="0" i="0" dirty="0">
              <a:effectLst/>
            </a:endParaRPr>
          </a:p>
          <a:p>
            <a:pPr indent="-228600">
              <a:lnSpc>
                <a:spcPct val="90000"/>
              </a:lnSpc>
              <a:spcAft>
                <a:spcPts val="600"/>
              </a:spcAft>
              <a:buFont typeface="Arial" panose="020B0604020202020204" pitchFamily="34" charset="0"/>
              <a:buChar char="•"/>
            </a:pPr>
            <a:r>
              <a:rPr lang="en-US" sz="1600" b="0" i="0" dirty="0">
                <a:effectLst/>
              </a:rPr>
              <a:t>Provide rescheduling options to customers with a maximum deadline of 3 days before the flight.</a:t>
            </a:r>
          </a:p>
          <a:p>
            <a:pPr indent="-228600">
              <a:lnSpc>
                <a:spcPct val="90000"/>
              </a:lnSpc>
              <a:spcAft>
                <a:spcPts val="600"/>
              </a:spcAft>
              <a:buFont typeface="Arial" panose="020B0604020202020204" pitchFamily="34" charset="0"/>
              <a:buChar char="•"/>
            </a:pPr>
            <a:endParaRPr lang="en-US" sz="1000" dirty="0"/>
          </a:p>
        </p:txBody>
      </p:sp>
    </p:spTree>
    <p:extLst>
      <p:ext uri="{BB962C8B-B14F-4D97-AF65-F5344CB8AC3E}">
        <p14:creationId xmlns:p14="http://schemas.microsoft.com/office/powerpoint/2010/main" val="4082664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3" name="Rectangle 6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extBox 1">
            <a:extLst>
              <a:ext uri="{FF2B5EF4-FFF2-40B4-BE49-F238E27FC236}">
                <a16:creationId xmlns:a16="http://schemas.microsoft.com/office/drawing/2014/main" id="{61FD86E5-FA24-4260-9BB0-2DC0354ACCAE}"/>
              </a:ext>
            </a:extLst>
          </p:cNvPr>
          <p:cNvSpPr txBox="1"/>
          <p:nvPr/>
        </p:nvSpPr>
        <p:spPr>
          <a:xfrm>
            <a:off x="822119" y="871442"/>
            <a:ext cx="3050037" cy="2854659"/>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2800" b="0" i="0" u="none" strike="noStrike" kern="1200" cap="none" spc="0" normalizeH="0" baseline="0" noProof="0">
                <a:ln>
                  <a:noFill/>
                </a:ln>
                <a:solidFill>
                  <a:prstClr val="white">
                    <a:alpha val="60000"/>
                  </a:prstClr>
                </a:solidFill>
                <a:effectLst/>
                <a:uLnTx/>
                <a:uFillTx/>
                <a:latin typeface="Aptos Display" panose="02110004020202020204"/>
                <a:ea typeface="+mn-ea"/>
                <a:cs typeface="+mn-cs"/>
              </a:rPr>
              <a:t>Thank You</a:t>
            </a:r>
          </a:p>
        </p:txBody>
      </p:sp>
      <p:pic>
        <p:nvPicPr>
          <p:cNvPr id="3" name="Picture 2" descr="A blue and white airplane with red and white text&#10;&#10;Description automatically generated">
            <a:extLst>
              <a:ext uri="{FF2B5EF4-FFF2-40B4-BE49-F238E27FC236}">
                <a16:creationId xmlns:a16="http://schemas.microsoft.com/office/drawing/2014/main" id="{2AFD2725-014C-4F7F-C8FC-386A48F4C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716" y="1635072"/>
            <a:ext cx="6106987" cy="3587853"/>
          </a:xfrm>
          <a:prstGeom prst="rect">
            <a:avLst/>
          </a:prstGeom>
        </p:spPr>
      </p:pic>
    </p:spTree>
    <p:extLst>
      <p:ext uri="{BB962C8B-B14F-4D97-AF65-F5344CB8AC3E}">
        <p14:creationId xmlns:p14="http://schemas.microsoft.com/office/powerpoint/2010/main" val="1762504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0" name="Rectangle 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DB07594-BFB4-7639-CAFC-5E7DD62C280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a:lnSpc>
                <a:spcPct val="90000"/>
              </a:lnSpc>
              <a:spcAft>
                <a:spcPts val="600"/>
              </a:spcAft>
            </a:pPr>
            <a:r>
              <a:rPr lang="en-US" sz="2400" dirty="0"/>
              <a:t>Task - 1</a:t>
            </a:r>
          </a:p>
        </p:txBody>
      </p:sp>
      <p:cxnSp>
        <p:nvCxnSpPr>
          <p:cNvPr id="16" name="Straight Connector 1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705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9E7E4D-73FC-8E40-187E-77C8D12DBDF4}"/>
              </a:ext>
            </a:extLst>
          </p:cNvPr>
          <p:cNvSpPr txBox="1"/>
          <p:nvPr/>
        </p:nvSpPr>
        <p:spPr>
          <a:xfrm>
            <a:off x="681134" y="354564"/>
            <a:ext cx="22223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Aptos" panose="02110004020202020204"/>
                <a:ea typeface="+mn-ea"/>
                <a:cs typeface="+mn-cs"/>
              </a:rPr>
              <a:t>Problem Statement</a:t>
            </a:r>
          </a:p>
        </p:txBody>
      </p:sp>
      <p:graphicFrame>
        <p:nvGraphicFramePr>
          <p:cNvPr id="7" name="TextBox 4">
            <a:extLst>
              <a:ext uri="{FF2B5EF4-FFF2-40B4-BE49-F238E27FC236}">
                <a16:creationId xmlns:a16="http://schemas.microsoft.com/office/drawing/2014/main" id="{DEE58927-5548-40C5-197A-A145225585B2}"/>
              </a:ext>
            </a:extLst>
          </p:cNvPr>
          <p:cNvGraphicFramePr/>
          <p:nvPr/>
        </p:nvGraphicFramePr>
        <p:xfrm>
          <a:off x="681134" y="1017037"/>
          <a:ext cx="10347649" cy="203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772E191F-B844-78B0-747E-C4BE15883AC8}"/>
              </a:ext>
            </a:extLst>
          </p:cNvPr>
          <p:cNvPicPr>
            <a:picLocks noChangeAspect="1"/>
          </p:cNvPicPr>
          <p:nvPr/>
        </p:nvPicPr>
        <p:blipFill>
          <a:blip r:embed="rId7"/>
          <a:stretch>
            <a:fillRect/>
          </a:stretch>
        </p:blipFill>
        <p:spPr>
          <a:xfrm>
            <a:off x="681134" y="3429000"/>
            <a:ext cx="9875259" cy="14189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F8559B45-A132-88B8-47C1-688AF63C2D33}"/>
              </a:ext>
            </a:extLst>
          </p:cNvPr>
          <p:cNvSpPr txBox="1"/>
          <p:nvPr/>
        </p:nvSpPr>
        <p:spPr>
          <a:xfrm>
            <a:off x="681134" y="5043930"/>
            <a:ext cx="5315107" cy="646331"/>
          </a:xfrm>
          <a:prstGeom prst="rect">
            <a:avLst/>
          </a:prstGeom>
          <a:noFill/>
        </p:spPr>
        <p:txBody>
          <a:bodyPr wrap="square" rtlCol="0">
            <a:spAutoFit/>
          </a:bodyPr>
          <a:lstStyle/>
          <a:p>
            <a:r>
              <a:rPr lang="en-IN" dirty="0"/>
              <a:t>Scrape the data from : </a:t>
            </a:r>
            <a:r>
              <a:rPr lang="en-IN" dirty="0">
                <a:hlinkClick r:id="rId8"/>
              </a:rPr>
              <a:t>https://www.airlinequality.com/</a:t>
            </a:r>
            <a:endParaRPr lang="en-IN" dirty="0"/>
          </a:p>
        </p:txBody>
      </p:sp>
    </p:spTree>
    <p:extLst>
      <p:ext uri="{BB962C8B-B14F-4D97-AF65-F5344CB8AC3E}">
        <p14:creationId xmlns:p14="http://schemas.microsoft.com/office/powerpoint/2010/main" val="124614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 name="Picture 80" descr="Digital financial graph">
            <a:extLst>
              <a:ext uri="{FF2B5EF4-FFF2-40B4-BE49-F238E27FC236}">
                <a16:creationId xmlns:a16="http://schemas.microsoft.com/office/drawing/2014/main" id="{89809CA6-4E7E-D5E0-7B9C-B3E250E20E61}"/>
              </a:ext>
            </a:extLst>
          </p:cNvPr>
          <p:cNvPicPr>
            <a:picLocks noChangeAspect="1"/>
          </p:cNvPicPr>
          <p:nvPr/>
        </p:nvPicPr>
        <p:blipFill>
          <a:blip r:embed="rId2"/>
          <a:srcRect/>
          <a:stretch/>
        </p:blipFill>
        <p:spPr>
          <a:xfrm>
            <a:off x="20" y="10"/>
            <a:ext cx="12191979" cy="6857990"/>
          </a:xfrm>
          <a:prstGeom prst="rect">
            <a:avLst/>
          </a:prstGeom>
        </p:spPr>
      </p:pic>
      <p:sp useBgFill="1">
        <p:nvSpPr>
          <p:cNvPr id="82" name="Rectangle 81">
            <a:extLst>
              <a:ext uri="{FF2B5EF4-FFF2-40B4-BE49-F238E27FC236}">
                <a16:creationId xmlns:a16="http://schemas.microsoft.com/office/drawing/2014/main" id="{8EB2B82E-9519-13BE-F662-21976E2C7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43" y="1170650"/>
            <a:ext cx="9873914" cy="45283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83" name="Straight Connector 82">
            <a:extLst>
              <a:ext uri="{FF2B5EF4-FFF2-40B4-BE49-F238E27FC236}">
                <a16:creationId xmlns:a16="http://schemas.microsoft.com/office/drawing/2014/main" id="{58111A9F-5A83-81E0-CD78-A5959435DC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47465" y="1762828"/>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81B86A4E-622D-8ECE-BDED-D2CEC2947457}"/>
              </a:ext>
            </a:extLst>
          </p:cNvPr>
          <p:cNvSpPr txBox="1"/>
          <p:nvPr/>
        </p:nvSpPr>
        <p:spPr>
          <a:xfrm>
            <a:off x="1628274" y="2263933"/>
            <a:ext cx="9111261" cy="3496161"/>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Scrape data from the web  </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Analyze data</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Present insights</a:t>
            </a:r>
            <a:endPar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9" name="TextBox 8">
            <a:extLst>
              <a:ext uri="{FF2B5EF4-FFF2-40B4-BE49-F238E27FC236}">
                <a16:creationId xmlns:a16="http://schemas.microsoft.com/office/drawing/2014/main" id="{5B592987-AB46-556B-CB8A-48A005750066}"/>
              </a:ext>
            </a:extLst>
          </p:cNvPr>
          <p:cNvSpPr txBox="1"/>
          <p:nvPr/>
        </p:nvSpPr>
        <p:spPr>
          <a:xfrm>
            <a:off x="6388939" y="4430994"/>
            <a:ext cx="1271493" cy="7232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0" name="TextBox 9">
            <a:extLst>
              <a:ext uri="{FF2B5EF4-FFF2-40B4-BE49-F238E27FC236}">
                <a16:creationId xmlns:a16="http://schemas.microsoft.com/office/drawing/2014/main" id="{2AC37C09-06A4-40FE-8565-08E1B6F27BDD}"/>
              </a:ext>
            </a:extLst>
          </p:cNvPr>
          <p:cNvSpPr txBox="1"/>
          <p:nvPr/>
        </p:nvSpPr>
        <p:spPr>
          <a:xfrm>
            <a:off x="1628274" y="1940767"/>
            <a:ext cx="1394677" cy="67710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Procedure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4060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extBox 3">
            <a:extLst>
              <a:ext uri="{FF2B5EF4-FFF2-40B4-BE49-F238E27FC236}">
                <a16:creationId xmlns:a16="http://schemas.microsoft.com/office/drawing/2014/main" id="{EB033031-79B0-4D1A-9D14-858C3BD71188}"/>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Most passengers find seats moderately comfortable with a slight skew towards higher comfort levels.</a:t>
            </a:r>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Picture 2" descr="A diagram of a seat comfort rating&#10;&#10;Description automatically generated">
            <a:extLst>
              <a:ext uri="{FF2B5EF4-FFF2-40B4-BE49-F238E27FC236}">
                <a16:creationId xmlns:a16="http://schemas.microsoft.com/office/drawing/2014/main" id="{50D65C0F-E25B-E17D-48D5-B0A520773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1525669"/>
            <a:ext cx="5628018" cy="3573792"/>
          </a:xfrm>
          <a:prstGeom prst="rect">
            <a:avLst/>
          </a:prstGeom>
        </p:spPr>
      </p:pic>
    </p:spTree>
    <p:extLst>
      <p:ext uri="{BB962C8B-B14F-4D97-AF65-F5344CB8AC3E}">
        <p14:creationId xmlns:p14="http://schemas.microsoft.com/office/powerpoint/2010/main" val="1152027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extBox 3">
            <a:extLst>
              <a:ext uri="{FF2B5EF4-FFF2-40B4-BE49-F238E27FC236}">
                <a16:creationId xmlns:a16="http://schemas.microsoft.com/office/drawing/2014/main" id="{3974FBB0-8BA9-FE67-FCD8-8CA0E65B7001}"/>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Cabin Staff Service received the highest ratings but also showed the greatest variation, Wifi &amp; Connectivity had the lowest overall ratings and room for improvement.</a:t>
            </a:r>
          </a:p>
        </p:txBody>
      </p:sp>
      <p:pic>
        <p:nvPicPr>
          <p:cNvPr id="3" name="Picture 2" descr="A chart of different colored rectangular shapes&#10;&#10;Description automatically generated">
            <a:extLst>
              <a:ext uri="{FF2B5EF4-FFF2-40B4-BE49-F238E27FC236}">
                <a16:creationId xmlns:a16="http://schemas.microsoft.com/office/drawing/2014/main" id="{27C2D220-8EDC-5B44-9EA7-95F9E92A6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024" y="2484255"/>
            <a:ext cx="4903292"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52090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extBox 3">
            <a:extLst>
              <a:ext uri="{FF2B5EF4-FFF2-40B4-BE49-F238E27FC236}">
                <a16:creationId xmlns:a16="http://schemas.microsoft.com/office/drawing/2014/main" id="{FA3BDF1F-A97F-19B3-E20E-AAD0E054CB52}"/>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Seat comfort increases with seat class, with First Class having the highest average rating and Economy Class having the lowest. Error bars suggest variability in comfort ratings within each seat type.</a:t>
            </a:r>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Picture 2" descr="A graph of different colored rectangles&#10;&#10;Description automatically generated">
            <a:extLst>
              <a:ext uri="{FF2B5EF4-FFF2-40B4-BE49-F238E27FC236}">
                <a16:creationId xmlns:a16="http://schemas.microsoft.com/office/drawing/2014/main" id="{EFBE5DFC-306A-66D6-CDC9-E1B7BA98D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493" y="2097143"/>
            <a:ext cx="4223252" cy="2723998"/>
          </a:xfrm>
          <a:prstGeom prst="rect">
            <a:avLst/>
          </a:prstGeom>
        </p:spPr>
      </p:pic>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48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Picture 2" descr="A diagram of different colors of seats&#10;&#10;Description automatically generated">
            <a:extLst>
              <a:ext uri="{FF2B5EF4-FFF2-40B4-BE49-F238E27FC236}">
                <a16:creationId xmlns:a16="http://schemas.microsoft.com/office/drawing/2014/main" id="{A69FC944-B78B-6832-D976-B69037595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804" y="2305897"/>
            <a:ext cx="4777381" cy="312918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EB707A9-9DBF-993C-93CD-F7BB500B2BC6}"/>
              </a:ext>
            </a:extLst>
          </p:cNvPr>
          <p:cNvSpPr txBox="1"/>
          <p:nvPr/>
        </p:nvSpPr>
        <p:spPr>
          <a:xfrm>
            <a:off x="838201" y="1984443"/>
            <a:ext cx="5257800" cy="4192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Seat comfort significantly increases from Economy Class to First Class, with wider distributions (more variability) in comfort ratings for lower seat classes.</a:t>
            </a:r>
          </a:p>
        </p:txBody>
      </p:sp>
    </p:spTree>
    <p:extLst>
      <p:ext uri="{BB962C8B-B14F-4D97-AF65-F5344CB8AC3E}">
        <p14:creationId xmlns:p14="http://schemas.microsoft.com/office/powerpoint/2010/main" val="259478190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418</TotalTime>
  <Words>1056</Words>
  <Application>Microsoft Office PowerPoint</Application>
  <PresentationFormat>Widescreen</PresentationFormat>
  <Paragraphs>70</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Aptos Display</vt:lpstr>
      <vt:lpstr>Arial</vt:lpstr>
      <vt:lpstr>Baskerville Old Face</vt:lpstr>
      <vt:lpstr>Calibri</vt:lpstr>
      <vt:lpstr>DM Sans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A A Z</dc:creator>
  <cp:lastModifiedBy>R A A Z</cp:lastModifiedBy>
  <cp:revision>1</cp:revision>
  <dcterms:created xsi:type="dcterms:W3CDTF">2024-09-20T05:30:50Z</dcterms:created>
  <dcterms:modified xsi:type="dcterms:W3CDTF">2024-10-03T12:01:56Z</dcterms:modified>
</cp:coreProperties>
</file>