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1" r:id="rId3"/>
    <p:sldId id="269" r:id="rId4"/>
    <p:sldId id="257" r:id="rId5"/>
    <p:sldId id="258" r:id="rId6"/>
    <p:sldId id="259" r:id="rId7"/>
    <p:sldId id="260" r:id="rId8"/>
    <p:sldId id="261" r:id="rId9"/>
    <p:sldId id="262" r:id="rId10"/>
    <p:sldId id="263" r:id="rId11"/>
    <p:sldId id="264" r:id="rId12"/>
    <p:sldId id="265" r:id="rId13"/>
    <p:sldId id="266"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84" autoAdjust="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A A Z" userId="2a23cbf1771e0adb" providerId="LiveId" clId="{536C6129-27B8-46D8-AB7B-93D30E797227}"/>
    <pc:docChg chg="undo custSel modSld">
      <pc:chgData name="R A A Z" userId="2a23cbf1771e0adb" providerId="LiveId" clId="{536C6129-27B8-46D8-AB7B-93D30E797227}" dt="2024-10-03T06:56:21.380" v="28" actId="2711"/>
      <pc:docMkLst>
        <pc:docMk/>
      </pc:docMkLst>
      <pc:sldChg chg="modSp mod">
        <pc:chgData name="R A A Z" userId="2a23cbf1771e0adb" providerId="LiveId" clId="{536C6129-27B8-46D8-AB7B-93D30E797227}" dt="2024-10-03T06:53:53.401" v="17"/>
        <pc:sldMkLst>
          <pc:docMk/>
          <pc:sldMk cId="1598058994" sldId="263"/>
        </pc:sldMkLst>
        <pc:spChg chg="mod">
          <ac:chgData name="R A A Z" userId="2a23cbf1771e0adb" providerId="LiveId" clId="{536C6129-27B8-46D8-AB7B-93D30E797227}" dt="2024-10-03T06:53:53.401" v="17"/>
          <ac:spMkLst>
            <pc:docMk/>
            <pc:sldMk cId="1598058994" sldId="263"/>
            <ac:spMk id="4" creationId="{8ED98EE2-FBFE-0926-DAC5-BE656CFF3F22}"/>
          </ac:spMkLst>
        </pc:spChg>
      </pc:sldChg>
      <pc:sldChg chg="modSp mod">
        <pc:chgData name="R A A Z" userId="2a23cbf1771e0adb" providerId="LiveId" clId="{536C6129-27B8-46D8-AB7B-93D30E797227}" dt="2024-10-03T06:56:21.380" v="28" actId="2711"/>
        <pc:sldMkLst>
          <pc:docMk/>
          <pc:sldMk cId="1857789330" sldId="266"/>
        </pc:sldMkLst>
        <pc:spChg chg="mod">
          <ac:chgData name="R A A Z" userId="2a23cbf1771e0adb" providerId="LiveId" clId="{536C6129-27B8-46D8-AB7B-93D30E797227}" dt="2024-10-03T06:56:21.380" v="28" actId="2711"/>
          <ac:spMkLst>
            <pc:docMk/>
            <pc:sldMk cId="1857789330" sldId="266"/>
            <ac:spMk id="4" creationId="{0E87EF13-4AF5-DFAC-E68F-C61B4A93E74E}"/>
          </ac:spMkLst>
        </pc:spChg>
      </pc:sldChg>
    </pc:docChg>
  </pc:docChgLst>
  <pc:docChgLst>
    <pc:chgData name="R A A Z" userId="2a23cbf1771e0adb" providerId="LiveId" clId="{4A791125-A4C0-430F-AA74-F87127C865D4}"/>
    <pc:docChg chg="undo custSel addSld delSld modSld">
      <pc:chgData name="R A A Z" userId="2a23cbf1771e0adb" providerId="LiveId" clId="{4A791125-A4C0-430F-AA74-F87127C865D4}" dt="2024-09-10T03:41:11.139" v="380" actId="14100"/>
      <pc:docMkLst>
        <pc:docMk/>
      </pc:docMkLst>
      <pc:sldChg chg="addSp modSp mod setBg">
        <pc:chgData name="R A A Z" userId="2a23cbf1771e0adb" providerId="LiveId" clId="{4A791125-A4C0-430F-AA74-F87127C865D4}" dt="2024-08-16T19:24:12.011" v="106" actId="1076"/>
        <pc:sldMkLst>
          <pc:docMk/>
          <pc:sldMk cId="2842012647" sldId="256"/>
        </pc:sldMkLst>
        <pc:spChg chg="add mod">
          <ac:chgData name="R A A Z" userId="2a23cbf1771e0adb" providerId="LiveId" clId="{4A791125-A4C0-430F-AA74-F87127C865D4}" dt="2024-08-16T19:23:48.495" v="103" actId="1076"/>
          <ac:spMkLst>
            <pc:docMk/>
            <pc:sldMk cId="2842012647" sldId="256"/>
            <ac:spMk id="9" creationId="{BB6E5EC5-149F-1BC6-5827-B3E17A8ED70D}"/>
          </ac:spMkLst>
        </pc:spChg>
        <pc:spChg chg="add">
          <ac:chgData name="R A A Z" userId="2a23cbf1771e0adb" providerId="LiveId" clId="{4A791125-A4C0-430F-AA74-F87127C865D4}" dt="2024-08-16T19:23:38.023" v="102" actId="26606"/>
          <ac:spMkLst>
            <pc:docMk/>
            <pc:sldMk cId="2842012647" sldId="256"/>
            <ac:spMk id="14" creationId="{69D184B2-2226-4E31-BCCB-444330767440}"/>
          </ac:spMkLst>
        </pc:spChg>
        <pc:spChg chg="add">
          <ac:chgData name="R A A Z" userId="2a23cbf1771e0adb" providerId="LiveId" clId="{4A791125-A4C0-430F-AA74-F87127C865D4}" dt="2024-08-16T19:23:38.023" v="102" actId="26606"/>
          <ac:spMkLst>
            <pc:docMk/>
            <pc:sldMk cId="2842012647" sldId="256"/>
            <ac:spMk id="16" creationId="{1AC4D4E3-486A-464A-8EC8-D44881097267}"/>
          </ac:spMkLst>
        </pc:spChg>
        <pc:spChg chg="add">
          <ac:chgData name="R A A Z" userId="2a23cbf1771e0adb" providerId="LiveId" clId="{4A791125-A4C0-430F-AA74-F87127C865D4}" dt="2024-08-16T19:23:38.023" v="102" actId="26606"/>
          <ac:spMkLst>
            <pc:docMk/>
            <pc:sldMk cId="2842012647" sldId="256"/>
            <ac:spMk id="18" creationId="{864DE13E-58EB-4475-B79C-0D4FC651239B}"/>
          </ac:spMkLst>
        </pc:spChg>
        <pc:picChg chg="mod">
          <ac:chgData name="R A A Z" userId="2a23cbf1771e0adb" providerId="LiveId" clId="{4A791125-A4C0-430F-AA74-F87127C865D4}" dt="2024-08-16T19:23:57.090" v="105" actId="1076"/>
          <ac:picMkLst>
            <pc:docMk/>
            <pc:sldMk cId="2842012647" sldId="256"/>
            <ac:picMk id="5" creationId="{8B2C5A6D-9C76-2E72-B27D-2F599285950F}"/>
          </ac:picMkLst>
        </pc:picChg>
        <pc:picChg chg="mod">
          <ac:chgData name="R A A Z" userId="2a23cbf1771e0adb" providerId="LiveId" clId="{4A791125-A4C0-430F-AA74-F87127C865D4}" dt="2024-08-16T19:24:12.011" v="106" actId="1076"/>
          <ac:picMkLst>
            <pc:docMk/>
            <pc:sldMk cId="2842012647" sldId="256"/>
            <ac:picMk id="7" creationId="{B262C52A-6BF6-6F8C-369C-A742B53EBF9A}"/>
          </ac:picMkLst>
        </pc:picChg>
        <pc:picChg chg="add mod">
          <ac:chgData name="R A A Z" userId="2a23cbf1771e0adb" providerId="LiveId" clId="{4A791125-A4C0-430F-AA74-F87127C865D4}" dt="2024-08-16T19:23:52.545" v="104" actId="1076"/>
          <ac:picMkLst>
            <pc:docMk/>
            <pc:sldMk cId="2842012647" sldId="256"/>
            <ac:picMk id="8" creationId="{8F1850C5-1991-47B7-F1C6-919ACA3140D5}"/>
          </ac:picMkLst>
        </pc:picChg>
      </pc:sldChg>
      <pc:sldChg chg="addSp delSp modSp mod setBg">
        <pc:chgData name="R A A Z" userId="2a23cbf1771e0adb" providerId="LiveId" clId="{4A791125-A4C0-430F-AA74-F87127C865D4}" dt="2024-09-10T03:41:11.139" v="380" actId="14100"/>
        <pc:sldMkLst>
          <pc:docMk/>
          <pc:sldMk cId="2740607507" sldId="257"/>
        </pc:sldMkLst>
        <pc:spChg chg="add del mod">
          <ac:chgData name="R A A Z" userId="2a23cbf1771e0adb" providerId="LiveId" clId="{4A791125-A4C0-430F-AA74-F87127C865D4}" dt="2024-09-09T22:40:49.959" v="309"/>
          <ac:spMkLst>
            <pc:docMk/>
            <pc:sldMk cId="2740607507" sldId="257"/>
            <ac:spMk id="2" creationId="{C0615DCA-8796-73DB-D15D-1BC78D46B8AD}"/>
          </ac:spMkLst>
        </pc:spChg>
        <pc:spChg chg="add del mod ord">
          <ac:chgData name="R A A Z" userId="2a23cbf1771e0adb" providerId="LiveId" clId="{4A791125-A4C0-430F-AA74-F87127C865D4}" dt="2024-09-09T22:52:52.962" v="360" actId="26606"/>
          <ac:spMkLst>
            <pc:docMk/>
            <pc:sldMk cId="2740607507" sldId="257"/>
            <ac:spMk id="3" creationId="{81B86A4E-622D-8ECE-BDED-D2CEC2947457}"/>
          </ac:spMkLst>
        </pc:spChg>
        <pc:spChg chg="add del mod">
          <ac:chgData name="R A A Z" userId="2a23cbf1771e0adb" providerId="LiveId" clId="{4A791125-A4C0-430F-AA74-F87127C865D4}" dt="2024-09-09T22:40:14.560" v="303" actId="21"/>
          <ac:spMkLst>
            <pc:docMk/>
            <pc:sldMk cId="2740607507" sldId="257"/>
            <ac:spMk id="4" creationId="{18A71295-8F2F-C692-1909-34FC308C8A04}"/>
          </ac:spMkLst>
        </pc:spChg>
        <pc:spChg chg="add del mod">
          <ac:chgData name="R A A Z" userId="2a23cbf1771e0adb" providerId="LiveId" clId="{4A791125-A4C0-430F-AA74-F87127C865D4}" dt="2024-09-09T22:40:14.560" v="303" actId="21"/>
          <ac:spMkLst>
            <pc:docMk/>
            <pc:sldMk cId="2740607507" sldId="257"/>
            <ac:spMk id="5" creationId="{6C25472E-EEFB-2115-E430-3AFAB7CD2240}"/>
          </ac:spMkLst>
        </pc:spChg>
        <pc:spChg chg="add mod">
          <ac:chgData name="R A A Z" userId="2a23cbf1771e0adb" providerId="LiveId" clId="{4A791125-A4C0-430F-AA74-F87127C865D4}" dt="2024-09-09T22:40:18.639" v="304"/>
          <ac:spMkLst>
            <pc:docMk/>
            <pc:sldMk cId="2740607507" sldId="257"/>
            <ac:spMk id="6" creationId="{18A71295-8F2F-C692-1909-34FC308C8A04}"/>
          </ac:spMkLst>
        </pc:spChg>
        <pc:spChg chg="add mod">
          <ac:chgData name="R A A Z" userId="2a23cbf1771e0adb" providerId="LiveId" clId="{4A791125-A4C0-430F-AA74-F87127C865D4}" dt="2024-09-09T22:40:18.639" v="304"/>
          <ac:spMkLst>
            <pc:docMk/>
            <pc:sldMk cId="2740607507" sldId="257"/>
            <ac:spMk id="7" creationId="{6C25472E-EEFB-2115-E430-3AFAB7CD2240}"/>
          </ac:spMkLst>
        </pc:spChg>
        <pc:spChg chg="add mod">
          <ac:chgData name="R A A Z" userId="2a23cbf1771e0adb" providerId="LiveId" clId="{4A791125-A4C0-430F-AA74-F87127C865D4}" dt="2024-09-09T22:52:52.962" v="360" actId="26606"/>
          <ac:spMkLst>
            <pc:docMk/>
            <pc:sldMk cId="2740607507" sldId="257"/>
            <ac:spMk id="9" creationId="{5B592987-AB46-556B-CB8A-48A005750066}"/>
          </ac:spMkLst>
        </pc:spChg>
        <pc:spChg chg="add mod">
          <ac:chgData name="R A A Z" userId="2a23cbf1771e0adb" providerId="LiveId" clId="{4A791125-A4C0-430F-AA74-F87127C865D4}" dt="2024-09-09T22:56:35.962" v="373" actId="255"/>
          <ac:spMkLst>
            <pc:docMk/>
            <pc:sldMk cId="2740607507" sldId="257"/>
            <ac:spMk id="10" creationId="{2AC37C09-06A4-40FE-8565-08E1B6F27BDD}"/>
          </ac:spMkLst>
        </pc:spChg>
        <pc:spChg chg="add del">
          <ac:chgData name="R A A Z" userId="2a23cbf1771e0adb" providerId="LiveId" clId="{4A791125-A4C0-430F-AA74-F87127C865D4}" dt="2024-09-09T22:41:16.781" v="316" actId="26606"/>
          <ac:spMkLst>
            <pc:docMk/>
            <pc:sldMk cId="2740607507" sldId="257"/>
            <ac:spMk id="13" creationId="{8B3A2D1A-45FC-4F95-B150-1C13EF2F6D09}"/>
          </ac:spMkLst>
        </pc:spChg>
        <pc:spChg chg="add del">
          <ac:chgData name="R A A Z" userId="2a23cbf1771e0adb" providerId="LiveId" clId="{4A791125-A4C0-430F-AA74-F87127C865D4}" dt="2024-09-09T22:41:16.781" v="316" actId="26606"/>
          <ac:spMkLst>
            <pc:docMk/>
            <pc:sldMk cId="2740607507" sldId="257"/>
            <ac:spMk id="15" creationId="{39C3C864-C625-4883-B868-9A4C470F4DD5}"/>
          </ac:spMkLst>
        </pc:spChg>
        <pc:spChg chg="add del">
          <ac:chgData name="R A A Z" userId="2a23cbf1771e0adb" providerId="LiveId" clId="{4A791125-A4C0-430F-AA74-F87127C865D4}" dt="2024-09-09T22:41:20.294" v="318" actId="26606"/>
          <ac:spMkLst>
            <pc:docMk/>
            <pc:sldMk cId="2740607507" sldId="257"/>
            <ac:spMk id="24" creationId="{D7A453D2-15D8-4403-815F-291FA16340D9}"/>
          </ac:spMkLst>
        </pc:spChg>
        <pc:spChg chg="add del">
          <ac:chgData name="R A A Z" userId="2a23cbf1771e0adb" providerId="LiveId" clId="{4A791125-A4C0-430F-AA74-F87127C865D4}" dt="2024-09-09T22:41:20.294" v="318" actId="26606"/>
          <ac:spMkLst>
            <pc:docMk/>
            <pc:sldMk cId="2740607507" sldId="257"/>
            <ac:spMk id="25" creationId="{B8114C98-A349-4111-A123-E8EAB86ABE30}"/>
          </ac:spMkLst>
        </pc:spChg>
        <pc:spChg chg="add del">
          <ac:chgData name="R A A Z" userId="2a23cbf1771e0adb" providerId="LiveId" clId="{4A791125-A4C0-430F-AA74-F87127C865D4}" dt="2024-09-09T22:41:20.294" v="318" actId="26606"/>
          <ac:spMkLst>
            <pc:docMk/>
            <pc:sldMk cId="2740607507" sldId="257"/>
            <ac:spMk id="26" creationId="{8161EA6B-09CA-445B-AB0D-8DF76FA92DEF}"/>
          </ac:spMkLst>
        </pc:spChg>
        <pc:spChg chg="add del">
          <ac:chgData name="R A A Z" userId="2a23cbf1771e0adb" providerId="LiveId" clId="{4A791125-A4C0-430F-AA74-F87127C865D4}" dt="2024-09-09T22:41:20.294" v="318" actId="26606"/>
          <ac:spMkLst>
            <pc:docMk/>
            <pc:sldMk cId="2740607507" sldId="257"/>
            <ac:spMk id="33" creationId="{E2D3D3F2-ABBB-4453-B1C5-1BEBF7E4DD56}"/>
          </ac:spMkLst>
        </pc:spChg>
        <pc:spChg chg="add del">
          <ac:chgData name="R A A Z" userId="2a23cbf1771e0adb" providerId="LiveId" clId="{4A791125-A4C0-430F-AA74-F87127C865D4}" dt="2024-09-09T22:41:20.294" v="318" actId="26606"/>
          <ac:spMkLst>
            <pc:docMk/>
            <pc:sldMk cId="2740607507" sldId="257"/>
            <ac:spMk id="47" creationId="{773AEA78-C03B-40B7-9D11-DC022119D577}"/>
          </ac:spMkLst>
        </pc:spChg>
        <pc:spChg chg="add del">
          <ac:chgData name="R A A Z" userId="2a23cbf1771e0adb" providerId="LiveId" clId="{4A791125-A4C0-430F-AA74-F87127C865D4}" dt="2024-09-09T22:52:52.962" v="360" actId="26606"/>
          <ac:spMkLst>
            <pc:docMk/>
            <pc:sldMk cId="2740607507" sldId="257"/>
            <ac:spMk id="49" creationId="{8B3A2D1A-45FC-4F95-B150-1C13EF2F6D09}"/>
          </ac:spMkLst>
        </pc:spChg>
        <pc:spChg chg="add del">
          <ac:chgData name="R A A Z" userId="2a23cbf1771e0adb" providerId="LiveId" clId="{4A791125-A4C0-430F-AA74-F87127C865D4}" dt="2024-09-09T22:52:52.962" v="360" actId="26606"/>
          <ac:spMkLst>
            <pc:docMk/>
            <pc:sldMk cId="2740607507" sldId="257"/>
            <ac:spMk id="50" creationId="{39C3C864-C625-4883-B868-9A4C470F4DD5}"/>
          </ac:spMkLst>
        </pc:spChg>
        <pc:spChg chg="add del">
          <ac:chgData name="R A A Z" userId="2a23cbf1771e0adb" providerId="LiveId" clId="{4A791125-A4C0-430F-AA74-F87127C865D4}" dt="2024-09-09T22:52:44.410" v="349" actId="26606"/>
          <ac:spMkLst>
            <pc:docMk/>
            <pc:sldMk cId="2740607507" sldId="257"/>
            <ac:spMk id="57" creationId="{8B3A2D1A-45FC-4F95-B150-1C13EF2F6D09}"/>
          </ac:spMkLst>
        </pc:spChg>
        <pc:spChg chg="add del">
          <ac:chgData name="R A A Z" userId="2a23cbf1771e0adb" providerId="LiveId" clId="{4A791125-A4C0-430F-AA74-F87127C865D4}" dt="2024-09-09T22:52:44.410" v="349" actId="26606"/>
          <ac:spMkLst>
            <pc:docMk/>
            <pc:sldMk cId="2740607507" sldId="257"/>
            <ac:spMk id="59" creationId="{39C3C864-C625-4883-B868-9A4C470F4DD5}"/>
          </ac:spMkLst>
        </pc:spChg>
        <pc:spChg chg="add del">
          <ac:chgData name="R A A Z" userId="2a23cbf1771e0adb" providerId="LiveId" clId="{4A791125-A4C0-430F-AA74-F87127C865D4}" dt="2024-09-09T22:52:52.962" v="359" actId="26606"/>
          <ac:spMkLst>
            <pc:docMk/>
            <pc:sldMk cId="2740607507" sldId="257"/>
            <ac:spMk id="60" creationId="{9DD005C1-8C51-42D6-9BEE-B9B83849743D}"/>
          </ac:spMkLst>
        </pc:spChg>
        <pc:spChg chg="add del">
          <ac:chgData name="R A A Z" userId="2a23cbf1771e0adb" providerId="LiveId" clId="{4A791125-A4C0-430F-AA74-F87127C865D4}" dt="2024-09-09T22:52:46.479" v="351" actId="26606"/>
          <ac:spMkLst>
            <pc:docMk/>
            <pc:sldMk cId="2740607507" sldId="257"/>
            <ac:spMk id="61" creationId="{5D7F64A8-D625-4F61-A290-B499BB62ACFF}"/>
          </ac:spMkLst>
        </pc:spChg>
        <pc:spChg chg="add del">
          <ac:chgData name="R A A Z" userId="2a23cbf1771e0adb" providerId="LiveId" clId="{4A791125-A4C0-430F-AA74-F87127C865D4}" dt="2024-09-09T22:52:47.839" v="353" actId="26606"/>
          <ac:spMkLst>
            <pc:docMk/>
            <pc:sldMk cId="2740607507" sldId="257"/>
            <ac:spMk id="64" creationId="{5D7F64A8-D625-4F61-A290-B499BB62ACFF}"/>
          </ac:spMkLst>
        </pc:spChg>
        <pc:spChg chg="add del">
          <ac:chgData name="R A A Z" userId="2a23cbf1771e0adb" providerId="LiveId" clId="{4A791125-A4C0-430F-AA74-F87127C865D4}" dt="2024-09-09T22:52:48.201" v="355" actId="26606"/>
          <ac:spMkLst>
            <pc:docMk/>
            <pc:sldMk cId="2740607507" sldId="257"/>
            <ac:spMk id="68" creationId="{EDDBB197-D710-4A4F-A9CA-FD2177498BE8}"/>
          </ac:spMkLst>
        </pc:spChg>
        <pc:spChg chg="add del">
          <ac:chgData name="R A A Z" userId="2a23cbf1771e0adb" providerId="LiveId" clId="{4A791125-A4C0-430F-AA74-F87127C865D4}" dt="2024-09-09T22:52:48.201" v="355" actId="26606"/>
          <ac:spMkLst>
            <pc:docMk/>
            <pc:sldMk cId="2740607507" sldId="257"/>
            <ac:spMk id="69" creationId="{975D1CFA-2CDB-4B64-BD9F-85744E8DA12F}"/>
          </ac:spMkLst>
        </pc:spChg>
        <pc:spChg chg="add del">
          <ac:chgData name="R A A Z" userId="2a23cbf1771e0adb" providerId="LiveId" clId="{4A791125-A4C0-430F-AA74-F87127C865D4}" dt="2024-09-09T22:52:49.430" v="357" actId="26606"/>
          <ac:spMkLst>
            <pc:docMk/>
            <pc:sldMk cId="2740607507" sldId="257"/>
            <ac:spMk id="76" creationId="{55F7ABCA-A68A-47DD-B732-76FF34C6FB7D}"/>
          </ac:spMkLst>
        </pc:spChg>
        <pc:spChg chg="add del">
          <ac:chgData name="R A A Z" userId="2a23cbf1771e0adb" providerId="LiveId" clId="{4A791125-A4C0-430F-AA74-F87127C865D4}" dt="2024-09-09T22:52:52.962" v="359" actId="26606"/>
          <ac:spMkLst>
            <pc:docMk/>
            <pc:sldMk cId="2740607507" sldId="257"/>
            <ac:spMk id="79" creationId="{A7AE9375-4664-4DB2-922D-2782A6E439AC}"/>
          </ac:spMkLst>
        </pc:spChg>
        <pc:spChg chg="add">
          <ac:chgData name="R A A Z" userId="2a23cbf1771e0adb" providerId="LiveId" clId="{4A791125-A4C0-430F-AA74-F87127C865D4}" dt="2024-09-09T22:52:52.962" v="360" actId="26606"/>
          <ac:spMkLst>
            <pc:docMk/>
            <pc:sldMk cId="2740607507" sldId="257"/>
            <ac:spMk id="82" creationId="{8EB2B82E-9519-13BE-F662-21976E2C7A9C}"/>
          </ac:spMkLst>
        </pc:spChg>
        <pc:spChg chg="add mod">
          <ac:chgData name="R A A Z" userId="2a23cbf1771e0adb" providerId="LiveId" clId="{4A791125-A4C0-430F-AA74-F87127C865D4}" dt="2024-09-10T03:41:11.139" v="380" actId="14100"/>
          <ac:spMkLst>
            <pc:docMk/>
            <pc:sldMk cId="2740607507" sldId="257"/>
            <ac:spMk id="84" creationId="{81B86A4E-622D-8ECE-BDED-D2CEC2947457}"/>
          </ac:spMkLst>
        </pc:spChg>
        <pc:grpChg chg="add del">
          <ac:chgData name="R A A Z" userId="2a23cbf1771e0adb" providerId="LiveId" clId="{4A791125-A4C0-430F-AA74-F87127C865D4}" dt="2024-09-09T22:41:20.294" v="318" actId="26606"/>
          <ac:grpSpMkLst>
            <pc:docMk/>
            <pc:sldMk cId="2740607507" sldId="257"/>
            <ac:grpSpMk id="17" creationId="{913B067F-3154-4968-A886-DF93A787EC44}"/>
          </ac:grpSpMkLst>
        </pc:grpChg>
        <pc:grpChg chg="add del">
          <ac:chgData name="R A A Z" userId="2a23cbf1771e0adb" providerId="LiveId" clId="{4A791125-A4C0-430F-AA74-F87127C865D4}" dt="2024-09-09T22:41:20.294" v="318" actId="26606"/>
          <ac:grpSpMkLst>
            <pc:docMk/>
            <pc:sldMk cId="2740607507" sldId="257"/>
            <ac:grpSpMk id="27" creationId="{670FB431-AE18-414D-92F4-1D12D1991152}"/>
          </ac:grpSpMkLst>
        </pc:grpChg>
        <pc:grpChg chg="add del">
          <ac:chgData name="R A A Z" userId="2a23cbf1771e0adb" providerId="LiveId" clId="{4A791125-A4C0-430F-AA74-F87127C865D4}" dt="2024-09-09T22:41:20.294" v="318" actId="26606"/>
          <ac:grpSpMkLst>
            <pc:docMk/>
            <pc:sldMk cId="2740607507" sldId="257"/>
            <ac:grpSpMk id="35" creationId="{8214E4A5-A0D2-42C4-8D14-D2A7E495F041}"/>
          </ac:grpSpMkLst>
        </pc:grpChg>
        <pc:grpChg chg="add del">
          <ac:chgData name="R A A Z" userId="2a23cbf1771e0adb" providerId="LiveId" clId="{4A791125-A4C0-430F-AA74-F87127C865D4}" dt="2024-09-09T22:41:20.294" v="318" actId="26606"/>
          <ac:grpSpMkLst>
            <pc:docMk/>
            <pc:sldMk cId="2740607507" sldId="257"/>
            <ac:grpSpMk id="41" creationId="{1F4E1649-4D1F-4A91-AF97-A254BFDD524D}"/>
          </ac:grpSpMkLst>
        </pc:grpChg>
        <pc:grpChg chg="add del">
          <ac:chgData name="R A A Z" userId="2a23cbf1771e0adb" providerId="LiveId" clId="{4A791125-A4C0-430F-AA74-F87127C865D4}" dt="2024-09-09T22:52:48.201" v="355" actId="26606"/>
          <ac:grpSpMkLst>
            <pc:docMk/>
            <pc:sldMk cId="2740607507" sldId="257"/>
            <ac:grpSpMk id="70" creationId="{25EE5136-01F1-466C-962D-BA9B4C6757AA}"/>
          </ac:grpSpMkLst>
        </pc:grpChg>
        <pc:graphicFrameChg chg="add del">
          <ac:chgData name="R A A Z" userId="2a23cbf1771e0adb" providerId="LiveId" clId="{4A791125-A4C0-430F-AA74-F87127C865D4}" dt="2024-09-09T22:52:52.962" v="359" actId="26606"/>
          <ac:graphicFrameMkLst>
            <pc:docMk/>
            <pc:sldMk cId="2740607507" sldId="257"/>
            <ac:graphicFrameMk id="52" creationId="{94C75272-0383-8DE4-DD3A-9AC50CD7397C}"/>
          </ac:graphicFrameMkLst>
        </pc:graphicFrameChg>
        <pc:picChg chg="add del mod">
          <ac:chgData name="R A A Z" userId="2a23cbf1771e0adb" providerId="LiveId" clId="{4A791125-A4C0-430F-AA74-F87127C865D4}" dt="2024-09-09T22:51:20.921" v="334" actId="21"/>
          <ac:picMkLst>
            <pc:docMk/>
            <pc:sldMk cId="2740607507" sldId="257"/>
            <ac:picMk id="8" creationId="{772E191F-B844-78B0-747E-C4BE15883AC8}"/>
          </ac:picMkLst>
        </pc:picChg>
        <pc:picChg chg="add del">
          <ac:chgData name="R A A Z" userId="2a23cbf1771e0adb" providerId="LiveId" clId="{4A791125-A4C0-430F-AA74-F87127C865D4}" dt="2024-09-09T22:52:44.410" v="349" actId="26606"/>
          <ac:picMkLst>
            <pc:docMk/>
            <pc:sldMk cId="2740607507" sldId="257"/>
            <ac:picMk id="54" creationId="{A25972A7-0AEA-780F-F19E-CF5C336F5D75}"/>
          </ac:picMkLst>
        </pc:picChg>
        <pc:picChg chg="add del">
          <ac:chgData name="R A A Z" userId="2a23cbf1771e0adb" providerId="LiveId" clId="{4A791125-A4C0-430F-AA74-F87127C865D4}" dt="2024-09-09T22:52:46.479" v="351" actId="26606"/>
          <ac:picMkLst>
            <pc:docMk/>
            <pc:sldMk cId="2740607507" sldId="257"/>
            <ac:picMk id="56" creationId="{667EBDC2-72D8-4A34-A314-00B622FA1239}"/>
          </ac:picMkLst>
        </pc:picChg>
        <pc:picChg chg="add del">
          <ac:chgData name="R A A Z" userId="2a23cbf1771e0adb" providerId="LiveId" clId="{4A791125-A4C0-430F-AA74-F87127C865D4}" dt="2024-09-09T22:52:46.479" v="351" actId="26606"/>
          <ac:picMkLst>
            <pc:docMk/>
            <pc:sldMk cId="2740607507" sldId="257"/>
            <ac:picMk id="62" creationId="{749939A1-70D0-403A-2D3F-52F3E6D33594}"/>
          </ac:picMkLst>
        </pc:picChg>
        <pc:picChg chg="add del">
          <ac:chgData name="R A A Z" userId="2a23cbf1771e0adb" providerId="LiveId" clId="{4A791125-A4C0-430F-AA74-F87127C865D4}" dt="2024-09-09T22:52:47.839" v="353" actId="26606"/>
          <ac:picMkLst>
            <pc:docMk/>
            <pc:sldMk cId="2740607507" sldId="257"/>
            <ac:picMk id="65" creationId="{B04E5847-DFAA-90EE-BEE8-629619813665}"/>
          </ac:picMkLst>
        </pc:picChg>
        <pc:picChg chg="add del">
          <ac:chgData name="R A A Z" userId="2a23cbf1771e0adb" providerId="LiveId" clId="{4A791125-A4C0-430F-AA74-F87127C865D4}" dt="2024-09-09T22:52:47.839" v="353" actId="26606"/>
          <ac:picMkLst>
            <pc:docMk/>
            <pc:sldMk cId="2740607507" sldId="257"/>
            <ac:picMk id="66" creationId="{6713BD68-F458-4DDA-95A1-BF3C2C0A88BD}"/>
          </ac:picMkLst>
        </pc:picChg>
        <pc:picChg chg="add del">
          <ac:chgData name="R A A Z" userId="2a23cbf1771e0adb" providerId="LiveId" clId="{4A791125-A4C0-430F-AA74-F87127C865D4}" dt="2024-09-09T22:52:48.201" v="355" actId="26606"/>
          <ac:picMkLst>
            <pc:docMk/>
            <pc:sldMk cId="2740607507" sldId="257"/>
            <ac:picMk id="74" creationId="{34F408E1-C37D-F3A1-A615-CADCEAE64F32}"/>
          </ac:picMkLst>
        </pc:picChg>
        <pc:picChg chg="add del">
          <ac:chgData name="R A A Z" userId="2a23cbf1771e0adb" providerId="LiveId" clId="{4A791125-A4C0-430F-AA74-F87127C865D4}" dt="2024-09-09T22:52:49.430" v="357" actId="26606"/>
          <ac:picMkLst>
            <pc:docMk/>
            <pc:sldMk cId="2740607507" sldId="257"/>
            <ac:picMk id="77" creationId="{F72B83FA-F0AF-9B60-5800-C0F8DBABB8AF}"/>
          </ac:picMkLst>
        </pc:picChg>
        <pc:picChg chg="add">
          <ac:chgData name="R A A Z" userId="2a23cbf1771e0adb" providerId="LiveId" clId="{4A791125-A4C0-430F-AA74-F87127C865D4}" dt="2024-09-09T22:52:52.962" v="360" actId="26606"/>
          <ac:picMkLst>
            <pc:docMk/>
            <pc:sldMk cId="2740607507" sldId="257"/>
            <ac:picMk id="81" creationId="{89809CA6-4E7E-D5E0-7B9C-B3E250E20E61}"/>
          </ac:picMkLst>
        </pc:picChg>
        <pc:cxnChg chg="add del">
          <ac:chgData name="R A A Z" userId="2a23cbf1771e0adb" providerId="LiveId" clId="{4A791125-A4C0-430F-AA74-F87127C865D4}" dt="2024-09-09T22:52:52.962" v="359" actId="26606"/>
          <ac:cxnSpMkLst>
            <pc:docMk/>
            <pc:sldMk cId="2740607507" sldId="257"/>
            <ac:cxnSpMk id="58" creationId="{EE504C98-6397-41C1-A8D8-2D9C4ED307E0}"/>
          </ac:cxnSpMkLst>
        </pc:cxnChg>
        <pc:cxnChg chg="add">
          <ac:chgData name="R A A Z" userId="2a23cbf1771e0adb" providerId="LiveId" clId="{4A791125-A4C0-430F-AA74-F87127C865D4}" dt="2024-09-09T22:52:52.962" v="360" actId="26606"/>
          <ac:cxnSpMkLst>
            <pc:docMk/>
            <pc:sldMk cId="2740607507" sldId="257"/>
            <ac:cxnSpMk id="83" creationId="{58111A9F-5A83-81E0-CD78-A5959435DC2D}"/>
          </ac:cxnSpMkLst>
        </pc:cxnChg>
      </pc:sldChg>
      <pc:sldChg chg="addSp modSp mod setBg">
        <pc:chgData name="R A A Z" userId="2a23cbf1771e0adb" providerId="LiveId" clId="{4A791125-A4C0-430F-AA74-F87127C865D4}" dt="2024-08-16T19:38:41.706" v="195" actId="5793"/>
        <pc:sldMkLst>
          <pc:docMk/>
          <pc:sldMk cId="1152027828" sldId="258"/>
        </pc:sldMkLst>
        <pc:spChg chg="add mod">
          <ac:chgData name="R A A Z" userId="2a23cbf1771e0adb" providerId="LiveId" clId="{4A791125-A4C0-430F-AA74-F87127C865D4}" dt="2024-08-16T19:38:41.706" v="195" actId="5793"/>
          <ac:spMkLst>
            <pc:docMk/>
            <pc:sldMk cId="1152027828" sldId="258"/>
            <ac:spMk id="4" creationId="{EB033031-79B0-4D1A-9D14-858C3BD71188}"/>
          </ac:spMkLst>
        </pc:spChg>
        <pc:spChg chg="add">
          <ac:chgData name="R A A Z" userId="2a23cbf1771e0adb" providerId="LiveId" clId="{4A791125-A4C0-430F-AA74-F87127C865D4}" dt="2024-08-16T19:24:45.409" v="107" actId="26606"/>
          <ac:spMkLst>
            <pc:docMk/>
            <pc:sldMk cId="1152027828" sldId="258"/>
            <ac:spMk id="9" creationId="{DBC6133C-0615-4CE4-9132-37E609A9BDFA}"/>
          </ac:spMkLst>
        </pc:spChg>
        <pc:spChg chg="add">
          <ac:chgData name="R A A Z" userId="2a23cbf1771e0adb" providerId="LiveId" clId="{4A791125-A4C0-430F-AA74-F87127C865D4}" dt="2024-08-16T19:24:45.409" v="107" actId="26606"/>
          <ac:spMkLst>
            <pc:docMk/>
            <pc:sldMk cId="1152027828" sldId="258"/>
            <ac:spMk id="11" creationId="{169CC832-2974-4E8D-90ED-3E2941BA7336}"/>
          </ac:spMkLst>
        </pc:spChg>
        <pc:spChg chg="add">
          <ac:chgData name="R A A Z" userId="2a23cbf1771e0adb" providerId="LiveId" clId="{4A791125-A4C0-430F-AA74-F87127C865D4}" dt="2024-08-16T19:24:45.409" v="107" actId="26606"/>
          <ac:spMkLst>
            <pc:docMk/>
            <pc:sldMk cId="1152027828" sldId="258"/>
            <ac:spMk id="13" creationId="{55222F96-971A-4F90-B841-6BAB416C7AC1}"/>
          </ac:spMkLst>
        </pc:spChg>
        <pc:spChg chg="add">
          <ac:chgData name="R A A Z" userId="2a23cbf1771e0adb" providerId="LiveId" clId="{4A791125-A4C0-430F-AA74-F87127C865D4}" dt="2024-08-16T19:24:45.409" v="107" actId="26606"/>
          <ac:spMkLst>
            <pc:docMk/>
            <pc:sldMk cId="1152027828" sldId="258"/>
            <ac:spMk id="15" creationId="{08980754-6F4B-43C9-B9BE-127B6BED6586}"/>
          </ac:spMkLst>
        </pc:spChg>
        <pc:spChg chg="add">
          <ac:chgData name="R A A Z" userId="2a23cbf1771e0adb" providerId="LiveId" clId="{4A791125-A4C0-430F-AA74-F87127C865D4}" dt="2024-08-16T19:24:45.409" v="107" actId="26606"/>
          <ac:spMkLst>
            <pc:docMk/>
            <pc:sldMk cId="1152027828" sldId="258"/>
            <ac:spMk id="17" creationId="{2C1BBA94-3F40-40AA-8BB9-E69E25E537C1}"/>
          </ac:spMkLst>
        </pc:spChg>
        <pc:picChg chg="mod ord">
          <ac:chgData name="R A A Z" userId="2a23cbf1771e0adb" providerId="LiveId" clId="{4A791125-A4C0-430F-AA74-F87127C865D4}" dt="2024-08-16T19:24:45.409" v="107" actId="26606"/>
          <ac:picMkLst>
            <pc:docMk/>
            <pc:sldMk cId="1152027828" sldId="258"/>
            <ac:picMk id="3" creationId="{50D65C0F-E25B-E17D-48D5-B0A5207732FC}"/>
          </ac:picMkLst>
        </pc:picChg>
      </pc:sldChg>
      <pc:sldChg chg="addSp modSp mod setBg">
        <pc:chgData name="R A A Z" userId="2a23cbf1771e0adb" providerId="LiveId" clId="{4A791125-A4C0-430F-AA74-F87127C865D4}" dt="2024-09-09T22:39:48.517" v="302" actId="20577"/>
        <pc:sldMkLst>
          <pc:docMk/>
          <pc:sldMk cId="3352090111" sldId="259"/>
        </pc:sldMkLst>
        <pc:spChg chg="add mod">
          <ac:chgData name="R A A Z" userId="2a23cbf1771e0adb" providerId="LiveId" clId="{4A791125-A4C0-430F-AA74-F87127C865D4}" dt="2024-09-09T22:39:48.517" v="302" actId="20577"/>
          <ac:spMkLst>
            <pc:docMk/>
            <pc:sldMk cId="3352090111" sldId="259"/>
            <ac:spMk id="4" creationId="{3974FBB0-8BA9-FE67-FCD8-8CA0E65B7001}"/>
          </ac:spMkLst>
        </pc:spChg>
        <pc:spChg chg="add">
          <ac:chgData name="R A A Z" userId="2a23cbf1771e0adb" providerId="LiveId" clId="{4A791125-A4C0-430F-AA74-F87127C865D4}" dt="2024-08-16T19:25:09.674" v="108" actId="26606"/>
          <ac:spMkLst>
            <pc:docMk/>
            <pc:sldMk cId="3352090111" sldId="259"/>
            <ac:spMk id="9" creationId="{058A14AF-9FB5-4CC7-BA35-E8E85D3EDF0E}"/>
          </ac:spMkLst>
        </pc:spChg>
        <pc:spChg chg="add">
          <ac:chgData name="R A A Z" userId="2a23cbf1771e0adb" providerId="LiveId" clId="{4A791125-A4C0-430F-AA74-F87127C865D4}" dt="2024-08-16T19:25:09.674" v="108" actId="26606"/>
          <ac:spMkLst>
            <pc:docMk/>
            <pc:sldMk cId="3352090111" sldId="259"/>
            <ac:spMk id="11" creationId="{3A9A4357-BD1D-4622-A4FE-766E6AB8DE84}"/>
          </ac:spMkLst>
        </pc:spChg>
        <pc:spChg chg="add">
          <ac:chgData name="R A A Z" userId="2a23cbf1771e0adb" providerId="LiveId" clId="{4A791125-A4C0-430F-AA74-F87127C865D4}" dt="2024-08-16T19:25:09.674" v="108" actId="26606"/>
          <ac:spMkLst>
            <pc:docMk/>
            <pc:sldMk cId="3352090111" sldId="259"/>
            <ac:spMk id="13" creationId="{E659831F-0D9A-4C63-9EBB-8435B85A440F}"/>
          </ac:spMkLst>
        </pc:spChg>
        <pc:spChg chg="add">
          <ac:chgData name="R A A Z" userId="2a23cbf1771e0adb" providerId="LiveId" clId="{4A791125-A4C0-430F-AA74-F87127C865D4}" dt="2024-08-16T19:25:09.674" v="108" actId="26606"/>
          <ac:spMkLst>
            <pc:docMk/>
            <pc:sldMk cId="3352090111" sldId="259"/>
            <ac:spMk id="15" creationId="{E6995CE5-F890-4ABA-82A2-26507CE8D2A3}"/>
          </ac:spMkLst>
        </pc:spChg>
        <pc:picChg chg="mod ord">
          <ac:chgData name="R A A Z" userId="2a23cbf1771e0adb" providerId="LiveId" clId="{4A791125-A4C0-430F-AA74-F87127C865D4}" dt="2024-08-16T19:25:09.674" v="108" actId="26606"/>
          <ac:picMkLst>
            <pc:docMk/>
            <pc:sldMk cId="3352090111" sldId="259"/>
            <ac:picMk id="3" creationId="{27C2D220-8EDC-5B44-9EA7-95F9E92A698F}"/>
          </ac:picMkLst>
        </pc:picChg>
      </pc:sldChg>
      <pc:sldChg chg="addSp modSp mod setBg">
        <pc:chgData name="R A A Z" userId="2a23cbf1771e0adb" providerId="LiveId" clId="{4A791125-A4C0-430F-AA74-F87127C865D4}" dt="2024-08-16T19:38:33.687" v="193" actId="5793"/>
        <pc:sldMkLst>
          <pc:docMk/>
          <pc:sldMk cId="831481313" sldId="260"/>
        </pc:sldMkLst>
        <pc:spChg chg="add mod">
          <ac:chgData name="R A A Z" userId="2a23cbf1771e0adb" providerId="LiveId" clId="{4A791125-A4C0-430F-AA74-F87127C865D4}" dt="2024-08-16T19:38:33.687" v="193" actId="5793"/>
          <ac:spMkLst>
            <pc:docMk/>
            <pc:sldMk cId="831481313" sldId="260"/>
            <ac:spMk id="4" creationId="{FA3BDF1F-A97F-19B3-E20E-AAD0E054CB52}"/>
          </ac:spMkLst>
        </pc:spChg>
        <pc:spChg chg="add">
          <ac:chgData name="R A A Z" userId="2a23cbf1771e0adb" providerId="LiveId" clId="{4A791125-A4C0-430F-AA74-F87127C865D4}" dt="2024-08-16T19:25:44.094" v="109" actId="26606"/>
          <ac:spMkLst>
            <pc:docMk/>
            <pc:sldMk cId="831481313" sldId="260"/>
            <ac:spMk id="9" creationId="{28D31E1B-0407-4223-9642-0B642CBF57D9}"/>
          </ac:spMkLst>
        </pc:spChg>
        <pc:spChg chg="add">
          <ac:chgData name="R A A Z" userId="2a23cbf1771e0adb" providerId="LiveId" clId="{4A791125-A4C0-430F-AA74-F87127C865D4}" dt="2024-08-16T19:25:44.094" v="109" actId="26606"/>
          <ac:spMkLst>
            <pc:docMk/>
            <pc:sldMk cId="831481313" sldId="260"/>
            <ac:spMk id="16" creationId="{D5B0017B-2ECA-49AF-B397-DC140825DF8D}"/>
          </ac:spMkLst>
        </pc:spChg>
        <pc:spChg chg="add">
          <ac:chgData name="R A A Z" userId="2a23cbf1771e0adb" providerId="LiveId" clId="{4A791125-A4C0-430F-AA74-F87127C865D4}" dt="2024-08-16T19:25:44.094" v="109" actId="26606"/>
          <ac:spMkLst>
            <pc:docMk/>
            <pc:sldMk cId="831481313" sldId="260"/>
            <ac:spMk id="18" creationId="{70E96339-907C-46C3-99AC-31179B6F0EBD}"/>
          </ac:spMkLst>
        </pc:spChg>
        <pc:grpChg chg="add">
          <ac:chgData name="R A A Z" userId="2a23cbf1771e0adb" providerId="LiveId" clId="{4A791125-A4C0-430F-AA74-F87127C865D4}" dt="2024-08-16T19:25:44.094" v="109" actId="26606"/>
          <ac:grpSpMkLst>
            <pc:docMk/>
            <pc:sldMk cId="831481313" sldId="260"/>
            <ac:grpSpMk id="11" creationId="{AE1C45F0-260A-458C-96ED-C1F6D2151219}"/>
          </ac:grpSpMkLst>
        </pc:grpChg>
        <pc:picChg chg="mod ord">
          <ac:chgData name="R A A Z" userId="2a23cbf1771e0adb" providerId="LiveId" clId="{4A791125-A4C0-430F-AA74-F87127C865D4}" dt="2024-08-16T19:25:44.094" v="109" actId="26606"/>
          <ac:picMkLst>
            <pc:docMk/>
            <pc:sldMk cId="831481313" sldId="260"/>
            <ac:picMk id="3" creationId="{EFBE5DFC-306A-66D6-CDC9-E1B7BA98DB18}"/>
          </ac:picMkLst>
        </pc:picChg>
        <pc:cxnChg chg="add">
          <ac:chgData name="R A A Z" userId="2a23cbf1771e0adb" providerId="LiveId" clId="{4A791125-A4C0-430F-AA74-F87127C865D4}" dt="2024-08-16T19:25:44.094" v="109" actId="26606"/>
          <ac:cxnSpMkLst>
            <pc:docMk/>
            <pc:sldMk cId="831481313" sldId="260"/>
            <ac:cxnSpMk id="20" creationId="{6CF1BAF6-AD41-4082-B212-8A1F9A2E8779}"/>
          </ac:cxnSpMkLst>
        </pc:cxnChg>
      </pc:sldChg>
      <pc:sldChg chg="addSp modSp mod setBg">
        <pc:chgData name="R A A Z" userId="2a23cbf1771e0adb" providerId="LiveId" clId="{4A791125-A4C0-430F-AA74-F87127C865D4}" dt="2024-08-16T19:38:30.357" v="192" actId="5793"/>
        <pc:sldMkLst>
          <pc:docMk/>
          <pc:sldMk cId="2594781909" sldId="261"/>
        </pc:sldMkLst>
        <pc:spChg chg="add mod">
          <ac:chgData name="R A A Z" userId="2a23cbf1771e0adb" providerId="LiveId" clId="{4A791125-A4C0-430F-AA74-F87127C865D4}" dt="2024-08-16T19:38:30.357" v="192" actId="5793"/>
          <ac:spMkLst>
            <pc:docMk/>
            <pc:sldMk cId="2594781909" sldId="261"/>
            <ac:spMk id="4" creationId="{0EB707A9-9DBF-993C-93CD-F7BB500B2BC6}"/>
          </ac:spMkLst>
        </pc:spChg>
        <pc:spChg chg="add">
          <ac:chgData name="R A A Z" userId="2a23cbf1771e0adb" providerId="LiveId" clId="{4A791125-A4C0-430F-AA74-F87127C865D4}" dt="2024-08-16T19:26:35.150" v="110" actId="26606"/>
          <ac:spMkLst>
            <pc:docMk/>
            <pc:sldMk cId="2594781909" sldId="261"/>
            <ac:spMk id="9" creationId="{4AC6B390-BC59-4F1D-A0EE-D71A92F0A0B2}"/>
          </ac:spMkLst>
        </pc:spChg>
        <pc:spChg chg="add">
          <ac:chgData name="R A A Z" userId="2a23cbf1771e0adb" providerId="LiveId" clId="{4A791125-A4C0-430F-AA74-F87127C865D4}" dt="2024-08-16T19:26:35.150" v="110" actId="26606"/>
          <ac:spMkLst>
            <pc:docMk/>
            <pc:sldMk cId="2594781909" sldId="261"/>
            <ac:spMk id="11" creationId="{B6C60D79-16F1-4C4B-B7E3-7634E7069CDE}"/>
          </ac:spMkLst>
        </pc:spChg>
        <pc:spChg chg="add">
          <ac:chgData name="R A A Z" userId="2a23cbf1771e0adb" providerId="LiveId" clId="{4A791125-A4C0-430F-AA74-F87127C865D4}" dt="2024-08-16T19:26:35.150" v="110" actId="26606"/>
          <ac:spMkLst>
            <pc:docMk/>
            <pc:sldMk cId="2594781909" sldId="261"/>
            <ac:spMk id="13" creationId="{426B127E-6498-4C77-9C9D-4553A5113B80}"/>
          </ac:spMkLst>
        </pc:spChg>
        <pc:picChg chg="mod">
          <ac:chgData name="R A A Z" userId="2a23cbf1771e0adb" providerId="LiveId" clId="{4A791125-A4C0-430F-AA74-F87127C865D4}" dt="2024-08-16T19:26:44.206" v="111" actId="1076"/>
          <ac:picMkLst>
            <pc:docMk/>
            <pc:sldMk cId="2594781909" sldId="261"/>
            <ac:picMk id="3" creationId="{A69FC944-B78B-6832-D976-B69037595511}"/>
          </ac:picMkLst>
        </pc:picChg>
      </pc:sldChg>
      <pc:sldChg chg="addSp modSp mod setBg">
        <pc:chgData name="R A A Z" userId="2a23cbf1771e0adb" providerId="LiveId" clId="{4A791125-A4C0-430F-AA74-F87127C865D4}" dt="2024-08-16T19:38:26.962" v="191" actId="5793"/>
        <pc:sldMkLst>
          <pc:docMk/>
          <pc:sldMk cId="3551182474" sldId="262"/>
        </pc:sldMkLst>
        <pc:spChg chg="add mod">
          <ac:chgData name="R A A Z" userId="2a23cbf1771e0adb" providerId="LiveId" clId="{4A791125-A4C0-430F-AA74-F87127C865D4}" dt="2024-08-16T19:38:26.962" v="191" actId="5793"/>
          <ac:spMkLst>
            <pc:docMk/>
            <pc:sldMk cId="3551182474" sldId="262"/>
            <ac:spMk id="4" creationId="{29071090-DA16-8248-6B4F-EE4CEC6BC938}"/>
          </ac:spMkLst>
        </pc:spChg>
        <pc:spChg chg="add">
          <ac:chgData name="R A A Z" userId="2a23cbf1771e0adb" providerId="LiveId" clId="{4A791125-A4C0-430F-AA74-F87127C865D4}" dt="2024-08-16T19:27:13.678" v="112" actId="26606"/>
          <ac:spMkLst>
            <pc:docMk/>
            <pc:sldMk cId="3551182474" sldId="262"/>
            <ac:spMk id="9" creationId="{6EFC920F-B85A-4068-BD93-41064EDE93D3}"/>
          </ac:spMkLst>
        </pc:spChg>
        <pc:spChg chg="add">
          <ac:chgData name="R A A Z" userId="2a23cbf1771e0adb" providerId="LiveId" clId="{4A791125-A4C0-430F-AA74-F87127C865D4}" dt="2024-08-16T19:27:13.678" v="112" actId="26606"/>
          <ac:spMkLst>
            <pc:docMk/>
            <pc:sldMk cId="3551182474" sldId="262"/>
            <ac:spMk id="15" creationId="{CBC4F608-B4B8-48C3-9572-C0F061B1CD99}"/>
          </ac:spMkLst>
        </pc:spChg>
        <pc:spChg chg="add">
          <ac:chgData name="R A A Z" userId="2a23cbf1771e0adb" providerId="LiveId" clId="{4A791125-A4C0-430F-AA74-F87127C865D4}" dt="2024-08-16T19:27:13.678" v="112" actId="26606"/>
          <ac:spMkLst>
            <pc:docMk/>
            <pc:sldMk cId="3551182474" sldId="262"/>
            <ac:spMk id="17" creationId="{1382A32C-5B0C-4B1C-A074-76C6DBCC9F87}"/>
          </ac:spMkLst>
        </pc:spChg>
        <pc:grpChg chg="add">
          <ac:chgData name="R A A Z" userId="2a23cbf1771e0adb" providerId="LiveId" clId="{4A791125-A4C0-430F-AA74-F87127C865D4}" dt="2024-08-16T19:27:13.678" v="112" actId="26606"/>
          <ac:grpSpMkLst>
            <pc:docMk/>
            <pc:sldMk cId="3551182474" sldId="262"/>
            <ac:grpSpMk id="11" creationId="{1C559108-BBAE-426C-8564-051D2BA6DDC8}"/>
          </ac:grpSpMkLst>
        </pc:grpChg>
        <pc:picChg chg="mod ord">
          <ac:chgData name="R A A Z" userId="2a23cbf1771e0adb" providerId="LiveId" clId="{4A791125-A4C0-430F-AA74-F87127C865D4}" dt="2024-08-16T19:30:17.392" v="127" actId="1076"/>
          <ac:picMkLst>
            <pc:docMk/>
            <pc:sldMk cId="3551182474" sldId="262"/>
            <ac:picMk id="3" creationId="{BB9FF6A4-E1C6-616D-CD2D-C233B7E45086}"/>
          </ac:picMkLst>
        </pc:picChg>
      </pc:sldChg>
      <pc:sldChg chg="addSp modSp mod setBg">
        <pc:chgData name="R A A Z" userId="2a23cbf1771e0adb" providerId="LiveId" clId="{4A791125-A4C0-430F-AA74-F87127C865D4}" dt="2024-08-16T19:38:23.202" v="190" actId="5793"/>
        <pc:sldMkLst>
          <pc:docMk/>
          <pc:sldMk cId="1598058994" sldId="263"/>
        </pc:sldMkLst>
        <pc:spChg chg="add mod">
          <ac:chgData name="R A A Z" userId="2a23cbf1771e0adb" providerId="LiveId" clId="{4A791125-A4C0-430F-AA74-F87127C865D4}" dt="2024-08-16T19:38:23.202" v="190" actId="5793"/>
          <ac:spMkLst>
            <pc:docMk/>
            <pc:sldMk cId="1598058994" sldId="263"/>
            <ac:spMk id="4" creationId="{8ED98EE2-FBFE-0926-DAC5-BE656CFF3F22}"/>
          </ac:spMkLst>
        </pc:spChg>
        <pc:spChg chg="add">
          <ac:chgData name="R A A Z" userId="2a23cbf1771e0adb" providerId="LiveId" clId="{4A791125-A4C0-430F-AA74-F87127C865D4}" dt="2024-08-16T19:27:41.621" v="113" actId="26606"/>
          <ac:spMkLst>
            <pc:docMk/>
            <pc:sldMk cId="1598058994" sldId="263"/>
            <ac:spMk id="9" creationId="{9A724DBA-D2D9-471E-8ED7-2015DDD950DF}"/>
          </ac:spMkLst>
        </pc:spChg>
        <pc:spChg chg="add">
          <ac:chgData name="R A A Z" userId="2a23cbf1771e0adb" providerId="LiveId" clId="{4A791125-A4C0-430F-AA74-F87127C865D4}" dt="2024-08-16T19:27:41.621" v="113" actId="26606"/>
          <ac:spMkLst>
            <pc:docMk/>
            <pc:sldMk cId="1598058994" sldId="263"/>
            <ac:spMk id="11" creationId="{08980754-6F4B-43C9-B9BE-127B6BED6586}"/>
          </ac:spMkLst>
        </pc:spChg>
        <pc:spChg chg="add">
          <ac:chgData name="R A A Z" userId="2a23cbf1771e0adb" providerId="LiveId" clId="{4A791125-A4C0-430F-AA74-F87127C865D4}" dt="2024-08-16T19:27:41.621" v="113" actId="26606"/>
          <ac:spMkLst>
            <pc:docMk/>
            <pc:sldMk cId="1598058994" sldId="263"/>
            <ac:spMk id="13" creationId="{2C1BBA94-3F40-40AA-8BB9-E69E25E537C1}"/>
          </ac:spMkLst>
        </pc:spChg>
        <pc:spChg chg="add">
          <ac:chgData name="R A A Z" userId="2a23cbf1771e0adb" providerId="LiveId" clId="{4A791125-A4C0-430F-AA74-F87127C865D4}" dt="2024-08-16T19:27:41.621" v="113" actId="26606"/>
          <ac:spMkLst>
            <pc:docMk/>
            <pc:sldMk cId="1598058994" sldId="263"/>
            <ac:spMk id="15" creationId="{169CC832-2974-4E8D-90ED-3E2941BA7336}"/>
          </ac:spMkLst>
        </pc:spChg>
        <pc:spChg chg="add">
          <ac:chgData name="R A A Z" userId="2a23cbf1771e0adb" providerId="LiveId" clId="{4A791125-A4C0-430F-AA74-F87127C865D4}" dt="2024-08-16T19:27:41.621" v="113" actId="26606"/>
          <ac:spMkLst>
            <pc:docMk/>
            <pc:sldMk cId="1598058994" sldId="263"/>
            <ac:spMk id="17" creationId="{55222F96-971A-4F90-B841-6BAB416C7AC1}"/>
          </ac:spMkLst>
        </pc:spChg>
        <pc:picChg chg="mod">
          <ac:chgData name="R A A Z" userId="2a23cbf1771e0adb" providerId="LiveId" clId="{4A791125-A4C0-430F-AA74-F87127C865D4}" dt="2024-08-16T19:27:41.621" v="113" actId="26606"/>
          <ac:picMkLst>
            <pc:docMk/>
            <pc:sldMk cId="1598058994" sldId="263"/>
            <ac:picMk id="3" creationId="{51C3E8BE-BD35-D6FF-09D8-5F1B2E5887F2}"/>
          </ac:picMkLst>
        </pc:picChg>
      </pc:sldChg>
      <pc:sldChg chg="addSp delSp modSp mod setBg">
        <pc:chgData name="R A A Z" userId="2a23cbf1771e0adb" providerId="LiveId" clId="{4A791125-A4C0-430F-AA74-F87127C865D4}" dt="2024-08-16T19:38:17.721" v="189" actId="5793"/>
        <pc:sldMkLst>
          <pc:docMk/>
          <pc:sldMk cId="1602030346" sldId="264"/>
        </pc:sldMkLst>
        <pc:spChg chg="add mod">
          <ac:chgData name="R A A Z" userId="2a23cbf1771e0adb" providerId="LiveId" clId="{4A791125-A4C0-430F-AA74-F87127C865D4}" dt="2024-08-16T19:38:17.721" v="189" actId="5793"/>
          <ac:spMkLst>
            <pc:docMk/>
            <pc:sldMk cId="1602030346" sldId="264"/>
            <ac:spMk id="4" creationId="{78B6BF3D-2C0B-54FB-62EB-BFF4083F0689}"/>
          </ac:spMkLst>
        </pc:spChg>
        <pc:spChg chg="add del">
          <ac:chgData name="R A A Z" userId="2a23cbf1771e0adb" providerId="LiveId" clId="{4A791125-A4C0-430F-AA74-F87127C865D4}" dt="2024-08-16T19:28:24.864" v="119" actId="26606"/>
          <ac:spMkLst>
            <pc:docMk/>
            <pc:sldMk cId="1602030346" sldId="264"/>
            <ac:spMk id="9" creationId="{327D73B4-9F5C-4A64-A179-51B9500CB8B5}"/>
          </ac:spMkLst>
        </pc:spChg>
        <pc:spChg chg="add del">
          <ac:chgData name="R A A Z" userId="2a23cbf1771e0adb" providerId="LiveId" clId="{4A791125-A4C0-430F-AA74-F87127C865D4}" dt="2024-08-16T19:28:24.864" v="119" actId="26606"/>
          <ac:spMkLst>
            <pc:docMk/>
            <pc:sldMk cId="1602030346" sldId="264"/>
            <ac:spMk id="11" creationId="{C1F06963-6374-4B48-844F-071A9BAAAE02}"/>
          </ac:spMkLst>
        </pc:spChg>
        <pc:spChg chg="add del">
          <ac:chgData name="R A A Z" userId="2a23cbf1771e0adb" providerId="LiveId" clId="{4A791125-A4C0-430F-AA74-F87127C865D4}" dt="2024-08-16T19:28:24.864" v="119" actId="26606"/>
          <ac:spMkLst>
            <pc:docMk/>
            <pc:sldMk cId="1602030346" sldId="264"/>
            <ac:spMk id="13" creationId="{6CB927A4-E432-4310-9CD5-E89FF5063179}"/>
          </ac:spMkLst>
        </pc:spChg>
        <pc:spChg chg="add del">
          <ac:chgData name="R A A Z" userId="2a23cbf1771e0adb" providerId="LiveId" clId="{4A791125-A4C0-430F-AA74-F87127C865D4}" dt="2024-08-16T19:28:24.864" v="119" actId="26606"/>
          <ac:spMkLst>
            <pc:docMk/>
            <pc:sldMk cId="1602030346" sldId="264"/>
            <ac:spMk id="15" creationId="{1453BF6C-B012-48B7-B4E8-6D7AC7C27D02}"/>
          </ac:spMkLst>
        </pc:spChg>
        <pc:spChg chg="add del">
          <ac:chgData name="R A A Z" userId="2a23cbf1771e0adb" providerId="LiveId" clId="{4A791125-A4C0-430F-AA74-F87127C865D4}" dt="2024-08-16T19:28:24.864" v="119" actId="26606"/>
          <ac:spMkLst>
            <pc:docMk/>
            <pc:sldMk cId="1602030346" sldId="264"/>
            <ac:spMk id="17" creationId="{E3020543-B24B-4EC4-8FFC-8DD88EEA91A8}"/>
          </ac:spMkLst>
        </pc:spChg>
        <pc:spChg chg="add">
          <ac:chgData name="R A A Z" userId="2a23cbf1771e0adb" providerId="LiveId" clId="{4A791125-A4C0-430F-AA74-F87127C865D4}" dt="2024-08-16T19:28:24.864" v="119" actId="26606"/>
          <ac:spMkLst>
            <pc:docMk/>
            <pc:sldMk cId="1602030346" sldId="264"/>
            <ac:spMk id="24" creationId="{201CC55D-ED54-4C5C-95E6-10947BD1103B}"/>
          </ac:spMkLst>
        </pc:spChg>
        <pc:spChg chg="add">
          <ac:chgData name="R A A Z" userId="2a23cbf1771e0adb" providerId="LiveId" clId="{4A791125-A4C0-430F-AA74-F87127C865D4}" dt="2024-08-16T19:28:24.864" v="119" actId="26606"/>
          <ac:spMkLst>
            <pc:docMk/>
            <pc:sldMk cId="1602030346" sldId="264"/>
            <ac:spMk id="30" creationId="{3873B707-463F-40B0-8227-E8CC6C67EB25}"/>
          </ac:spMkLst>
        </pc:spChg>
        <pc:spChg chg="add">
          <ac:chgData name="R A A Z" userId="2a23cbf1771e0adb" providerId="LiveId" clId="{4A791125-A4C0-430F-AA74-F87127C865D4}" dt="2024-08-16T19:28:24.864" v="119" actId="26606"/>
          <ac:spMkLst>
            <pc:docMk/>
            <pc:sldMk cId="1602030346" sldId="264"/>
            <ac:spMk id="32" creationId="{C13237C8-E62C-4F0D-A318-BD6FB6C2D138}"/>
          </ac:spMkLst>
        </pc:spChg>
        <pc:spChg chg="add">
          <ac:chgData name="R A A Z" userId="2a23cbf1771e0adb" providerId="LiveId" clId="{4A791125-A4C0-430F-AA74-F87127C865D4}" dt="2024-08-16T19:28:24.864" v="119" actId="26606"/>
          <ac:spMkLst>
            <pc:docMk/>
            <pc:sldMk cId="1602030346" sldId="264"/>
            <ac:spMk id="34" creationId="{19C9EAEA-39D0-4B0E-A0EB-51E7B26740B1}"/>
          </ac:spMkLst>
        </pc:spChg>
        <pc:grpChg chg="add">
          <ac:chgData name="R A A Z" userId="2a23cbf1771e0adb" providerId="LiveId" clId="{4A791125-A4C0-430F-AA74-F87127C865D4}" dt="2024-08-16T19:28:24.864" v="119" actId="26606"/>
          <ac:grpSpMkLst>
            <pc:docMk/>
            <pc:sldMk cId="1602030346" sldId="264"/>
            <ac:grpSpMk id="26" creationId="{1DE889C7-FAD6-4397-98E2-05D503484459}"/>
          </ac:grpSpMkLst>
        </pc:grpChg>
        <pc:picChg chg="mod ord">
          <ac:chgData name="R A A Z" userId="2a23cbf1771e0adb" providerId="LiveId" clId="{4A791125-A4C0-430F-AA74-F87127C865D4}" dt="2024-08-16T19:28:24.864" v="119" actId="26606"/>
          <ac:picMkLst>
            <pc:docMk/>
            <pc:sldMk cId="1602030346" sldId="264"/>
            <ac:picMk id="3" creationId="{2D4FF9F4-0FC2-3A4A-4E29-D46655759730}"/>
          </ac:picMkLst>
        </pc:picChg>
        <pc:cxnChg chg="add del">
          <ac:chgData name="R A A Z" userId="2a23cbf1771e0adb" providerId="LiveId" clId="{4A791125-A4C0-430F-AA74-F87127C865D4}" dt="2024-08-16T19:28:24.864" v="119" actId="26606"/>
          <ac:cxnSpMkLst>
            <pc:docMk/>
            <pc:sldMk cId="1602030346" sldId="264"/>
            <ac:cxnSpMk id="19" creationId="{C49DA8F6-BCC1-4447-B54C-57856834B94B}"/>
          </ac:cxnSpMkLst>
        </pc:cxnChg>
      </pc:sldChg>
      <pc:sldChg chg="addSp modSp mod setBg">
        <pc:chgData name="R A A Z" userId="2a23cbf1771e0adb" providerId="LiveId" clId="{4A791125-A4C0-430F-AA74-F87127C865D4}" dt="2024-08-16T19:38:13.759" v="188" actId="5793"/>
        <pc:sldMkLst>
          <pc:docMk/>
          <pc:sldMk cId="927680067" sldId="265"/>
        </pc:sldMkLst>
        <pc:spChg chg="add mod">
          <ac:chgData name="R A A Z" userId="2a23cbf1771e0adb" providerId="LiveId" clId="{4A791125-A4C0-430F-AA74-F87127C865D4}" dt="2024-08-16T19:38:13.759" v="188" actId="5793"/>
          <ac:spMkLst>
            <pc:docMk/>
            <pc:sldMk cId="927680067" sldId="265"/>
            <ac:spMk id="4" creationId="{552F2971-6991-BA1D-6CC5-D9A887D4EE7E}"/>
          </ac:spMkLst>
        </pc:spChg>
        <pc:spChg chg="add">
          <ac:chgData name="R A A Z" userId="2a23cbf1771e0adb" providerId="LiveId" clId="{4A791125-A4C0-430F-AA74-F87127C865D4}" dt="2024-08-16T19:28:48.849" v="120" actId="26606"/>
          <ac:spMkLst>
            <pc:docMk/>
            <pc:sldMk cId="927680067" sldId="265"/>
            <ac:spMk id="9" creationId="{058A14AF-9FB5-4CC7-BA35-E8E85D3EDF0E}"/>
          </ac:spMkLst>
        </pc:spChg>
        <pc:spChg chg="add">
          <ac:chgData name="R A A Z" userId="2a23cbf1771e0adb" providerId="LiveId" clId="{4A791125-A4C0-430F-AA74-F87127C865D4}" dt="2024-08-16T19:28:48.849" v="120" actId="26606"/>
          <ac:spMkLst>
            <pc:docMk/>
            <pc:sldMk cId="927680067" sldId="265"/>
            <ac:spMk id="11" creationId="{3A9A4357-BD1D-4622-A4FE-766E6AB8DE84}"/>
          </ac:spMkLst>
        </pc:spChg>
        <pc:spChg chg="add">
          <ac:chgData name="R A A Z" userId="2a23cbf1771e0adb" providerId="LiveId" clId="{4A791125-A4C0-430F-AA74-F87127C865D4}" dt="2024-08-16T19:28:48.849" v="120" actId="26606"/>
          <ac:spMkLst>
            <pc:docMk/>
            <pc:sldMk cId="927680067" sldId="265"/>
            <ac:spMk id="13" creationId="{E659831F-0D9A-4C63-9EBB-8435B85A440F}"/>
          </ac:spMkLst>
        </pc:spChg>
        <pc:spChg chg="add">
          <ac:chgData name="R A A Z" userId="2a23cbf1771e0adb" providerId="LiveId" clId="{4A791125-A4C0-430F-AA74-F87127C865D4}" dt="2024-08-16T19:28:48.849" v="120" actId="26606"/>
          <ac:spMkLst>
            <pc:docMk/>
            <pc:sldMk cId="927680067" sldId="265"/>
            <ac:spMk id="15" creationId="{E6995CE5-F890-4ABA-82A2-26507CE8D2A3}"/>
          </ac:spMkLst>
        </pc:spChg>
        <pc:picChg chg="mod ord">
          <ac:chgData name="R A A Z" userId="2a23cbf1771e0adb" providerId="LiveId" clId="{4A791125-A4C0-430F-AA74-F87127C865D4}" dt="2024-08-16T19:28:48.849" v="120" actId="26606"/>
          <ac:picMkLst>
            <pc:docMk/>
            <pc:sldMk cId="927680067" sldId="265"/>
            <ac:picMk id="3" creationId="{B5CE779F-5185-95B2-EDBA-6565A148C3E5}"/>
          </ac:picMkLst>
        </pc:picChg>
      </pc:sldChg>
      <pc:sldChg chg="addSp delSp modSp mod setBg">
        <pc:chgData name="R A A Z" userId="2a23cbf1771e0adb" providerId="LiveId" clId="{4A791125-A4C0-430F-AA74-F87127C865D4}" dt="2024-08-16T19:40:22.848" v="196" actId="5793"/>
        <pc:sldMkLst>
          <pc:docMk/>
          <pc:sldMk cId="1857789330" sldId="266"/>
        </pc:sldMkLst>
        <pc:spChg chg="add mod">
          <ac:chgData name="R A A Z" userId="2a23cbf1771e0adb" providerId="LiveId" clId="{4A791125-A4C0-430F-AA74-F87127C865D4}" dt="2024-08-16T19:40:22.848" v="196" actId="5793"/>
          <ac:spMkLst>
            <pc:docMk/>
            <pc:sldMk cId="1857789330" sldId="266"/>
            <ac:spMk id="4" creationId="{0E87EF13-4AF5-DFAC-E68F-C61B4A93E74E}"/>
          </ac:spMkLst>
        </pc:spChg>
        <pc:spChg chg="add del">
          <ac:chgData name="R A A Z" userId="2a23cbf1771e0adb" providerId="LiveId" clId="{4A791125-A4C0-430F-AA74-F87127C865D4}" dt="2024-08-16T19:29:26.425" v="122" actId="26606"/>
          <ac:spMkLst>
            <pc:docMk/>
            <pc:sldMk cId="1857789330" sldId="266"/>
            <ac:spMk id="9" creationId="{0D7B6173-1D58-48E2-83CF-37350F315F75}"/>
          </ac:spMkLst>
        </pc:spChg>
        <pc:spChg chg="add del">
          <ac:chgData name="R A A Z" userId="2a23cbf1771e0adb" providerId="LiveId" clId="{4A791125-A4C0-430F-AA74-F87127C865D4}" dt="2024-08-16T19:29:26.425" v="122" actId="26606"/>
          <ac:spMkLst>
            <pc:docMk/>
            <pc:sldMk cId="1857789330" sldId="266"/>
            <ac:spMk id="11" creationId="{02EBFA83-D4DB-4CA0-B229-9E44634D7FE9}"/>
          </ac:spMkLst>
        </pc:spChg>
        <pc:spChg chg="add del">
          <ac:chgData name="R A A Z" userId="2a23cbf1771e0adb" providerId="LiveId" clId="{4A791125-A4C0-430F-AA74-F87127C865D4}" dt="2024-08-16T19:29:26.425" v="122" actId="26606"/>
          <ac:spMkLst>
            <pc:docMk/>
            <pc:sldMk cId="1857789330" sldId="266"/>
            <ac:spMk id="15" creationId="{21BDEC81-16A7-4451-B893-C15000083B77}"/>
          </ac:spMkLst>
        </pc:spChg>
        <pc:spChg chg="add del">
          <ac:chgData name="R A A Z" userId="2a23cbf1771e0adb" providerId="LiveId" clId="{4A791125-A4C0-430F-AA74-F87127C865D4}" dt="2024-08-16T19:29:26.425" v="122" actId="26606"/>
          <ac:spMkLst>
            <pc:docMk/>
            <pc:sldMk cId="1857789330" sldId="266"/>
            <ac:spMk id="17" creationId="{26A515A1-4D80-430E-BE0A-71A290516A82}"/>
          </ac:spMkLst>
        </pc:spChg>
        <pc:spChg chg="add">
          <ac:chgData name="R A A Z" userId="2a23cbf1771e0adb" providerId="LiveId" clId="{4A791125-A4C0-430F-AA74-F87127C865D4}" dt="2024-08-16T19:29:26.443" v="123" actId="26606"/>
          <ac:spMkLst>
            <pc:docMk/>
            <pc:sldMk cId="1857789330" sldId="266"/>
            <ac:spMk id="19" creationId="{9D25F302-27C5-414F-97F8-6EA0A6C028BA}"/>
          </ac:spMkLst>
        </pc:spChg>
        <pc:spChg chg="add">
          <ac:chgData name="R A A Z" userId="2a23cbf1771e0adb" providerId="LiveId" clId="{4A791125-A4C0-430F-AA74-F87127C865D4}" dt="2024-08-16T19:29:26.443" v="123" actId="26606"/>
          <ac:spMkLst>
            <pc:docMk/>
            <pc:sldMk cId="1857789330" sldId="266"/>
            <ac:spMk id="20" creationId="{830A36F8-48C2-4842-A87B-8CE8DF4E7FD2}"/>
          </ac:spMkLst>
        </pc:spChg>
        <pc:spChg chg="add">
          <ac:chgData name="R A A Z" userId="2a23cbf1771e0adb" providerId="LiveId" clId="{4A791125-A4C0-430F-AA74-F87127C865D4}" dt="2024-08-16T19:29:26.443" v="123" actId="26606"/>
          <ac:spMkLst>
            <pc:docMk/>
            <pc:sldMk cId="1857789330" sldId="266"/>
            <ac:spMk id="21" creationId="{086A5A31-B10A-4793-84D4-D785959AE5B8}"/>
          </ac:spMkLst>
        </pc:spChg>
        <pc:picChg chg="mod">
          <ac:chgData name="R A A Z" userId="2a23cbf1771e0adb" providerId="LiveId" clId="{4A791125-A4C0-430F-AA74-F87127C865D4}" dt="2024-08-16T19:29:26.443" v="123" actId="26606"/>
          <ac:picMkLst>
            <pc:docMk/>
            <pc:sldMk cId="1857789330" sldId="266"/>
            <ac:picMk id="3" creationId="{679C236F-11F4-7A38-181D-903B24396489}"/>
          </ac:picMkLst>
        </pc:picChg>
        <pc:picChg chg="add del">
          <ac:chgData name="R A A Z" userId="2a23cbf1771e0adb" providerId="LiveId" clId="{4A791125-A4C0-430F-AA74-F87127C865D4}" dt="2024-08-16T19:29:26.425" v="122" actId="26606"/>
          <ac:picMkLst>
            <pc:docMk/>
            <pc:sldMk cId="1857789330" sldId="266"/>
            <ac:picMk id="13" creationId="{B0DAC8FB-A162-44E3-A606-C855A03A5B09}"/>
          </ac:picMkLst>
        </pc:picChg>
      </pc:sldChg>
      <pc:sldChg chg="addSp delSp modSp del mod setBg">
        <pc:chgData name="R A A Z" userId="2a23cbf1771e0adb" providerId="LiveId" clId="{4A791125-A4C0-430F-AA74-F87127C865D4}" dt="2024-09-09T22:39:23.241" v="299" actId="47"/>
        <pc:sldMkLst>
          <pc:docMk/>
          <pc:sldMk cId="1766926054" sldId="267"/>
        </pc:sldMkLst>
        <pc:spChg chg="add mod ord">
          <ac:chgData name="R A A Z" userId="2a23cbf1771e0adb" providerId="LiveId" clId="{4A791125-A4C0-430F-AA74-F87127C865D4}" dt="2024-08-16T19:37:11.330" v="171" actId="1076"/>
          <ac:spMkLst>
            <pc:docMk/>
            <pc:sldMk cId="1766926054" sldId="267"/>
            <ac:spMk id="2" creationId="{074335A1-7086-392F-B6DB-1D430CB6C943}"/>
          </ac:spMkLst>
        </pc:spChg>
        <pc:spChg chg="add del">
          <ac:chgData name="R A A Z" userId="2a23cbf1771e0adb" providerId="LiveId" clId="{4A791125-A4C0-430F-AA74-F87127C865D4}" dt="2024-08-16T19:34:48.174" v="152" actId="26606"/>
          <ac:spMkLst>
            <pc:docMk/>
            <pc:sldMk cId="1766926054" sldId="267"/>
            <ac:spMk id="7" creationId="{84697CDA-BDB7-4883-B48B-1D4EDB2F0E93}"/>
          </ac:spMkLst>
        </pc:spChg>
        <pc:spChg chg="add del">
          <ac:chgData name="R A A Z" userId="2a23cbf1771e0adb" providerId="LiveId" clId="{4A791125-A4C0-430F-AA74-F87127C865D4}" dt="2024-08-16T19:32:11.069" v="129" actId="26606"/>
          <ac:spMkLst>
            <pc:docMk/>
            <pc:sldMk cId="1766926054" sldId="267"/>
            <ac:spMk id="8" creationId="{79BB35BC-D5C2-4C8B-A22A-A71E6191913B}"/>
          </ac:spMkLst>
        </pc:spChg>
        <pc:spChg chg="add del">
          <ac:chgData name="R A A Z" userId="2a23cbf1771e0adb" providerId="LiveId" clId="{4A791125-A4C0-430F-AA74-F87127C865D4}" dt="2024-08-16T19:32:14.352" v="131" actId="26606"/>
          <ac:spMkLst>
            <pc:docMk/>
            <pc:sldMk cId="1766926054" sldId="267"/>
            <ac:spMk id="9" creationId="{6F4C891B-62D0-4250-AEB7-0F42BAD78D7D}"/>
          </ac:spMkLst>
        </pc:spChg>
        <pc:spChg chg="add del">
          <ac:chgData name="R A A Z" userId="2a23cbf1771e0adb" providerId="LiveId" clId="{4A791125-A4C0-430F-AA74-F87127C865D4}" dt="2024-08-16T19:34:48.174" v="152" actId="26606"/>
          <ac:spMkLst>
            <pc:docMk/>
            <pc:sldMk cId="1766926054" sldId="267"/>
            <ac:spMk id="11" creationId="{66DA0389-D66E-4727-8EFB-E60E6C412FC8}"/>
          </ac:spMkLst>
        </pc:spChg>
        <pc:spChg chg="add del">
          <ac:chgData name="R A A Z" userId="2a23cbf1771e0adb" providerId="LiveId" clId="{4A791125-A4C0-430F-AA74-F87127C865D4}" dt="2024-08-16T19:34:48.174" v="152" actId="26606"/>
          <ac:spMkLst>
            <pc:docMk/>
            <pc:sldMk cId="1766926054" sldId="267"/>
            <ac:spMk id="12" creationId="{11026190-6B62-46DB-B5FF-9E0FF9BDCDC6}"/>
          </ac:spMkLst>
        </pc:spChg>
        <pc:spChg chg="add del">
          <ac:chgData name="R A A Z" userId="2a23cbf1771e0adb" providerId="LiveId" clId="{4A791125-A4C0-430F-AA74-F87127C865D4}" dt="2024-08-16T19:34:48.174" v="152" actId="26606"/>
          <ac:spMkLst>
            <pc:docMk/>
            <pc:sldMk cId="1766926054" sldId="267"/>
            <ac:spMk id="13" creationId="{B24A3A03-2C4E-45B5-B388-FAD638CDF0A1}"/>
          </ac:spMkLst>
        </pc:spChg>
        <pc:spChg chg="add del">
          <ac:chgData name="R A A Z" userId="2a23cbf1771e0adb" providerId="LiveId" clId="{4A791125-A4C0-430F-AA74-F87127C865D4}" dt="2024-08-16T19:35:04.191" v="154" actId="26606"/>
          <ac:spMkLst>
            <pc:docMk/>
            <pc:sldMk cId="1766926054" sldId="267"/>
            <ac:spMk id="18" creationId="{04812C46-200A-4DEB-A05E-3ED6C68C2387}"/>
          </ac:spMkLst>
        </pc:spChg>
        <pc:spChg chg="add del">
          <ac:chgData name="R A A Z" userId="2a23cbf1771e0adb" providerId="LiveId" clId="{4A791125-A4C0-430F-AA74-F87127C865D4}" dt="2024-08-16T19:35:04.191" v="154" actId="26606"/>
          <ac:spMkLst>
            <pc:docMk/>
            <pc:sldMk cId="1766926054" sldId="267"/>
            <ac:spMk id="20" creationId="{D1EA859B-E555-4109-94F3-6700E046E008}"/>
          </ac:spMkLst>
        </pc:spChg>
        <pc:spChg chg="add del">
          <ac:chgData name="R A A Z" userId="2a23cbf1771e0adb" providerId="LiveId" clId="{4A791125-A4C0-430F-AA74-F87127C865D4}" dt="2024-08-16T19:35:46.658" v="160" actId="26606"/>
          <ac:spMkLst>
            <pc:docMk/>
            <pc:sldMk cId="1766926054" sldId="267"/>
            <ac:spMk id="25" creationId="{04812C46-200A-4DEB-A05E-3ED6C68C2387}"/>
          </ac:spMkLst>
        </pc:spChg>
        <pc:spChg chg="add del">
          <ac:chgData name="R A A Z" userId="2a23cbf1771e0adb" providerId="LiveId" clId="{4A791125-A4C0-430F-AA74-F87127C865D4}" dt="2024-08-16T19:35:46.658" v="160" actId="26606"/>
          <ac:spMkLst>
            <pc:docMk/>
            <pc:sldMk cId="1766926054" sldId="267"/>
            <ac:spMk id="27" creationId="{D1EA859B-E555-4109-94F3-6700E046E008}"/>
          </ac:spMkLst>
        </pc:spChg>
        <pc:spChg chg="add del">
          <ac:chgData name="R A A Z" userId="2a23cbf1771e0adb" providerId="LiveId" clId="{4A791125-A4C0-430F-AA74-F87127C865D4}" dt="2024-08-16T19:36:41.973" v="168" actId="26606"/>
          <ac:spMkLst>
            <pc:docMk/>
            <pc:sldMk cId="1766926054" sldId="267"/>
            <ac:spMk id="29" creationId="{B1595A09-E336-4D1B-9B3A-06A2287A54E2}"/>
          </ac:spMkLst>
        </pc:spChg>
        <pc:spChg chg="add del">
          <ac:chgData name="R A A Z" userId="2a23cbf1771e0adb" providerId="LiveId" clId="{4A791125-A4C0-430F-AA74-F87127C865D4}" dt="2024-08-16T19:36:41.973" v="168" actId="26606"/>
          <ac:spMkLst>
            <pc:docMk/>
            <pc:sldMk cId="1766926054" sldId="267"/>
            <ac:spMk id="30" creationId="{3540989C-C7B8-473B-BF87-6F2DA6A90006}"/>
          </ac:spMkLst>
        </pc:spChg>
        <pc:spChg chg="add del">
          <ac:chgData name="R A A Z" userId="2a23cbf1771e0adb" providerId="LiveId" clId="{4A791125-A4C0-430F-AA74-F87127C865D4}" dt="2024-08-16T19:35:42.931" v="157" actId="26606"/>
          <ac:spMkLst>
            <pc:docMk/>
            <pc:sldMk cId="1766926054" sldId="267"/>
            <ac:spMk id="32" creationId="{04812C46-200A-4DEB-A05E-3ED6C68C2387}"/>
          </ac:spMkLst>
        </pc:spChg>
        <pc:spChg chg="add del">
          <ac:chgData name="R A A Z" userId="2a23cbf1771e0adb" providerId="LiveId" clId="{4A791125-A4C0-430F-AA74-F87127C865D4}" dt="2024-08-16T19:35:42.931" v="157" actId="26606"/>
          <ac:spMkLst>
            <pc:docMk/>
            <pc:sldMk cId="1766926054" sldId="267"/>
            <ac:spMk id="34" creationId="{D1EA859B-E555-4109-94F3-6700E046E008}"/>
          </ac:spMkLst>
        </pc:spChg>
        <pc:spChg chg="add">
          <ac:chgData name="R A A Z" userId="2a23cbf1771e0adb" providerId="LiveId" clId="{4A791125-A4C0-430F-AA74-F87127C865D4}" dt="2024-08-16T19:36:41.973" v="168" actId="26606"/>
          <ac:spMkLst>
            <pc:docMk/>
            <pc:sldMk cId="1766926054" sldId="267"/>
            <ac:spMk id="35" creationId="{4522B21E-B2B9-4C72-9A71-C87EFD137480}"/>
          </ac:spMkLst>
        </pc:spChg>
        <pc:spChg chg="add">
          <ac:chgData name="R A A Z" userId="2a23cbf1771e0adb" providerId="LiveId" clId="{4A791125-A4C0-430F-AA74-F87127C865D4}" dt="2024-08-16T19:36:41.973" v="168" actId="26606"/>
          <ac:spMkLst>
            <pc:docMk/>
            <pc:sldMk cId="1766926054" sldId="267"/>
            <ac:spMk id="37" creationId="{5EB7D2A2-F448-44D4-938C-DC84CBCB3B1E}"/>
          </ac:spMkLst>
        </pc:spChg>
        <pc:spChg chg="add">
          <ac:chgData name="R A A Z" userId="2a23cbf1771e0adb" providerId="LiveId" clId="{4A791125-A4C0-430F-AA74-F87127C865D4}" dt="2024-08-16T19:36:41.973" v="168" actId="26606"/>
          <ac:spMkLst>
            <pc:docMk/>
            <pc:sldMk cId="1766926054" sldId="267"/>
            <ac:spMk id="39" creationId="{871AEA07-1E14-44B4-8E55-64EF049CD66F}"/>
          </ac:spMkLst>
        </pc:spChg>
        <pc:picChg chg="add del">
          <ac:chgData name="R A A Z" userId="2a23cbf1771e0adb" providerId="LiveId" clId="{4A791125-A4C0-430F-AA74-F87127C865D4}" dt="2024-08-16T19:32:11.069" v="129" actId="26606"/>
          <ac:picMkLst>
            <pc:docMk/>
            <pc:sldMk cId="1766926054" sldId="267"/>
            <ac:picMk id="4" creationId="{1855CA33-EA37-64FF-BC3C-96D1C39E083D}"/>
          </ac:picMkLst>
        </pc:picChg>
        <pc:picChg chg="add del mod">
          <ac:chgData name="R A A Z" userId="2a23cbf1771e0adb" providerId="LiveId" clId="{4A791125-A4C0-430F-AA74-F87127C865D4}" dt="2024-08-16T19:36:12.108" v="166" actId="478"/>
          <ac:picMkLst>
            <pc:docMk/>
            <pc:sldMk cId="1766926054" sldId="267"/>
            <ac:picMk id="5" creationId="{97ED3884-EAF2-46D2-F9F9-E3CD33EE48EB}"/>
          </ac:picMkLst>
        </pc:picChg>
        <pc:picChg chg="add del">
          <ac:chgData name="R A A Z" userId="2a23cbf1771e0adb" providerId="LiveId" clId="{4A791125-A4C0-430F-AA74-F87127C865D4}" dt="2024-08-16T19:32:14.352" v="131" actId="26606"/>
          <ac:picMkLst>
            <pc:docMk/>
            <pc:sldMk cId="1766926054" sldId="267"/>
            <ac:picMk id="6" creationId="{362618D3-7957-5F1B-68ED-29044348E95D}"/>
          </ac:picMkLst>
        </pc:picChg>
        <pc:picChg chg="add mod">
          <ac:chgData name="R A A Z" userId="2a23cbf1771e0adb" providerId="LiveId" clId="{4A791125-A4C0-430F-AA74-F87127C865D4}" dt="2024-08-16T19:37:25.301" v="182" actId="1076"/>
          <ac:picMkLst>
            <pc:docMk/>
            <pc:sldMk cId="1766926054" sldId="267"/>
            <ac:picMk id="14" creationId="{79EEFE8B-EABE-CA4D-FFE2-BEDCC7CA77D5}"/>
          </ac:picMkLst>
        </pc:picChg>
        <pc:picChg chg="add mod">
          <ac:chgData name="R A A Z" userId="2a23cbf1771e0adb" providerId="LiveId" clId="{4A791125-A4C0-430F-AA74-F87127C865D4}" dt="2024-08-16T19:37:49.669" v="187" actId="1076"/>
          <ac:picMkLst>
            <pc:docMk/>
            <pc:sldMk cId="1766926054" sldId="267"/>
            <ac:picMk id="16" creationId="{F02D54BC-39BB-3147-8A83-06361C09DE09}"/>
          </ac:picMkLst>
        </pc:picChg>
        <pc:cxnChg chg="add">
          <ac:chgData name="R A A Z" userId="2a23cbf1771e0adb" providerId="LiveId" clId="{4A791125-A4C0-430F-AA74-F87127C865D4}" dt="2024-08-16T19:36:41.973" v="168" actId="26606"/>
          <ac:cxnSpMkLst>
            <pc:docMk/>
            <pc:sldMk cId="1766926054" sldId="267"/>
            <ac:cxnSpMk id="41" creationId="{F7C8EA93-3210-4C62-99E9-153C275E3A87}"/>
          </ac:cxnSpMkLst>
        </pc:cxnChg>
      </pc:sldChg>
      <pc:sldChg chg="addSp modSp new del mod">
        <pc:chgData name="R A A Z" userId="2a23cbf1771e0adb" providerId="LiveId" clId="{4A791125-A4C0-430F-AA74-F87127C865D4}" dt="2024-09-09T22:39:28.581" v="300" actId="47"/>
        <pc:sldMkLst>
          <pc:docMk/>
          <pc:sldMk cId="1598896739" sldId="268"/>
        </pc:sldMkLst>
        <pc:spChg chg="add mod">
          <ac:chgData name="R A A Z" userId="2a23cbf1771e0adb" providerId="LiveId" clId="{4A791125-A4C0-430F-AA74-F87127C865D4}" dt="2024-08-22T19:23:12.198" v="236" actId="20577"/>
          <ac:spMkLst>
            <pc:docMk/>
            <pc:sldMk cId="1598896739" sldId="268"/>
            <ac:spMk id="2" creationId="{5630758D-6302-C48A-283D-F611D48880A4}"/>
          </ac:spMkLst>
        </pc:spChg>
      </pc:sldChg>
      <pc:sldChg chg="addSp delSp modSp new mod">
        <pc:chgData name="R A A Z" userId="2a23cbf1771e0adb" providerId="LiveId" clId="{4A791125-A4C0-430F-AA74-F87127C865D4}" dt="2024-09-09T22:58:55.897" v="376" actId="1076"/>
        <pc:sldMkLst>
          <pc:docMk/>
          <pc:sldMk cId="1246146343" sldId="269"/>
        </pc:sldMkLst>
        <pc:spChg chg="del">
          <ac:chgData name="R A A Z" userId="2a23cbf1771e0adb" providerId="LiveId" clId="{4A791125-A4C0-430F-AA74-F87127C865D4}" dt="2024-08-22T19:23:30.393" v="239" actId="478"/>
          <ac:spMkLst>
            <pc:docMk/>
            <pc:sldMk cId="1246146343" sldId="269"/>
            <ac:spMk id="2" creationId="{218B2E24-D904-BC22-C978-6318153F150E}"/>
          </ac:spMkLst>
        </pc:spChg>
        <pc:spChg chg="add del mod">
          <ac:chgData name="R A A Z" userId="2a23cbf1771e0adb" providerId="LiveId" clId="{4A791125-A4C0-430F-AA74-F87127C865D4}" dt="2024-09-09T22:50:57.210" v="329"/>
          <ac:spMkLst>
            <pc:docMk/>
            <pc:sldMk cId="1246146343" sldId="269"/>
            <ac:spMk id="2" creationId="{A235EEA9-FBF6-7DF1-BA54-36738221681B}"/>
          </ac:spMkLst>
        </pc:spChg>
        <pc:spChg chg="del">
          <ac:chgData name="R A A Z" userId="2a23cbf1771e0adb" providerId="LiveId" clId="{4A791125-A4C0-430F-AA74-F87127C865D4}" dt="2024-08-22T19:23:27.804" v="238" actId="478"/>
          <ac:spMkLst>
            <pc:docMk/>
            <pc:sldMk cId="1246146343" sldId="269"/>
            <ac:spMk id="3" creationId="{0C9EA78F-D877-6E1D-A62E-37F67F52F893}"/>
          </ac:spMkLst>
        </pc:spChg>
        <pc:spChg chg="add mod">
          <ac:chgData name="R A A Z" userId="2a23cbf1771e0adb" providerId="LiveId" clId="{4A791125-A4C0-430F-AA74-F87127C865D4}" dt="2024-09-09T22:58:55.897" v="376" actId="1076"/>
          <ac:spMkLst>
            <pc:docMk/>
            <pc:sldMk cId="1246146343" sldId="269"/>
            <ac:spMk id="3" creationId="{479E7E4D-73FC-8E40-187E-77C8D12DBDF4}"/>
          </ac:spMkLst>
        </pc:spChg>
        <pc:spChg chg="add del mod">
          <ac:chgData name="R A A Z" userId="2a23cbf1771e0adb" providerId="LiveId" clId="{4A791125-A4C0-430F-AA74-F87127C865D4}" dt="2024-09-09T22:50:59.709" v="332" actId="478"/>
          <ac:spMkLst>
            <pc:docMk/>
            <pc:sldMk cId="1246146343" sldId="269"/>
            <ac:spMk id="4" creationId="{3B70951E-52D8-6423-B688-021A43A0F001}"/>
          </ac:spMkLst>
        </pc:spChg>
        <pc:spChg chg="add del mod">
          <ac:chgData name="R A A Z" userId="2a23cbf1771e0adb" providerId="LiveId" clId="{4A791125-A4C0-430F-AA74-F87127C865D4}" dt="2024-09-09T22:38:02.744" v="295" actId="26606"/>
          <ac:spMkLst>
            <pc:docMk/>
            <pc:sldMk cId="1246146343" sldId="269"/>
            <ac:spMk id="5" creationId="{D49F2614-D7BC-C4AB-3FFE-34C7AA352E60}"/>
          </ac:spMkLst>
        </pc:spChg>
        <pc:graphicFrameChg chg="add mod">
          <ac:chgData name="R A A Z" userId="2a23cbf1771e0adb" providerId="LiveId" clId="{4A791125-A4C0-430F-AA74-F87127C865D4}" dt="2024-09-09T22:51:09.043" v="333" actId="1076"/>
          <ac:graphicFrameMkLst>
            <pc:docMk/>
            <pc:sldMk cId="1246146343" sldId="269"/>
            <ac:graphicFrameMk id="7" creationId="{DEE58927-5548-40C5-197A-A145225585B2}"/>
          </ac:graphicFrameMkLst>
        </pc:graphicFrameChg>
        <pc:picChg chg="add mod">
          <ac:chgData name="R A A Z" userId="2a23cbf1771e0adb" providerId="LiveId" clId="{4A791125-A4C0-430F-AA74-F87127C865D4}" dt="2024-09-09T22:56:56.777" v="374" actId="1440"/>
          <ac:picMkLst>
            <pc:docMk/>
            <pc:sldMk cId="1246146343" sldId="269"/>
            <ac:picMk id="8" creationId="{772E191F-B844-78B0-747E-C4BE15883AC8}"/>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BADF49-50B7-4146-AAB5-B81362AE092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C650ACE-DAAF-4C2F-A80C-79AC4F1265BA}">
      <dgm:prSet/>
      <dgm:spPr/>
      <dgm:t>
        <a:bodyPr/>
        <a:lstStyle/>
        <a:p>
          <a:pPr>
            <a:lnSpc>
              <a:spcPct val="100000"/>
            </a:lnSpc>
          </a:pPr>
          <a:r>
            <a:rPr lang="en-US" b="0" i="0"/>
            <a:t>As a data scientist at BA, it will be your job to apply your analytical skills to influence real life multi-million-pound decisions from day one, making a tangible impact on the business as your recommendations, tools and models drive key business decisions, reduce costs and increase revenue.</a:t>
          </a:r>
          <a:endParaRPr lang="en-US"/>
        </a:p>
      </dgm:t>
    </dgm:pt>
    <dgm:pt modelId="{577CEB35-1CBD-4820-8B2B-0F11C09E0927}" type="parTrans" cxnId="{43E321CF-6E94-4C41-99E7-EE64FA894271}">
      <dgm:prSet/>
      <dgm:spPr/>
      <dgm:t>
        <a:bodyPr/>
        <a:lstStyle/>
        <a:p>
          <a:endParaRPr lang="en-US"/>
        </a:p>
      </dgm:t>
    </dgm:pt>
    <dgm:pt modelId="{0126DA61-D365-4D87-A14E-60A92AAF1495}" type="sibTrans" cxnId="{43E321CF-6E94-4C41-99E7-EE64FA894271}">
      <dgm:prSet/>
      <dgm:spPr/>
      <dgm:t>
        <a:bodyPr/>
        <a:lstStyle/>
        <a:p>
          <a:endParaRPr lang="en-US"/>
        </a:p>
      </dgm:t>
    </dgm:pt>
    <dgm:pt modelId="{07C974BB-FB78-4CC2-8402-8DBF45499E57}">
      <dgm:prSet/>
      <dgm:spPr/>
      <dgm:t>
        <a:bodyPr/>
        <a:lstStyle/>
        <a:p>
          <a:pPr>
            <a:lnSpc>
              <a:spcPct val="100000"/>
            </a:lnSpc>
          </a:pPr>
          <a:r>
            <a:rPr lang="en-US" b="0" i="0" dirty="0"/>
            <a:t>Customers who book a flight with BA will experience many interaction points with the BA brand. Understanding a customer's feelings, needs, and feedback is crucial for any business, including BA.</a:t>
          </a:r>
          <a:endParaRPr lang="en-US" dirty="0"/>
        </a:p>
      </dgm:t>
    </dgm:pt>
    <dgm:pt modelId="{F25F7208-A414-4B86-9A5E-F7AFAC7F9A71}" type="parTrans" cxnId="{2BEF5913-4F35-4F0B-AF9F-26490D1F1AEA}">
      <dgm:prSet/>
      <dgm:spPr/>
      <dgm:t>
        <a:bodyPr/>
        <a:lstStyle/>
        <a:p>
          <a:endParaRPr lang="en-US"/>
        </a:p>
      </dgm:t>
    </dgm:pt>
    <dgm:pt modelId="{98931D50-BCE8-4403-AFA7-11B01CC85742}" type="sibTrans" cxnId="{2BEF5913-4F35-4F0B-AF9F-26490D1F1AEA}">
      <dgm:prSet/>
      <dgm:spPr/>
      <dgm:t>
        <a:bodyPr/>
        <a:lstStyle/>
        <a:p>
          <a:endParaRPr lang="en-US"/>
        </a:p>
      </dgm:t>
    </dgm:pt>
    <dgm:pt modelId="{595C8C3A-83AC-4D84-9F71-AB397B074614}" type="pres">
      <dgm:prSet presAssocID="{B6BADF49-50B7-4146-AAB5-B81362AE0928}" presName="root" presStyleCnt="0">
        <dgm:presLayoutVars>
          <dgm:dir/>
          <dgm:resizeHandles val="exact"/>
        </dgm:presLayoutVars>
      </dgm:prSet>
      <dgm:spPr/>
    </dgm:pt>
    <dgm:pt modelId="{A646ABB1-D587-41E6-94D5-A402E6F70E13}" type="pres">
      <dgm:prSet presAssocID="{DC650ACE-DAAF-4C2F-A80C-79AC4F1265BA}" presName="compNode" presStyleCnt="0"/>
      <dgm:spPr/>
    </dgm:pt>
    <dgm:pt modelId="{DACE61A9-050B-4EF3-AF0B-F3401A8BF506}" type="pres">
      <dgm:prSet presAssocID="{DC650ACE-DAAF-4C2F-A80C-79AC4F1265BA}" presName="bgRect" presStyleLbl="bgShp" presStyleIdx="0" presStyleCnt="2"/>
      <dgm:spPr/>
    </dgm:pt>
    <dgm:pt modelId="{C869FDC4-B266-4D9F-9ED9-14DEA7104D63}" type="pres">
      <dgm:prSet presAssocID="{DC650ACE-DAAF-4C2F-A80C-79AC4F1265B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rm scene"/>
        </a:ext>
      </dgm:extLst>
    </dgm:pt>
    <dgm:pt modelId="{6E5A2A5F-4F29-46C2-AAB1-6C2F28888801}" type="pres">
      <dgm:prSet presAssocID="{DC650ACE-DAAF-4C2F-A80C-79AC4F1265BA}" presName="spaceRect" presStyleCnt="0"/>
      <dgm:spPr/>
    </dgm:pt>
    <dgm:pt modelId="{7319BEF6-7C49-43C9-8BE2-6228158CE757}" type="pres">
      <dgm:prSet presAssocID="{DC650ACE-DAAF-4C2F-A80C-79AC4F1265BA}" presName="parTx" presStyleLbl="revTx" presStyleIdx="0" presStyleCnt="2">
        <dgm:presLayoutVars>
          <dgm:chMax val="0"/>
          <dgm:chPref val="0"/>
        </dgm:presLayoutVars>
      </dgm:prSet>
      <dgm:spPr/>
    </dgm:pt>
    <dgm:pt modelId="{9665D286-2D0E-483B-A9E7-EF9FAE17C8BA}" type="pres">
      <dgm:prSet presAssocID="{0126DA61-D365-4D87-A14E-60A92AAF1495}" presName="sibTrans" presStyleCnt="0"/>
      <dgm:spPr/>
    </dgm:pt>
    <dgm:pt modelId="{0C1A92CE-729B-4A7C-98FC-9CAC339813F3}" type="pres">
      <dgm:prSet presAssocID="{07C974BB-FB78-4CC2-8402-8DBF45499E57}" presName="compNode" presStyleCnt="0"/>
      <dgm:spPr/>
    </dgm:pt>
    <dgm:pt modelId="{22E0F9B2-1CA7-4641-B213-DB9A079844D9}" type="pres">
      <dgm:prSet presAssocID="{07C974BB-FB78-4CC2-8402-8DBF45499E57}" presName="bgRect" presStyleLbl="bgShp" presStyleIdx="1" presStyleCnt="2"/>
      <dgm:spPr/>
    </dgm:pt>
    <dgm:pt modelId="{8662BA9A-DFCA-4B5D-B2CE-2CFD8B5FFC5E}" type="pres">
      <dgm:prSet presAssocID="{07C974BB-FB78-4CC2-8402-8DBF45499E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lot"/>
        </a:ext>
      </dgm:extLst>
    </dgm:pt>
    <dgm:pt modelId="{BDED3B53-F1B4-4AD1-B224-471295DB89CB}" type="pres">
      <dgm:prSet presAssocID="{07C974BB-FB78-4CC2-8402-8DBF45499E57}" presName="spaceRect" presStyleCnt="0"/>
      <dgm:spPr/>
    </dgm:pt>
    <dgm:pt modelId="{1A856765-D927-4D34-985F-B10332301A85}" type="pres">
      <dgm:prSet presAssocID="{07C974BB-FB78-4CC2-8402-8DBF45499E57}" presName="parTx" presStyleLbl="revTx" presStyleIdx="1" presStyleCnt="2">
        <dgm:presLayoutVars>
          <dgm:chMax val="0"/>
          <dgm:chPref val="0"/>
        </dgm:presLayoutVars>
      </dgm:prSet>
      <dgm:spPr/>
    </dgm:pt>
  </dgm:ptLst>
  <dgm:cxnLst>
    <dgm:cxn modelId="{2BEF5913-4F35-4F0B-AF9F-26490D1F1AEA}" srcId="{B6BADF49-50B7-4146-AAB5-B81362AE0928}" destId="{07C974BB-FB78-4CC2-8402-8DBF45499E57}" srcOrd="1" destOrd="0" parTransId="{F25F7208-A414-4B86-9A5E-F7AFAC7F9A71}" sibTransId="{98931D50-BCE8-4403-AFA7-11B01CC85742}"/>
    <dgm:cxn modelId="{C6EEBA8B-48D5-4EAF-821B-B1981779AB2C}" type="presOf" srcId="{07C974BB-FB78-4CC2-8402-8DBF45499E57}" destId="{1A856765-D927-4D34-985F-B10332301A85}" srcOrd="0" destOrd="0" presId="urn:microsoft.com/office/officeart/2018/2/layout/IconVerticalSolidList"/>
    <dgm:cxn modelId="{43E321CF-6E94-4C41-99E7-EE64FA894271}" srcId="{B6BADF49-50B7-4146-AAB5-B81362AE0928}" destId="{DC650ACE-DAAF-4C2F-A80C-79AC4F1265BA}" srcOrd="0" destOrd="0" parTransId="{577CEB35-1CBD-4820-8B2B-0F11C09E0927}" sibTransId="{0126DA61-D365-4D87-A14E-60A92AAF1495}"/>
    <dgm:cxn modelId="{110F2EDA-8A91-4399-AE5E-6729E1EC7F68}" type="presOf" srcId="{DC650ACE-DAAF-4C2F-A80C-79AC4F1265BA}" destId="{7319BEF6-7C49-43C9-8BE2-6228158CE757}" srcOrd="0" destOrd="0" presId="urn:microsoft.com/office/officeart/2018/2/layout/IconVerticalSolidList"/>
    <dgm:cxn modelId="{D9135DEE-F7A3-4317-B876-BAF804A2D411}" type="presOf" srcId="{B6BADF49-50B7-4146-AAB5-B81362AE0928}" destId="{595C8C3A-83AC-4D84-9F71-AB397B074614}" srcOrd="0" destOrd="0" presId="urn:microsoft.com/office/officeart/2018/2/layout/IconVerticalSolidList"/>
    <dgm:cxn modelId="{564C6953-F50B-42FE-9308-567C971272B5}" type="presParOf" srcId="{595C8C3A-83AC-4D84-9F71-AB397B074614}" destId="{A646ABB1-D587-41E6-94D5-A402E6F70E13}" srcOrd="0" destOrd="0" presId="urn:microsoft.com/office/officeart/2018/2/layout/IconVerticalSolidList"/>
    <dgm:cxn modelId="{DA2BDA74-2938-4FBF-A56A-733BC2E72874}" type="presParOf" srcId="{A646ABB1-D587-41E6-94D5-A402E6F70E13}" destId="{DACE61A9-050B-4EF3-AF0B-F3401A8BF506}" srcOrd="0" destOrd="0" presId="urn:microsoft.com/office/officeart/2018/2/layout/IconVerticalSolidList"/>
    <dgm:cxn modelId="{98D465AB-49C2-47AD-9B06-E724D9FA3503}" type="presParOf" srcId="{A646ABB1-D587-41E6-94D5-A402E6F70E13}" destId="{C869FDC4-B266-4D9F-9ED9-14DEA7104D63}" srcOrd="1" destOrd="0" presId="urn:microsoft.com/office/officeart/2018/2/layout/IconVerticalSolidList"/>
    <dgm:cxn modelId="{BD538E09-1EE2-4891-80A8-57C77D0F8946}" type="presParOf" srcId="{A646ABB1-D587-41E6-94D5-A402E6F70E13}" destId="{6E5A2A5F-4F29-46C2-AAB1-6C2F28888801}" srcOrd="2" destOrd="0" presId="urn:microsoft.com/office/officeart/2018/2/layout/IconVerticalSolidList"/>
    <dgm:cxn modelId="{8214BD7F-9A7C-4148-AF0A-D1FD42EDBB6C}" type="presParOf" srcId="{A646ABB1-D587-41E6-94D5-A402E6F70E13}" destId="{7319BEF6-7C49-43C9-8BE2-6228158CE757}" srcOrd="3" destOrd="0" presId="urn:microsoft.com/office/officeart/2018/2/layout/IconVerticalSolidList"/>
    <dgm:cxn modelId="{44A991A0-8DD4-4B8F-96B3-E8F738792269}" type="presParOf" srcId="{595C8C3A-83AC-4D84-9F71-AB397B074614}" destId="{9665D286-2D0E-483B-A9E7-EF9FAE17C8BA}" srcOrd="1" destOrd="0" presId="urn:microsoft.com/office/officeart/2018/2/layout/IconVerticalSolidList"/>
    <dgm:cxn modelId="{7417E1DC-DB6D-4228-AB1F-6C7A32B1A203}" type="presParOf" srcId="{595C8C3A-83AC-4D84-9F71-AB397B074614}" destId="{0C1A92CE-729B-4A7C-98FC-9CAC339813F3}" srcOrd="2" destOrd="0" presId="urn:microsoft.com/office/officeart/2018/2/layout/IconVerticalSolidList"/>
    <dgm:cxn modelId="{F53CBDAA-F636-4C38-8CC5-EA3ABE68FDFC}" type="presParOf" srcId="{0C1A92CE-729B-4A7C-98FC-9CAC339813F3}" destId="{22E0F9B2-1CA7-4641-B213-DB9A079844D9}" srcOrd="0" destOrd="0" presId="urn:microsoft.com/office/officeart/2018/2/layout/IconVerticalSolidList"/>
    <dgm:cxn modelId="{2E6C388D-686D-45DB-87AC-09F662D59395}" type="presParOf" srcId="{0C1A92CE-729B-4A7C-98FC-9CAC339813F3}" destId="{8662BA9A-DFCA-4B5D-B2CE-2CFD8B5FFC5E}" srcOrd="1" destOrd="0" presId="urn:microsoft.com/office/officeart/2018/2/layout/IconVerticalSolidList"/>
    <dgm:cxn modelId="{D138F889-8232-4CEE-A6E8-5EDF66AD8F71}" type="presParOf" srcId="{0C1A92CE-729B-4A7C-98FC-9CAC339813F3}" destId="{BDED3B53-F1B4-4AD1-B224-471295DB89CB}" srcOrd="2" destOrd="0" presId="urn:microsoft.com/office/officeart/2018/2/layout/IconVerticalSolidList"/>
    <dgm:cxn modelId="{0E27F5ED-FC25-4F6E-BC63-4C9B53D0B610}" type="presParOf" srcId="{0C1A92CE-729B-4A7C-98FC-9CAC339813F3}" destId="{1A856765-D927-4D34-985F-B10332301A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CE61A9-050B-4EF3-AF0B-F3401A8BF506}">
      <dsp:nvSpPr>
        <dsp:cNvPr id="0" name=""/>
        <dsp:cNvSpPr/>
      </dsp:nvSpPr>
      <dsp:spPr>
        <a:xfrm>
          <a:off x="0" y="101566"/>
          <a:ext cx="10347649" cy="8379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69FDC4-B266-4D9F-9ED9-14DEA7104D63}">
      <dsp:nvSpPr>
        <dsp:cNvPr id="0" name=""/>
        <dsp:cNvSpPr/>
      </dsp:nvSpPr>
      <dsp:spPr>
        <a:xfrm>
          <a:off x="253471" y="290098"/>
          <a:ext cx="460856" cy="4608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19BEF6-7C49-43C9-8BE2-6228158CE757}">
      <dsp:nvSpPr>
        <dsp:cNvPr id="0" name=""/>
        <dsp:cNvSpPr/>
      </dsp:nvSpPr>
      <dsp:spPr>
        <a:xfrm>
          <a:off x="967799" y="101566"/>
          <a:ext cx="9379849" cy="837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680" tIns="88680" rIns="88680" bIns="88680" numCol="1" spcCol="1270" anchor="ctr" anchorCtr="0">
          <a:noAutofit/>
        </a:bodyPr>
        <a:lstStyle/>
        <a:p>
          <a:pPr marL="0" lvl="0" indent="0" algn="l" defTabSz="622300">
            <a:lnSpc>
              <a:spcPct val="100000"/>
            </a:lnSpc>
            <a:spcBef>
              <a:spcPct val="0"/>
            </a:spcBef>
            <a:spcAft>
              <a:spcPct val="35000"/>
            </a:spcAft>
            <a:buNone/>
          </a:pPr>
          <a:r>
            <a:rPr lang="en-US" sz="1400" b="0" i="0" kern="1200"/>
            <a:t>As a data scientist at BA, it will be your job to apply your analytical skills to influence real life multi-million-pound decisions from day one, making a tangible impact on the business as your recommendations, tools and models drive key business decisions, reduce costs and increase revenue.</a:t>
          </a:r>
          <a:endParaRPr lang="en-US" sz="1400" kern="1200"/>
        </a:p>
      </dsp:txBody>
      <dsp:txXfrm>
        <a:off x="967799" y="101566"/>
        <a:ext cx="9379849" cy="837921"/>
      </dsp:txXfrm>
    </dsp:sp>
    <dsp:sp modelId="{22E0F9B2-1CA7-4641-B213-DB9A079844D9}">
      <dsp:nvSpPr>
        <dsp:cNvPr id="0" name=""/>
        <dsp:cNvSpPr/>
      </dsp:nvSpPr>
      <dsp:spPr>
        <a:xfrm>
          <a:off x="0" y="1091837"/>
          <a:ext cx="10347649" cy="8379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62BA9A-DFCA-4B5D-B2CE-2CFD8B5FFC5E}">
      <dsp:nvSpPr>
        <dsp:cNvPr id="0" name=""/>
        <dsp:cNvSpPr/>
      </dsp:nvSpPr>
      <dsp:spPr>
        <a:xfrm>
          <a:off x="253471" y="1280369"/>
          <a:ext cx="460856" cy="4608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856765-D927-4D34-985F-B10332301A85}">
      <dsp:nvSpPr>
        <dsp:cNvPr id="0" name=""/>
        <dsp:cNvSpPr/>
      </dsp:nvSpPr>
      <dsp:spPr>
        <a:xfrm>
          <a:off x="967799" y="1091837"/>
          <a:ext cx="9379849" cy="837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680" tIns="88680" rIns="88680" bIns="88680" numCol="1" spcCol="1270" anchor="ctr" anchorCtr="0">
          <a:noAutofit/>
        </a:bodyPr>
        <a:lstStyle/>
        <a:p>
          <a:pPr marL="0" lvl="0" indent="0" algn="l" defTabSz="622300">
            <a:lnSpc>
              <a:spcPct val="100000"/>
            </a:lnSpc>
            <a:spcBef>
              <a:spcPct val="0"/>
            </a:spcBef>
            <a:spcAft>
              <a:spcPct val="35000"/>
            </a:spcAft>
            <a:buNone/>
          </a:pPr>
          <a:r>
            <a:rPr lang="en-US" sz="1400" b="0" i="0" kern="1200" dirty="0"/>
            <a:t>Customers who book a flight with BA will experience many interaction points with the BA brand. Understanding a customer's feelings, needs, and feedback is crucial for any business, including BA.</a:t>
          </a:r>
          <a:endParaRPr lang="en-US" sz="1400" kern="1200" dirty="0"/>
        </a:p>
      </dsp:txBody>
      <dsp:txXfrm>
        <a:off x="967799" y="1091837"/>
        <a:ext cx="9379849" cy="8379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629DC-EF0E-4B6E-8772-26649B9575DB}" type="datetimeFigureOut">
              <a:rPr lang="en-IN" smtClean="0"/>
              <a:t>02-10-2024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D9371-CB45-4292-AE18-E9F6E416901D}" type="slidenum">
              <a:rPr lang="en-IN" smtClean="0"/>
              <a:t>‹#›</a:t>
            </a:fld>
            <a:endParaRPr lang="en-IN"/>
          </a:p>
        </p:txBody>
      </p:sp>
    </p:spTree>
    <p:extLst>
      <p:ext uri="{BB962C8B-B14F-4D97-AF65-F5344CB8AC3E}">
        <p14:creationId xmlns:p14="http://schemas.microsoft.com/office/powerpoint/2010/main" val="464335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FD9371-CB45-4292-AE18-E9F6E416901D}" type="slidenum">
              <a:rPr lang="en-IN" smtClean="0"/>
              <a:t>1</a:t>
            </a:fld>
            <a:endParaRPr lang="en-IN"/>
          </a:p>
        </p:txBody>
      </p:sp>
    </p:spTree>
    <p:extLst>
      <p:ext uri="{BB962C8B-B14F-4D97-AF65-F5344CB8AC3E}">
        <p14:creationId xmlns:p14="http://schemas.microsoft.com/office/powerpoint/2010/main" val="1779192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6FD9371-CB45-4292-AE18-E9F6E416901D}" type="slidenum">
              <a:rPr lang="en-IN" smtClean="0"/>
              <a:t>6</a:t>
            </a:fld>
            <a:endParaRPr lang="en-IN"/>
          </a:p>
        </p:txBody>
      </p:sp>
    </p:spTree>
    <p:extLst>
      <p:ext uri="{BB962C8B-B14F-4D97-AF65-F5344CB8AC3E}">
        <p14:creationId xmlns:p14="http://schemas.microsoft.com/office/powerpoint/2010/main" val="1456977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6F9A-DE71-6497-FE35-8580123F3F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D58E79-F5C1-91EA-D464-21651A756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93B36F-0F56-73C5-161D-8C1BB12644E7}"/>
              </a:ext>
            </a:extLst>
          </p:cNvPr>
          <p:cNvSpPr>
            <a:spLocks noGrp="1"/>
          </p:cNvSpPr>
          <p:nvPr>
            <p:ph type="dt" sz="half" idx="10"/>
          </p:nvPr>
        </p:nvSpPr>
        <p:spPr/>
        <p:txBody>
          <a:bodyPr/>
          <a:lstStyle/>
          <a:p>
            <a:fld id="{BB63A499-647F-4075-BD1B-4C0AE0A7DC72}" type="datetimeFigureOut">
              <a:rPr lang="en-IN" smtClean="0"/>
              <a:t>02-10-2024</a:t>
            </a:fld>
            <a:endParaRPr lang="en-IN"/>
          </a:p>
        </p:txBody>
      </p:sp>
      <p:sp>
        <p:nvSpPr>
          <p:cNvPr id="5" name="Footer Placeholder 4">
            <a:extLst>
              <a:ext uri="{FF2B5EF4-FFF2-40B4-BE49-F238E27FC236}">
                <a16:creationId xmlns:a16="http://schemas.microsoft.com/office/drawing/2014/main" id="{11E9954F-72B7-F512-CF57-39DC6AE3AB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D78D3-5647-030C-27E4-2839752D581F}"/>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354665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F951-17B5-93EA-9E2F-BB0339F1A1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FAAEAB-DAE6-6B4E-F19A-103105AA8B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971DA0-EEDC-6D2E-F968-98D8EE14A0BB}"/>
              </a:ext>
            </a:extLst>
          </p:cNvPr>
          <p:cNvSpPr>
            <a:spLocks noGrp="1"/>
          </p:cNvSpPr>
          <p:nvPr>
            <p:ph type="dt" sz="half" idx="10"/>
          </p:nvPr>
        </p:nvSpPr>
        <p:spPr/>
        <p:txBody>
          <a:bodyPr/>
          <a:lstStyle/>
          <a:p>
            <a:fld id="{BB63A499-647F-4075-BD1B-4C0AE0A7DC72}" type="datetimeFigureOut">
              <a:rPr lang="en-IN" smtClean="0"/>
              <a:t>02-10-2024</a:t>
            </a:fld>
            <a:endParaRPr lang="en-IN"/>
          </a:p>
        </p:txBody>
      </p:sp>
      <p:sp>
        <p:nvSpPr>
          <p:cNvPr id="5" name="Footer Placeholder 4">
            <a:extLst>
              <a:ext uri="{FF2B5EF4-FFF2-40B4-BE49-F238E27FC236}">
                <a16:creationId xmlns:a16="http://schemas.microsoft.com/office/drawing/2014/main" id="{EC2F6049-4827-604D-DE3F-3EBE91B6A5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902A05-CD40-FE4C-A5B4-1D468D19580A}"/>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2534298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768340-3A9E-A7FA-B933-B683E0EFA4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A810BB-C8D7-AAAE-4474-05F4321801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1C782D-B93A-3101-5552-36E54E810BB1}"/>
              </a:ext>
            </a:extLst>
          </p:cNvPr>
          <p:cNvSpPr>
            <a:spLocks noGrp="1"/>
          </p:cNvSpPr>
          <p:nvPr>
            <p:ph type="dt" sz="half" idx="10"/>
          </p:nvPr>
        </p:nvSpPr>
        <p:spPr/>
        <p:txBody>
          <a:bodyPr/>
          <a:lstStyle/>
          <a:p>
            <a:fld id="{BB63A499-647F-4075-BD1B-4C0AE0A7DC72}" type="datetimeFigureOut">
              <a:rPr lang="en-IN" smtClean="0"/>
              <a:t>02-10-2024</a:t>
            </a:fld>
            <a:endParaRPr lang="en-IN"/>
          </a:p>
        </p:txBody>
      </p:sp>
      <p:sp>
        <p:nvSpPr>
          <p:cNvPr id="5" name="Footer Placeholder 4">
            <a:extLst>
              <a:ext uri="{FF2B5EF4-FFF2-40B4-BE49-F238E27FC236}">
                <a16:creationId xmlns:a16="http://schemas.microsoft.com/office/drawing/2014/main" id="{EEAE48C8-823E-0DA3-1451-7515B68AB9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53AA2-3173-4AFC-4E60-25F2FADE3761}"/>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2007910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EFE9-B81E-CEF6-8D50-5D06C1E6B1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802488-C96E-BD0B-D751-912B5B1E48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AD03FF-1D4A-2EDE-184C-DB7739229BE3}"/>
              </a:ext>
            </a:extLst>
          </p:cNvPr>
          <p:cNvSpPr>
            <a:spLocks noGrp="1"/>
          </p:cNvSpPr>
          <p:nvPr>
            <p:ph type="dt" sz="half" idx="10"/>
          </p:nvPr>
        </p:nvSpPr>
        <p:spPr/>
        <p:txBody>
          <a:bodyPr/>
          <a:lstStyle/>
          <a:p>
            <a:fld id="{BB63A499-647F-4075-BD1B-4C0AE0A7DC72}" type="datetimeFigureOut">
              <a:rPr lang="en-IN" smtClean="0"/>
              <a:t>02-10-2024</a:t>
            </a:fld>
            <a:endParaRPr lang="en-IN"/>
          </a:p>
        </p:txBody>
      </p:sp>
      <p:sp>
        <p:nvSpPr>
          <p:cNvPr id="5" name="Footer Placeholder 4">
            <a:extLst>
              <a:ext uri="{FF2B5EF4-FFF2-40B4-BE49-F238E27FC236}">
                <a16:creationId xmlns:a16="http://schemas.microsoft.com/office/drawing/2014/main" id="{97516126-4872-FD30-DE71-5E371EF5FB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6DB4D0-7B7E-16A9-6915-2D970949183F}"/>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3585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F8DFA-98C8-876B-C8D3-98C0F3C6E4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38D365-3101-177C-C9C6-AF68841C4D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4EE03-312A-9EEC-E4CC-267DCFE88640}"/>
              </a:ext>
            </a:extLst>
          </p:cNvPr>
          <p:cNvSpPr>
            <a:spLocks noGrp="1"/>
          </p:cNvSpPr>
          <p:nvPr>
            <p:ph type="dt" sz="half" idx="10"/>
          </p:nvPr>
        </p:nvSpPr>
        <p:spPr/>
        <p:txBody>
          <a:bodyPr/>
          <a:lstStyle/>
          <a:p>
            <a:fld id="{BB63A499-647F-4075-BD1B-4C0AE0A7DC72}" type="datetimeFigureOut">
              <a:rPr lang="en-IN" smtClean="0"/>
              <a:t>02-10-2024</a:t>
            </a:fld>
            <a:endParaRPr lang="en-IN"/>
          </a:p>
        </p:txBody>
      </p:sp>
      <p:sp>
        <p:nvSpPr>
          <p:cNvPr id="5" name="Footer Placeholder 4">
            <a:extLst>
              <a:ext uri="{FF2B5EF4-FFF2-40B4-BE49-F238E27FC236}">
                <a16:creationId xmlns:a16="http://schemas.microsoft.com/office/drawing/2014/main" id="{969E235A-0987-9503-9B42-0C2F36B716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43935E-940E-A627-9180-0933791D7BEB}"/>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3518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DE881-C973-7331-CFB5-CC557F4EC4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531743-BFC0-0F09-9293-A5B94C69B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556BA0-F894-B381-B605-DBAC32A593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593FE2-634C-24CE-F2C5-C1B4171107C2}"/>
              </a:ext>
            </a:extLst>
          </p:cNvPr>
          <p:cNvSpPr>
            <a:spLocks noGrp="1"/>
          </p:cNvSpPr>
          <p:nvPr>
            <p:ph type="dt" sz="half" idx="10"/>
          </p:nvPr>
        </p:nvSpPr>
        <p:spPr/>
        <p:txBody>
          <a:bodyPr/>
          <a:lstStyle/>
          <a:p>
            <a:fld id="{BB63A499-647F-4075-BD1B-4C0AE0A7DC72}" type="datetimeFigureOut">
              <a:rPr lang="en-IN" smtClean="0"/>
              <a:t>02-10-2024</a:t>
            </a:fld>
            <a:endParaRPr lang="en-IN"/>
          </a:p>
        </p:txBody>
      </p:sp>
      <p:sp>
        <p:nvSpPr>
          <p:cNvPr id="6" name="Footer Placeholder 5">
            <a:extLst>
              <a:ext uri="{FF2B5EF4-FFF2-40B4-BE49-F238E27FC236}">
                <a16:creationId xmlns:a16="http://schemas.microsoft.com/office/drawing/2014/main" id="{D72BA302-9517-2EED-3FC9-440707F210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FF7DCC-DF4B-D885-6049-5875FB2B98BC}"/>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278892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B8743-1890-1341-E6CF-F7648A15B1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35B6F5-8CEA-8964-0A8A-F82D0E5E47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C93A60-0EF7-56F1-40F0-C45ABC3D41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76EA25-A3B4-369D-CD20-90941DBDD3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BF26BF-AD73-862C-B26D-59B5469D8E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49B7C5-4EC3-7CF3-0467-62559705F628}"/>
              </a:ext>
            </a:extLst>
          </p:cNvPr>
          <p:cNvSpPr>
            <a:spLocks noGrp="1"/>
          </p:cNvSpPr>
          <p:nvPr>
            <p:ph type="dt" sz="half" idx="10"/>
          </p:nvPr>
        </p:nvSpPr>
        <p:spPr/>
        <p:txBody>
          <a:bodyPr/>
          <a:lstStyle/>
          <a:p>
            <a:fld id="{BB63A499-647F-4075-BD1B-4C0AE0A7DC72}" type="datetimeFigureOut">
              <a:rPr lang="en-IN" smtClean="0"/>
              <a:t>02-10-2024</a:t>
            </a:fld>
            <a:endParaRPr lang="en-IN"/>
          </a:p>
        </p:txBody>
      </p:sp>
      <p:sp>
        <p:nvSpPr>
          <p:cNvPr id="8" name="Footer Placeholder 7">
            <a:extLst>
              <a:ext uri="{FF2B5EF4-FFF2-40B4-BE49-F238E27FC236}">
                <a16:creationId xmlns:a16="http://schemas.microsoft.com/office/drawing/2014/main" id="{8BA92BCB-976E-9B3B-0A70-E1C7F6A67E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0C52B4-9FD6-59CF-AF0E-F08AA7E92DA7}"/>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2909337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40B3C-584B-E69F-5ACF-3165A9AAC3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0B0264-4752-857F-E48E-36223B8AD723}"/>
              </a:ext>
            </a:extLst>
          </p:cNvPr>
          <p:cNvSpPr>
            <a:spLocks noGrp="1"/>
          </p:cNvSpPr>
          <p:nvPr>
            <p:ph type="dt" sz="half" idx="10"/>
          </p:nvPr>
        </p:nvSpPr>
        <p:spPr/>
        <p:txBody>
          <a:bodyPr/>
          <a:lstStyle/>
          <a:p>
            <a:fld id="{BB63A499-647F-4075-BD1B-4C0AE0A7DC72}" type="datetimeFigureOut">
              <a:rPr lang="en-IN" smtClean="0"/>
              <a:t>02-10-2024</a:t>
            </a:fld>
            <a:endParaRPr lang="en-IN"/>
          </a:p>
        </p:txBody>
      </p:sp>
      <p:sp>
        <p:nvSpPr>
          <p:cNvPr id="4" name="Footer Placeholder 3">
            <a:extLst>
              <a:ext uri="{FF2B5EF4-FFF2-40B4-BE49-F238E27FC236}">
                <a16:creationId xmlns:a16="http://schemas.microsoft.com/office/drawing/2014/main" id="{713288C4-2036-E1AD-D2E8-F6F8062B0E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F389B26-E225-CC54-0DCD-17DDFF6B9BFC}"/>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2118634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65F4E7-53F6-9374-9909-0870A7BFE4BA}"/>
              </a:ext>
            </a:extLst>
          </p:cNvPr>
          <p:cNvSpPr>
            <a:spLocks noGrp="1"/>
          </p:cNvSpPr>
          <p:nvPr>
            <p:ph type="dt" sz="half" idx="10"/>
          </p:nvPr>
        </p:nvSpPr>
        <p:spPr/>
        <p:txBody>
          <a:bodyPr/>
          <a:lstStyle/>
          <a:p>
            <a:fld id="{BB63A499-647F-4075-BD1B-4C0AE0A7DC72}" type="datetimeFigureOut">
              <a:rPr lang="en-IN" smtClean="0"/>
              <a:t>02-10-2024</a:t>
            </a:fld>
            <a:endParaRPr lang="en-IN"/>
          </a:p>
        </p:txBody>
      </p:sp>
      <p:sp>
        <p:nvSpPr>
          <p:cNvPr id="3" name="Footer Placeholder 2">
            <a:extLst>
              <a:ext uri="{FF2B5EF4-FFF2-40B4-BE49-F238E27FC236}">
                <a16:creationId xmlns:a16="http://schemas.microsoft.com/office/drawing/2014/main" id="{1E889C1F-9BBD-393B-AC70-C722E5956C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7DB409-E7D5-91C9-7E4B-433FA4F1D4B0}"/>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2144478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55471-1E07-75E4-24D9-12EA19FCD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FB6CAF-E82F-625A-8A5E-BF13BA0563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3021D9-8090-AD5A-6FF2-EB7AC0CBE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FC7B64-529D-1A7C-DC15-E1A3F69649CD}"/>
              </a:ext>
            </a:extLst>
          </p:cNvPr>
          <p:cNvSpPr>
            <a:spLocks noGrp="1"/>
          </p:cNvSpPr>
          <p:nvPr>
            <p:ph type="dt" sz="half" idx="10"/>
          </p:nvPr>
        </p:nvSpPr>
        <p:spPr/>
        <p:txBody>
          <a:bodyPr/>
          <a:lstStyle/>
          <a:p>
            <a:fld id="{BB63A499-647F-4075-BD1B-4C0AE0A7DC72}" type="datetimeFigureOut">
              <a:rPr lang="en-IN" smtClean="0"/>
              <a:t>02-10-2024</a:t>
            </a:fld>
            <a:endParaRPr lang="en-IN"/>
          </a:p>
        </p:txBody>
      </p:sp>
      <p:sp>
        <p:nvSpPr>
          <p:cNvPr id="6" name="Footer Placeholder 5">
            <a:extLst>
              <a:ext uri="{FF2B5EF4-FFF2-40B4-BE49-F238E27FC236}">
                <a16:creationId xmlns:a16="http://schemas.microsoft.com/office/drawing/2014/main" id="{B81C6186-4EB8-E617-49A2-183E5A2B42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29595E-C997-7935-4BDB-64CA9872991A}"/>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2209196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B2FA-86DC-4AA9-D6F9-5C00891FC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D14822-3889-7C66-5E8E-4D1AFAC852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47066D-0A6B-BD3F-CB62-FEEBF9C8CB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E046D-5B58-8E29-9A5B-A98D934FCF23}"/>
              </a:ext>
            </a:extLst>
          </p:cNvPr>
          <p:cNvSpPr>
            <a:spLocks noGrp="1"/>
          </p:cNvSpPr>
          <p:nvPr>
            <p:ph type="dt" sz="half" idx="10"/>
          </p:nvPr>
        </p:nvSpPr>
        <p:spPr/>
        <p:txBody>
          <a:bodyPr/>
          <a:lstStyle/>
          <a:p>
            <a:fld id="{BB63A499-647F-4075-BD1B-4C0AE0A7DC72}" type="datetimeFigureOut">
              <a:rPr lang="en-IN" smtClean="0"/>
              <a:t>02-10-2024</a:t>
            </a:fld>
            <a:endParaRPr lang="en-IN"/>
          </a:p>
        </p:txBody>
      </p:sp>
      <p:sp>
        <p:nvSpPr>
          <p:cNvPr id="6" name="Footer Placeholder 5">
            <a:extLst>
              <a:ext uri="{FF2B5EF4-FFF2-40B4-BE49-F238E27FC236}">
                <a16:creationId xmlns:a16="http://schemas.microsoft.com/office/drawing/2014/main" id="{6AD8A983-FB7D-1900-0E7A-B27C494820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543ED4-8B2D-B479-64F9-33AF3951D4DE}"/>
              </a:ext>
            </a:extLst>
          </p:cNvPr>
          <p:cNvSpPr>
            <a:spLocks noGrp="1"/>
          </p:cNvSpPr>
          <p:nvPr>
            <p:ph type="sldNum" sz="quarter" idx="12"/>
          </p:nvPr>
        </p:nvSpPr>
        <p:spPr/>
        <p:txBody>
          <a:bodyPr/>
          <a:lstStyle/>
          <a:p>
            <a:fld id="{CDFF9CE9-36A9-49CA-A91F-07C84AE558FA}" type="slidenum">
              <a:rPr lang="en-IN" smtClean="0"/>
              <a:t>‹#›</a:t>
            </a:fld>
            <a:endParaRPr lang="en-IN"/>
          </a:p>
        </p:txBody>
      </p:sp>
    </p:spTree>
    <p:extLst>
      <p:ext uri="{BB962C8B-B14F-4D97-AF65-F5344CB8AC3E}">
        <p14:creationId xmlns:p14="http://schemas.microsoft.com/office/powerpoint/2010/main" val="201446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211413-9A4B-CA8F-1F69-728BAFC7FF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656DA2-51FB-D52B-94E9-8891B63B54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93A9AA-8D0E-B97F-7B1F-656884C07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63A499-647F-4075-BD1B-4C0AE0A7DC72}" type="datetimeFigureOut">
              <a:rPr lang="en-IN" smtClean="0"/>
              <a:t>02-10-2024</a:t>
            </a:fld>
            <a:endParaRPr lang="en-IN"/>
          </a:p>
        </p:txBody>
      </p:sp>
      <p:sp>
        <p:nvSpPr>
          <p:cNvPr id="5" name="Footer Placeholder 4">
            <a:extLst>
              <a:ext uri="{FF2B5EF4-FFF2-40B4-BE49-F238E27FC236}">
                <a16:creationId xmlns:a16="http://schemas.microsoft.com/office/drawing/2014/main" id="{5646C9C0-4724-34C3-5289-A9B85EFF6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C6C191E-122C-8277-3BF7-9E0E4F35B8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FF9CE9-36A9-49CA-A91F-07C84AE558FA}" type="slidenum">
              <a:rPr lang="en-IN" smtClean="0"/>
              <a:t>‹#›</a:t>
            </a:fld>
            <a:endParaRPr lang="en-IN"/>
          </a:p>
        </p:txBody>
      </p:sp>
    </p:spTree>
    <p:extLst>
      <p:ext uri="{BB962C8B-B14F-4D97-AF65-F5344CB8AC3E}">
        <p14:creationId xmlns:p14="http://schemas.microsoft.com/office/powerpoint/2010/main" val="3669463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5" name="Picture 4" descr="A blue text on a black background&#10;&#10;Description automatically generated">
            <a:extLst>
              <a:ext uri="{FF2B5EF4-FFF2-40B4-BE49-F238E27FC236}">
                <a16:creationId xmlns:a16="http://schemas.microsoft.com/office/drawing/2014/main" id="{8B2C5A6D-9C76-2E72-B27D-2F59928595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244" y="3060620"/>
            <a:ext cx="1775511" cy="278819"/>
          </a:xfrm>
          <a:prstGeom prst="rect">
            <a:avLst/>
          </a:prstGeom>
        </p:spPr>
      </p:pic>
      <p:pic>
        <p:nvPicPr>
          <p:cNvPr id="7" name="Picture 6" descr="A white and blue airplane&#10;&#10;Description automatically generated">
            <a:extLst>
              <a:ext uri="{FF2B5EF4-FFF2-40B4-BE49-F238E27FC236}">
                <a16:creationId xmlns:a16="http://schemas.microsoft.com/office/drawing/2014/main" id="{B262C52A-6BF6-6F8C-369C-A742B53EBF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8810" y="2566228"/>
            <a:ext cx="2357688" cy="607799"/>
          </a:xfrm>
          <a:prstGeom prst="rect">
            <a:avLst/>
          </a:prstGeom>
        </p:spPr>
      </p:pic>
      <p:pic>
        <p:nvPicPr>
          <p:cNvPr id="8" name="Picture 2" descr="Free Virtual Work Experience Programs from Top Companies - Forage">
            <a:extLst>
              <a:ext uri="{FF2B5EF4-FFF2-40B4-BE49-F238E27FC236}">
                <a16:creationId xmlns:a16="http://schemas.microsoft.com/office/drawing/2014/main" id="{8F1850C5-1991-47B7-F1C6-919ACA3140D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233140" y="822589"/>
            <a:ext cx="1094892" cy="32846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B6E5EC5-149F-1BC6-5827-B3E17A8ED70D}"/>
              </a:ext>
            </a:extLst>
          </p:cNvPr>
          <p:cNvSpPr txBox="1"/>
          <p:nvPr/>
        </p:nvSpPr>
        <p:spPr>
          <a:xfrm>
            <a:off x="10008440" y="5675687"/>
            <a:ext cx="1319592" cy="264047"/>
          </a:xfrm>
          <a:prstGeom prst="rect">
            <a:avLst/>
          </a:prstGeom>
          <a:noFill/>
        </p:spPr>
        <p:txBody>
          <a:bodyPr wrap="none" rtlCol="0">
            <a:spAutoFit/>
          </a:bodyPr>
          <a:lstStyle/>
          <a:p>
            <a:pPr defTabSz="566928">
              <a:spcAft>
                <a:spcPts val="600"/>
              </a:spcAft>
            </a:pPr>
            <a:r>
              <a:rPr lang="en-IN" sz="1116" b="1" kern="1200" dirty="0">
                <a:solidFill>
                  <a:schemeClr val="tx1"/>
                </a:solidFill>
                <a:latin typeface="Baskerville Old Face" panose="02020602080505020303" pitchFamily="18" charset="0"/>
                <a:ea typeface="+mn-ea"/>
                <a:cs typeface="+mn-cs"/>
              </a:rPr>
              <a:t>Raja Sekhar Rapaka</a:t>
            </a:r>
            <a:endParaRPr lang="en-IN" b="1" dirty="0">
              <a:latin typeface="Baskerville Old Face" panose="02020602080505020303" pitchFamily="18" charset="0"/>
            </a:endParaRPr>
          </a:p>
        </p:txBody>
      </p:sp>
    </p:spTree>
    <p:extLst>
      <p:ext uri="{BB962C8B-B14F-4D97-AF65-F5344CB8AC3E}">
        <p14:creationId xmlns:p14="http://schemas.microsoft.com/office/powerpoint/2010/main" val="284201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number of blue and orange bars&#10;&#10;Description automatically generated">
            <a:extLst>
              <a:ext uri="{FF2B5EF4-FFF2-40B4-BE49-F238E27FC236}">
                <a16:creationId xmlns:a16="http://schemas.microsoft.com/office/drawing/2014/main" id="{51C3E8BE-BD35-D6FF-09D8-5F1B2E588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688501"/>
            <a:ext cx="5628018" cy="5248127"/>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ED98EE2-FBFE-0926-DAC5-BE656CFF3F22}"/>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a:lnSpc>
                <a:spcPct val="90000"/>
              </a:lnSpc>
              <a:spcAft>
                <a:spcPts val="600"/>
              </a:spcAft>
            </a:pPr>
            <a:r>
              <a:rPr lang="en-US" dirty="0"/>
              <a:t>Couple and Solo Leisure travelers represent the largest segments, with Couples showing the highest rate of recommendations. However, Business travelers exhibit lower satisfaction levels, while Family Leisure travelers, despite being a smaller group, demonstrate a higher proportion of positive recommendations.</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058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7"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8B6BF3D-2C0B-54FB-62EB-BFF4083F0689}"/>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a:lnSpc>
                <a:spcPct val="90000"/>
              </a:lnSpc>
              <a:spcAft>
                <a:spcPts val="600"/>
              </a:spcAft>
            </a:pPr>
            <a:r>
              <a:rPr lang="en-US" sz="2000" dirty="0"/>
              <a:t>The pie chart shows the recommendation status, with 39.6% of respondents recommending and 60.4% not recommending. This indicates a higher proportion of respondents did not recommend the product or service.</a:t>
            </a:r>
          </a:p>
        </p:txBody>
      </p:sp>
      <p:sp>
        <p:nvSpPr>
          <p:cNvPr id="32" name="Rectangle 3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e chart with text&#10;&#10;Description automatically generated">
            <a:extLst>
              <a:ext uri="{FF2B5EF4-FFF2-40B4-BE49-F238E27FC236}">
                <a16:creationId xmlns:a16="http://schemas.microsoft.com/office/drawing/2014/main" id="{2D4FF9F4-0FC2-3A4A-4E29-D46655759730}"/>
              </a:ext>
            </a:extLst>
          </p:cNvPr>
          <p:cNvPicPr>
            <a:picLocks noChangeAspect="1"/>
          </p:cNvPicPr>
          <p:nvPr/>
        </p:nvPicPr>
        <p:blipFill>
          <a:blip r:embed="rId2">
            <a:extLst>
              <a:ext uri="{28A0092B-C50C-407E-A947-70E740481C1C}">
                <a14:useLocalDpi xmlns:a14="http://schemas.microsoft.com/office/drawing/2010/main" val="0"/>
              </a:ext>
            </a:extLst>
          </a:blip>
          <a:srcRect b="7802"/>
          <a:stretch/>
        </p:blipFill>
        <p:spPr>
          <a:xfrm>
            <a:off x="5977788" y="799352"/>
            <a:ext cx="5425410" cy="5259296"/>
          </a:xfrm>
          <a:prstGeom prst="rect">
            <a:avLst/>
          </a:prstGeom>
        </p:spPr>
      </p:pic>
    </p:spTree>
    <p:extLst>
      <p:ext uri="{BB962C8B-B14F-4D97-AF65-F5344CB8AC3E}">
        <p14:creationId xmlns:p14="http://schemas.microsoft.com/office/powerpoint/2010/main" val="1602030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52F2971-6991-BA1D-6CC5-D9A887D4EE7E}"/>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a:lnSpc>
                <a:spcPct val="90000"/>
              </a:lnSpc>
              <a:spcAft>
                <a:spcPts val="600"/>
              </a:spcAft>
            </a:pPr>
            <a:r>
              <a:rPr lang="en-US" sz="2000" dirty="0"/>
              <a:t>Seat comfort ratings exhibit significant fluctuations over time, with peaks and troughs occurring throughout the years. While there's a general upward trend, the year-to-year variability is substantial.</a:t>
            </a:r>
          </a:p>
        </p:txBody>
      </p:sp>
      <p:pic>
        <p:nvPicPr>
          <p:cNvPr id="3" name="Picture 2" descr="A graph of a blue line&#10;&#10;Description automatically generated">
            <a:extLst>
              <a:ext uri="{FF2B5EF4-FFF2-40B4-BE49-F238E27FC236}">
                <a16:creationId xmlns:a16="http://schemas.microsoft.com/office/drawing/2014/main" id="{B5CE779F-5185-95B2-EDBA-6565A148C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2680412"/>
            <a:ext cx="5150277" cy="3321929"/>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7680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words&#10;&#10;Description automatically generated">
            <a:extLst>
              <a:ext uri="{FF2B5EF4-FFF2-40B4-BE49-F238E27FC236}">
                <a16:creationId xmlns:a16="http://schemas.microsoft.com/office/drawing/2014/main" id="{679C236F-11F4-7A38-181D-903B243964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75" y="2024420"/>
            <a:ext cx="5474323" cy="2805591"/>
          </a:xfrm>
          <a:prstGeom prst="rect">
            <a:avLst/>
          </a:prstGeom>
        </p:spPr>
      </p:pic>
      <p:sp>
        <p:nvSpPr>
          <p:cNvPr id="20" name="Right Triangle 1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E87EF13-4AF5-DFAC-E68F-C61B4A93E74E}"/>
              </a:ext>
            </a:extLst>
          </p:cNvPr>
          <p:cNvSpPr txBox="1"/>
          <p:nvPr/>
        </p:nvSpPr>
        <p:spPr>
          <a:xfrm>
            <a:off x="6852886" y="2074088"/>
            <a:ext cx="4114773" cy="2706254"/>
          </a:xfrm>
          <a:prstGeom prst="rect">
            <a:avLst/>
          </a:prstGeom>
        </p:spPr>
        <p:txBody>
          <a:bodyPr vert="horz" lIns="91440" tIns="45720" rIns="91440" bIns="45720" rtlCol="0" anchor="t">
            <a:noAutofit/>
          </a:bodyPr>
          <a:lstStyle/>
          <a:p>
            <a:pPr>
              <a:lnSpc>
                <a:spcPct val="90000"/>
              </a:lnSpc>
              <a:spcAft>
                <a:spcPts val="600"/>
              </a:spcAft>
            </a:pPr>
            <a:r>
              <a:rPr lang="en-US" sz="1700" dirty="0"/>
              <a:t>The word cloud highlights key aspects of British Airways' customer feedback, with frequent mentions of "flight," "seat," "service," and "business class," suggesting a focus on in-flight experience and comfort. Positive feedback centers around the crew and service, while operational concerns like "check," "boarding," and "delay" also appear prominently, especially at major hubs like Heathrow and Gatwick.</a:t>
            </a:r>
          </a:p>
        </p:txBody>
      </p:sp>
    </p:spTree>
    <p:extLst>
      <p:ext uri="{BB962C8B-B14F-4D97-AF65-F5344CB8AC3E}">
        <p14:creationId xmlns:p14="http://schemas.microsoft.com/office/powerpoint/2010/main" val="1857789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3" name="Rectangle 6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extBox 1">
            <a:extLst>
              <a:ext uri="{FF2B5EF4-FFF2-40B4-BE49-F238E27FC236}">
                <a16:creationId xmlns:a16="http://schemas.microsoft.com/office/drawing/2014/main" id="{61FD86E5-FA24-4260-9BB0-2DC0354ACCAE}"/>
              </a:ext>
            </a:extLst>
          </p:cNvPr>
          <p:cNvSpPr txBox="1"/>
          <p:nvPr/>
        </p:nvSpPr>
        <p:spPr>
          <a:xfrm>
            <a:off x="822119" y="871442"/>
            <a:ext cx="3050037" cy="2854659"/>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2800" b="0" i="0" u="none" strike="noStrike" kern="1200" cap="none" spc="0" normalizeH="0" baseline="0" noProof="0">
                <a:ln>
                  <a:noFill/>
                </a:ln>
                <a:solidFill>
                  <a:prstClr val="white">
                    <a:alpha val="60000"/>
                  </a:prstClr>
                </a:solidFill>
                <a:effectLst/>
                <a:uLnTx/>
                <a:uFillTx/>
                <a:latin typeface="Aptos Display" panose="02110004020202020204"/>
                <a:ea typeface="+mn-ea"/>
                <a:cs typeface="+mn-cs"/>
              </a:rPr>
              <a:t>Thank You</a:t>
            </a:r>
          </a:p>
        </p:txBody>
      </p:sp>
      <p:pic>
        <p:nvPicPr>
          <p:cNvPr id="3" name="Picture 2" descr="A blue and white airplane with red and white text&#10;&#10;Description automatically generated">
            <a:extLst>
              <a:ext uri="{FF2B5EF4-FFF2-40B4-BE49-F238E27FC236}">
                <a16:creationId xmlns:a16="http://schemas.microsoft.com/office/drawing/2014/main" id="{2AFD2725-014C-4F7F-C8FC-386A48F4CB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716" y="1635072"/>
            <a:ext cx="6106987" cy="3587853"/>
          </a:xfrm>
          <a:prstGeom prst="rect">
            <a:avLst/>
          </a:prstGeom>
        </p:spPr>
      </p:pic>
    </p:spTree>
    <p:extLst>
      <p:ext uri="{BB962C8B-B14F-4D97-AF65-F5344CB8AC3E}">
        <p14:creationId xmlns:p14="http://schemas.microsoft.com/office/powerpoint/2010/main" val="1762504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EC03D5-18C0-DBDB-C214-7C0FBE5C19E5}"/>
              </a:ext>
            </a:extLst>
          </p:cNvPr>
          <p:cNvSpPr txBox="1"/>
          <p:nvPr/>
        </p:nvSpPr>
        <p:spPr>
          <a:xfrm>
            <a:off x="762000" y="1138036"/>
            <a:ext cx="4085665" cy="1402470"/>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none" spc="0" normalizeH="0" baseline="0" noProof="0">
                <a:ln>
                  <a:noFill/>
                </a:ln>
                <a:solidFill>
                  <a:prstClr val="black"/>
                </a:solidFill>
                <a:effectLst/>
                <a:uLnTx/>
                <a:uFillTx/>
                <a:latin typeface="Aptos Display" panose="02110004020202020204"/>
                <a:ea typeface="+mn-ea"/>
                <a:cs typeface="+mn-cs"/>
              </a:rPr>
              <a:t>Introduction</a:t>
            </a:r>
          </a:p>
        </p:txBody>
      </p:sp>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E15420D-6C7C-6239-FE70-D5FD68397C75}"/>
              </a:ext>
            </a:extLst>
          </p:cNvPr>
          <p:cNvSpPr txBox="1"/>
          <p:nvPr/>
        </p:nvSpPr>
        <p:spPr>
          <a:xfrm>
            <a:off x="762000" y="2551176"/>
            <a:ext cx="4085665" cy="3591207"/>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700" b="0" i="0" u="none" strike="noStrike" kern="1200" cap="none" spc="0" normalizeH="0" baseline="0" noProof="0" dirty="0">
                <a:ln>
                  <a:noFill/>
                </a:ln>
                <a:solidFill>
                  <a:prstClr val="black"/>
                </a:solidFill>
                <a:effectLst/>
                <a:uLnTx/>
                <a:uFillTx/>
                <a:latin typeface="Aptos" panose="02110004020202020204"/>
                <a:ea typeface="+mn-ea"/>
                <a:cs typeface="+mn-cs"/>
              </a:rPr>
              <a:t>British Airways (BA) is the flag carrier airline of the United Kingdom (UK). Every day, thousands of BA flights arrive to and depart from the UK, carrying customers across the world. Whether it’s for holidays, work or any other reason, the end-to-end process of scheduling, planning, boarding, fueling, transporting, landing, and continuously running flights on time, efficiently and with top-class customer service is a huge task with many highly important responsibilities.</a:t>
            </a:r>
          </a:p>
        </p:txBody>
      </p:sp>
      <p:pic>
        <p:nvPicPr>
          <p:cNvPr id="5" name="Picture 4" descr="Plane on tarmac">
            <a:extLst>
              <a:ext uri="{FF2B5EF4-FFF2-40B4-BE49-F238E27FC236}">
                <a16:creationId xmlns:a16="http://schemas.microsoft.com/office/drawing/2014/main" id="{1D4C6694-B721-9F66-97C2-5D296660101A}"/>
              </a:ext>
            </a:extLst>
          </p:cNvPr>
          <p:cNvPicPr>
            <a:picLocks noChangeAspect="1"/>
          </p:cNvPicPr>
          <p:nvPr/>
        </p:nvPicPr>
        <p:blipFill>
          <a:blip r:embed="rId2"/>
          <a:srcRect l="30884" r="5451" b="-1"/>
          <a:stretch/>
        </p:blipFill>
        <p:spPr>
          <a:xfrm>
            <a:off x="5650992" y="10"/>
            <a:ext cx="6541008" cy="6857990"/>
          </a:xfrm>
          <a:prstGeom prst="rect">
            <a:avLst/>
          </a:prstGeom>
        </p:spPr>
      </p:pic>
    </p:spTree>
    <p:extLst>
      <p:ext uri="{BB962C8B-B14F-4D97-AF65-F5344CB8AC3E}">
        <p14:creationId xmlns:p14="http://schemas.microsoft.com/office/powerpoint/2010/main" val="3471479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9E7E4D-73FC-8E40-187E-77C8D12DBDF4}"/>
              </a:ext>
            </a:extLst>
          </p:cNvPr>
          <p:cNvSpPr txBox="1"/>
          <p:nvPr/>
        </p:nvSpPr>
        <p:spPr>
          <a:xfrm>
            <a:off x="681134" y="354564"/>
            <a:ext cx="2222340" cy="369332"/>
          </a:xfrm>
          <a:prstGeom prst="rect">
            <a:avLst/>
          </a:prstGeom>
          <a:noFill/>
        </p:spPr>
        <p:txBody>
          <a:bodyPr wrap="none" rtlCol="0">
            <a:spAutoFit/>
          </a:bodyPr>
          <a:lstStyle/>
          <a:p>
            <a:r>
              <a:rPr lang="en-IN" b="1" dirty="0"/>
              <a:t>Problem Statement</a:t>
            </a:r>
          </a:p>
        </p:txBody>
      </p:sp>
      <p:graphicFrame>
        <p:nvGraphicFramePr>
          <p:cNvPr id="7" name="TextBox 4">
            <a:extLst>
              <a:ext uri="{FF2B5EF4-FFF2-40B4-BE49-F238E27FC236}">
                <a16:creationId xmlns:a16="http://schemas.microsoft.com/office/drawing/2014/main" id="{DEE58927-5548-40C5-197A-A145225585B2}"/>
              </a:ext>
            </a:extLst>
          </p:cNvPr>
          <p:cNvGraphicFramePr/>
          <p:nvPr>
            <p:extLst>
              <p:ext uri="{D42A27DB-BD31-4B8C-83A1-F6EECF244321}">
                <p14:modId xmlns:p14="http://schemas.microsoft.com/office/powerpoint/2010/main" val="2132997058"/>
              </p:ext>
            </p:extLst>
          </p:nvPr>
        </p:nvGraphicFramePr>
        <p:xfrm>
          <a:off x="681134" y="1017037"/>
          <a:ext cx="10347649" cy="20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772E191F-B844-78B0-747E-C4BE15883AC8}"/>
              </a:ext>
            </a:extLst>
          </p:cNvPr>
          <p:cNvPicPr>
            <a:picLocks noChangeAspect="1"/>
          </p:cNvPicPr>
          <p:nvPr/>
        </p:nvPicPr>
        <p:blipFill>
          <a:blip r:embed="rId7"/>
          <a:stretch>
            <a:fillRect/>
          </a:stretch>
        </p:blipFill>
        <p:spPr>
          <a:xfrm>
            <a:off x="681134" y="3429000"/>
            <a:ext cx="9875259" cy="14189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4614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 name="Picture 80" descr="Digital financial graph">
            <a:extLst>
              <a:ext uri="{FF2B5EF4-FFF2-40B4-BE49-F238E27FC236}">
                <a16:creationId xmlns:a16="http://schemas.microsoft.com/office/drawing/2014/main" id="{89809CA6-4E7E-D5E0-7B9C-B3E250E20E61}"/>
              </a:ext>
            </a:extLst>
          </p:cNvPr>
          <p:cNvPicPr>
            <a:picLocks noChangeAspect="1"/>
          </p:cNvPicPr>
          <p:nvPr/>
        </p:nvPicPr>
        <p:blipFill>
          <a:blip r:embed="rId2"/>
          <a:srcRect/>
          <a:stretch/>
        </p:blipFill>
        <p:spPr>
          <a:xfrm>
            <a:off x="20" y="10"/>
            <a:ext cx="12191979" cy="6857990"/>
          </a:xfrm>
          <a:prstGeom prst="rect">
            <a:avLst/>
          </a:prstGeom>
        </p:spPr>
      </p:pic>
      <p:sp useBgFill="1">
        <p:nvSpPr>
          <p:cNvPr id="82" name="Rectangle 81">
            <a:extLst>
              <a:ext uri="{FF2B5EF4-FFF2-40B4-BE49-F238E27FC236}">
                <a16:creationId xmlns:a16="http://schemas.microsoft.com/office/drawing/2014/main" id="{8EB2B82E-9519-13BE-F662-21976E2C7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43" y="1170650"/>
            <a:ext cx="9873914" cy="45283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58111A9F-5A83-81E0-CD78-A5959435DC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47465" y="1762828"/>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1B86A4E-622D-8ECE-BDED-D2CEC2947457}"/>
              </a:ext>
            </a:extLst>
          </p:cNvPr>
          <p:cNvSpPr txBox="1"/>
          <p:nvPr/>
        </p:nvSpPr>
        <p:spPr>
          <a:xfrm>
            <a:off x="1628274" y="2263933"/>
            <a:ext cx="9111261" cy="3496161"/>
          </a:xfrm>
          <a:prstGeom prst="rect">
            <a:avLst/>
          </a:prstGeom>
        </p:spPr>
        <p:txBody>
          <a:bodyPr vert="horz" lIns="91440" tIns="45720" rIns="91440" bIns="45720" rtlCol="0">
            <a:normAutofit/>
          </a:bodyPr>
          <a:lstStyle/>
          <a:p>
            <a:pPr>
              <a:lnSpc>
                <a:spcPct val="90000"/>
              </a:lnSpc>
              <a:spcAft>
                <a:spcPts val="600"/>
              </a:spcAft>
            </a:pPr>
            <a:endParaRPr lang="en-US" sz="2000" b="1" i="0" dirty="0">
              <a:effectLst/>
            </a:endParaRPr>
          </a:p>
          <a:p>
            <a:pPr indent="-228600">
              <a:lnSpc>
                <a:spcPct val="90000"/>
              </a:lnSpc>
              <a:spcAft>
                <a:spcPts val="600"/>
              </a:spcAft>
              <a:buFont typeface="Arial" panose="020B0604020202020204" pitchFamily="34" charset="0"/>
              <a:buChar char="•"/>
            </a:pPr>
            <a:r>
              <a:rPr lang="en-US" sz="2000" b="1" i="0" dirty="0">
                <a:effectLst/>
              </a:rPr>
              <a:t>Scrape data from the web  </a:t>
            </a:r>
          </a:p>
          <a:p>
            <a:pPr indent="-228600">
              <a:lnSpc>
                <a:spcPct val="90000"/>
              </a:lnSpc>
              <a:spcAft>
                <a:spcPts val="600"/>
              </a:spcAft>
              <a:buFont typeface="Arial" panose="020B0604020202020204" pitchFamily="34" charset="0"/>
              <a:buChar char="•"/>
            </a:pPr>
            <a:r>
              <a:rPr lang="en-US" sz="2000" b="1" i="0" dirty="0">
                <a:effectLst/>
              </a:rPr>
              <a:t>Analyze data</a:t>
            </a:r>
            <a:endParaRPr lang="en-US" sz="2000" b="1" dirty="0"/>
          </a:p>
          <a:p>
            <a:pPr indent="-228600">
              <a:lnSpc>
                <a:spcPct val="90000"/>
              </a:lnSpc>
              <a:spcAft>
                <a:spcPts val="600"/>
              </a:spcAft>
              <a:buFont typeface="Arial" panose="020B0604020202020204" pitchFamily="34" charset="0"/>
              <a:buChar char="•"/>
            </a:pPr>
            <a:r>
              <a:rPr lang="en-US" sz="2000" b="1" i="0" dirty="0">
                <a:effectLst/>
              </a:rPr>
              <a:t>Present insights</a:t>
            </a:r>
            <a:endParaRPr lang="en-US" sz="2000" dirty="0"/>
          </a:p>
        </p:txBody>
      </p:sp>
      <p:sp>
        <p:nvSpPr>
          <p:cNvPr id="9" name="TextBox 8">
            <a:extLst>
              <a:ext uri="{FF2B5EF4-FFF2-40B4-BE49-F238E27FC236}">
                <a16:creationId xmlns:a16="http://schemas.microsoft.com/office/drawing/2014/main" id="{5B592987-AB46-556B-CB8A-48A005750066}"/>
              </a:ext>
            </a:extLst>
          </p:cNvPr>
          <p:cNvSpPr txBox="1"/>
          <p:nvPr/>
        </p:nvSpPr>
        <p:spPr>
          <a:xfrm>
            <a:off x="6388939" y="4430994"/>
            <a:ext cx="1271493" cy="723275"/>
          </a:xfrm>
          <a:prstGeom prst="rect">
            <a:avLst/>
          </a:prstGeom>
          <a:noFill/>
        </p:spPr>
        <p:txBody>
          <a:bodyPr wrap="square" rtlCol="0">
            <a:spAutoFit/>
          </a:bodyPr>
          <a:lstStyle/>
          <a:p>
            <a:pPr>
              <a:spcAft>
                <a:spcPts val="600"/>
              </a:spcAft>
            </a:pPr>
            <a:endParaRPr lang="en-US" b="1" i="0">
              <a:effectLst/>
            </a:endParaRPr>
          </a:p>
          <a:p>
            <a:pPr>
              <a:spcAft>
                <a:spcPts val="600"/>
              </a:spcAft>
            </a:pPr>
            <a:endParaRPr lang="en-IN"/>
          </a:p>
        </p:txBody>
      </p:sp>
      <p:sp>
        <p:nvSpPr>
          <p:cNvPr id="10" name="TextBox 9">
            <a:extLst>
              <a:ext uri="{FF2B5EF4-FFF2-40B4-BE49-F238E27FC236}">
                <a16:creationId xmlns:a16="http://schemas.microsoft.com/office/drawing/2014/main" id="{2AC37C09-06A4-40FE-8565-08E1B6F27BDD}"/>
              </a:ext>
            </a:extLst>
          </p:cNvPr>
          <p:cNvSpPr txBox="1"/>
          <p:nvPr/>
        </p:nvSpPr>
        <p:spPr>
          <a:xfrm>
            <a:off x="1628274" y="1940767"/>
            <a:ext cx="1394677" cy="677108"/>
          </a:xfrm>
          <a:prstGeom prst="rect">
            <a:avLst/>
          </a:prstGeom>
          <a:noFill/>
        </p:spPr>
        <p:txBody>
          <a:bodyPr wrap="none" rtlCol="0">
            <a:spAutoFit/>
          </a:bodyPr>
          <a:lstStyle/>
          <a:p>
            <a:r>
              <a:rPr lang="en-US" sz="2000" b="1" dirty="0"/>
              <a:t>Procedure</a:t>
            </a:r>
          </a:p>
          <a:p>
            <a:endParaRPr lang="en-IN" dirty="0"/>
          </a:p>
        </p:txBody>
      </p:sp>
    </p:spTree>
    <p:extLst>
      <p:ext uri="{BB962C8B-B14F-4D97-AF65-F5344CB8AC3E}">
        <p14:creationId xmlns:p14="http://schemas.microsoft.com/office/powerpoint/2010/main" val="2740607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B033031-79B0-4D1A-9D14-858C3BD71188}"/>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a:lnSpc>
                <a:spcPct val="90000"/>
              </a:lnSpc>
              <a:spcAft>
                <a:spcPts val="600"/>
              </a:spcAft>
            </a:pPr>
            <a:r>
              <a:rPr lang="en-US" dirty="0"/>
              <a:t>Most passengers find seats moderately comfortable with a slight skew towards higher comfort levels.</a:t>
            </a: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seat comfort rating&#10;&#10;Description automatically generated">
            <a:extLst>
              <a:ext uri="{FF2B5EF4-FFF2-40B4-BE49-F238E27FC236}">
                <a16:creationId xmlns:a16="http://schemas.microsoft.com/office/drawing/2014/main" id="{50D65C0F-E25B-E17D-48D5-B0A520773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1525669"/>
            <a:ext cx="5628018" cy="3573792"/>
          </a:xfrm>
          <a:prstGeom prst="rect">
            <a:avLst/>
          </a:prstGeom>
        </p:spPr>
      </p:pic>
    </p:spTree>
    <p:extLst>
      <p:ext uri="{BB962C8B-B14F-4D97-AF65-F5344CB8AC3E}">
        <p14:creationId xmlns:p14="http://schemas.microsoft.com/office/powerpoint/2010/main" val="115202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74FBB0-8BA9-FE67-FCD8-8CA0E65B7001}"/>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a:lnSpc>
                <a:spcPct val="90000"/>
              </a:lnSpc>
              <a:spcAft>
                <a:spcPts val="600"/>
              </a:spcAft>
            </a:pPr>
            <a:r>
              <a:rPr lang="en-US" sz="2000" dirty="0"/>
              <a:t>Cabin Staff Service received the highest ratings but also showed the greatest variation, Wifi &amp; Connectivity had the lowest overall ratings and room for improvement.</a:t>
            </a:r>
          </a:p>
        </p:txBody>
      </p:sp>
      <p:pic>
        <p:nvPicPr>
          <p:cNvPr id="3" name="Picture 2" descr="A chart of different colored rectangular shapes&#10;&#10;Description automatically generated">
            <a:extLst>
              <a:ext uri="{FF2B5EF4-FFF2-40B4-BE49-F238E27FC236}">
                <a16:creationId xmlns:a16="http://schemas.microsoft.com/office/drawing/2014/main" id="{27C2D220-8EDC-5B44-9EA7-95F9E92A69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024" y="2484255"/>
            <a:ext cx="4903292"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2090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A3BDF1F-A97F-19B3-E20E-AAD0E054CB52}"/>
              </a:ext>
            </a:extLst>
          </p:cNvPr>
          <p:cNvSpPr txBox="1"/>
          <p:nvPr/>
        </p:nvSpPr>
        <p:spPr>
          <a:xfrm>
            <a:off x="1045029" y="2524721"/>
            <a:ext cx="4991629" cy="3677123"/>
          </a:xfrm>
          <a:prstGeom prst="rect">
            <a:avLst/>
          </a:prstGeom>
        </p:spPr>
        <p:txBody>
          <a:bodyPr vert="horz" lIns="91440" tIns="45720" rIns="91440" bIns="45720" rtlCol="0" anchor="ctr">
            <a:normAutofit/>
          </a:bodyPr>
          <a:lstStyle/>
          <a:p>
            <a:pPr>
              <a:lnSpc>
                <a:spcPct val="90000"/>
              </a:lnSpc>
              <a:spcAft>
                <a:spcPts val="600"/>
              </a:spcAft>
            </a:pPr>
            <a:r>
              <a:rPr lang="en-US" dirty="0"/>
              <a:t>Seat comfort increases with seat class, with First Class having the highest average rating and Economy Class having the lowest. Error bars suggest variability in comfort ratings within each seat type.</a:t>
            </a:r>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different colored rectangles&#10;&#10;Description automatically generated">
            <a:extLst>
              <a:ext uri="{FF2B5EF4-FFF2-40B4-BE49-F238E27FC236}">
                <a16:creationId xmlns:a16="http://schemas.microsoft.com/office/drawing/2014/main" id="{EFBE5DFC-306A-66D6-CDC9-E1B7BA98D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493" y="2097143"/>
            <a:ext cx="4223252" cy="2723998"/>
          </a:xfrm>
          <a:prstGeom prst="rect">
            <a:avLst/>
          </a:prstGeom>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148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diagram of different colors of seats&#10;&#10;Description automatically generated">
            <a:extLst>
              <a:ext uri="{FF2B5EF4-FFF2-40B4-BE49-F238E27FC236}">
                <a16:creationId xmlns:a16="http://schemas.microsoft.com/office/drawing/2014/main" id="{A69FC944-B78B-6832-D976-B69037595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804" y="2305897"/>
            <a:ext cx="4777381" cy="312918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EB707A9-9DBF-993C-93CD-F7BB500B2BC6}"/>
              </a:ext>
            </a:extLst>
          </p:cNvPr>
          <p:cNvSpPr txBox="1"/>
          <p:nvPr/>
        </p:nvSpPr>
        <p:spPr>
          <a:xfrm>
            <a:off x="838201" y="1984443"/>
            <a:ext cx="5257800" cy="4192520"/>
          </a:xfrm>
          <a:prstGeom prst="rect">
            <a:avLst/>
          </a:prstGeom>
        </p:spPr>
        <p:txBody>
          <a:bodyPr vert="horz" lIns="91440" tIns="45720" rIns="91440" bIns="45720" rtlCol="0">
            <a:normAutofit/>
          </a:bodyPr>
          <a:lstStyle/>
          <a:p>
            <a:pPr>
              <a:lnSpc>
                <a:spcPct val="90000"/>
              </a:lnSpc>
              <a:spcAft>
                <a:spcPts val="600"/>
              </a:spcAft>
            </a:pPr>
            <a:r>
              <a:rPr lang="en-US" dirty="0"/>
              <a:t>Seat comfort significantly increases from Economy Class to First Class, with wider distributions (more variability) in comfort ratings for lower seat classes.</a:t>
            </a:r>
          </a:p>
        </p:txBody>
      </p:sp>
    </p:spTree>
    <p:extLst>
      <p:ext uri="{BB962C8B-B14F-4D97-AF65-F5344CB8AC3E}">
        <p14:creationId xmlns:p14="http://schemas.microsoft.com/office/powerpoint/2010/main" val="259478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2" name="Rectangle 11">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9071090-DA16-8248-6B4F-EE4CEC6BC938}"/>
              </a:ext>
            </a:extLst>
          </p:cNvPr>
          <p:cNvSpPr txBox="1"/>
          <p:nvPr/>
        </p:nvSpPr>
        <p:spPr>
          <a:xfrm>
            <a:off x="1100736" y="2508105"/>
            <a:ext cx="4709345" cy="3632493"/>
          </a:xfrm>
          <a:prstGeom prst="rect">
            <a:avLst/>
          </a:prstGeom>
        </p:spPr>
        <p:txBody>
          <a:bodyPr vert="horz" lIns="91440" tIns="45720" rIns="91440" bIns="45720" rtlCol="0" anchor="ctr">
            <a:normAutofit/>
          </a:bodyPr>
          <a:lstStyle/>
          <a:p>
            <a:pPr>
              <a:lnSpc>
                <a:spcPct val="90000"/>
              </a:lnSpc>
              <a:spcAft>
                <a:spcPts val="600"/>
              </a:spcAft>
            </a:pPr>
            <a:r>
              <a:rPr lang="en-US" sz="2000" dirty="0"/>
              <a:t>The correlation heatmap reveals strong positive relationships between most service attributes, with Cabin Staff Service and Food &amp; Beverages demonstrating the highest correlations. Wifi &amp; Connectivity has a notably lower correlation with other attributes.</a:t>
            </a:r>
          </a:p>
        </p:txBody>
      </p:sp>
      <p:pic>
        <p:nvPicPr>
          <p:cNvPr id="3" name="Picture 2" descr="A red squares with white text&#10;&#10;Description automatically generated">
            <a:extLst>
              <a:ext uri="{FF2B5EF4-FFF2-40B4-BE49-F238E27FC236}">
                <a16:creationId xmlns:a16="http://schemas.microsoft.com/office/drawing/2014/main" id="{BB9FF6A4-E1C6-616D-CD2D-C233B7E45086}"/>
              </a:ext>
            </a:extLst>
          </p:cNvPr>
          <p:cNvPicPr>
            <a:picLocks noChangeAspect="1"/>
          </p:cNvPicPr>
          <p:nvPr/>
        </p:nvPicPr>
        <p:blipFill>
          <a:blip r:embed="rId2">
            <a:extLst>
              <a:ext uri="{28A0092B-C50C-407E-A947-70E740481C1C}">
                <a14:useLocalDpi xmlns:a14="http://schemas.microsoft.com/office/drawing/2010/main" val="0"/>
              </a:ext>
            </a:extLst>
          </a:blip>
          <a:srcRect l="6223" r="4" b="4"/>
          <a:stretch/>
        </p:blipFill>
        <p:spPr>
          <a:xfrm>
            <a:off x="6397217" y="950351"/>
            <a:ext cx="5294040" cy="5109061"/>
          </a:xfrm>
          <a:prstGeom prst="rect">
            <a:avLst/>
          </a:prstGeom>
        </p:spPr>
      </p:pic>
    </p:spTree>
    <p:extLst>
      <p:ext uri="{BB962C8B-B14F-4D97-AF65-F5344CB8AC3E}">
        <p14:creationId xmlns:p14="http://schemas.microsoft.com/office/powerpoint/2010/main" val="3551182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928</TotalTime>
  <Words>523</Words>
  <Application>Microsoft Office PowerPoint</Application>
  <PresentationFormat>Widescreen</PresentationFormat>
  <Paragraphs>23</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Baskerville Old Face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A A Z</dc:creator>
  <cp:lastModifiedBy>R A A Z</cp:lastModifiedBy>
  <cp:revision>1</cp:revision>
  <dcterms:created xsi:type="dcterms:W3CDTF">2024-08-16T18:56:27Z</dcterms:created>
  <dcterms:modified xsi:type="dcterms:W3CDTF">2024-10-03T06:56:32Z</dcterms:modified>
</cp:coreProperties>
</file>