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6" r:id="rId3"/>
    <p:sldId id="265" r:id="rId4"/>
    <p:sldId id="258" r:id="rId5"/>
    <p:sldId id="264" r:id="rId6"/>
    <p:sldId id="259" r:id="rId7"/>
    <p:sldId id="260" r:id="rId8"/>
    <p:sldId id="261" r:id="rId9"/>
    <p:sldId id="262" r:id="rId10"/>
    <p:sldId id="28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D22033-92C4-458E-8114-2F8A1B71ED46}" v="133" dt="2024-10-03T12:03:15.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A A Z" userId="2a23cbf1771e0adb" providerId="LiveId" clId="{36D22033-92C4-458E-8114-2F8A1B71ED46}"/>
    <pc:docChg chg="undo custSel addSld delSld modSld">
      <pc:chgData name="R A A Z" userId="2a23cbf1771e0adb" providerId="LiveId" clId="{36D22033-92C4-458E-8114-2F8A1B71ED46}" dt="2024-09-09T23:15:39.995" v="469" actId="1076"/>
      <pc:docMkLst>
        <pc:docMk/>
      </pc:docMkLst>
      <pc:sldChg chg="delSp add del setBg delDesignElem">
        <pc:chgData name="R A A Z" userId="2a23cbf1771e0adb" providerId="LiveId" clId="{36D22033-92C4-458E-8114-2F8A1B71ED46}" dt="2024-09-09T22:33:24.177" v="251" actId="47"/>
        <pc:sldMkLst>
          <pc:docMk/>
          <pc:sldMk cId="2842012647" sldId="256"/>
        </pc:sldMkLst>
        <pc:spChg chg="del">
          <ac:chgData name="R A A Z" userId="2a23cbf1771e0adb" providerId="LiveId" clId="{36D22033-92C4-458E-8114-2F8A1B71ED46}" dt="2024-09-09T22:33:19.288" v="250"/>
          <ac:spMkLst>
            <pc:docMk/>
            <pc:sldMk cId="2842012647" sldId="256"/>
            <ac:spMk id="14" creationId="{69D184B2-2226-4E31-BCCB-444330767440}"/>
          </ac:spMkLst>
        </pc:spChg>
        <pc:spChg chg="del">
          <ac:chgData name="R A A Z" userId="2a23cbf1771e0adb" providerId="LiveId" clId="{36D22033-92C4-458E-8114-2F8A1B71ED46}" dt="2024-09-09T22:33:19.288" v="250"/>
          <ac:spMkLst>
            <pc:docMk/>
            <pc:sldMk cId="2842012647" sldId="256"/>
            <ac:spMk id="16" creationId="{1AC4D4E3-486A-464A-8EC8-D44881097267}"/>
          </ac:spMkLst>
        </pc:spChg>
        <pc:spChg chg="del">
          <ac:chgData name="R A A Z" userId="2a23cbf1771e0adb" providerId="LiveId" clId="{36D22033-92C4-458E-8114-2F8A1B71ED46}" dt="2024-09-09T22:33:19.288" v="250"/>
          <ac:spMkLst>
            <pc:docMk/>
            <pc:sldMk cId="2842012647" sldId="256"/>
            <ac:spMk id="18" creationId="{864DE13E-58EB-4475-B79C-0D4FC651239B}"/>
          </ac:spMkLst>
        </pc:spChg>
      </pc:sldChg>
      <pc:sldChg chg="addSp delSp modSp del mod">
        <pc:chgData name="R A A Z" userId="2a23cbf1771e0adb" providerId="LiveId" clId="{36D22033-92C4-458E-8114-2F8A1B71ED46}" dt="2024-09-09T22:36:19.090" v="322" actId="47"/>
        <pc:sldMkLst>
          <pc:docMk/>
          <pc:sldMk cId="2265628940" sldId="257"/>
        </pc:sldMkLst>
        <pc:spChg chg="add mod">
          <ac:chgData name="R A A Z" userId="2a23cbf1771e0adb" providerId="LiveId" clId="{36D22033-92C4-458E-8114-2F8A1B71ED46}" dt="2024-09-02T23:54:02.897" v="186" actId="2711"/>
          <ac:spMkLst>
            <pc:docMk/>
            <pc:sldMk cId="2265628940" sldId="257"/>
            <ac:spMk id="5" creationId="{3EAFC2C6-6993-8168-AC0F-AF3BCF5E64B1}"/>
          </ac:spMkLst>
        </pc:spChg>
        <pc:picChg chg="add mod">
          <ac:chgData name="R A A Z" userId="2a23cbf1771e0adb" providerId="LiveId" clId="{36D22033-92C4-458E-8114-2F8A1B71ED46}" dt="2024-08-22T19:19:41.811" v="37" actId="1076"/>
          <ac:picMkLst>
            <pc:docMk/>
            <pc:sldMk cId="2265628940" sldId="257"/>
            <ac:picMk id="2" creationId="{F69DA742-39B1-A87B-167A-89E92F28D84A}"/>
          </ac:picMkLst>
        </pc:picChg>
        <pc:picChg chg="add mod">
          <ac:chgData name="R A A Z" userId="2a23cbf1771e0adb" providerId="LiveId" clId="{36D22033-92C4-458E-8114-2F8A1B71ED46}" dt="2024-08-22T19:19:52.156" v="38"/>
          <ac:picMkLst>
            <pc:docMk/>
            <pc:sldMk cId="2265628940" sldId="257"/>
            <ac:picMk id="3" creationId="{A9621FFA-22C5-BD6E-EB5C-513D33073699}"/>
          </ac:picMkLst>
        </pc:picChg>
        <pc:picChg chg="add mod">
          <ac:chgData name="R A A Z" userId="2a23cbf1771e0adb" providerId="LiveId" clId="{36D22033-92C4-458E-8114-2F8A1B71ED46}" dt="2024-08-22T19:19:52.156" v="38"/>
          <ac:picMkLst>
            <pc:docMk/>
            <pc:sldMk cId="2265628940" sldId="257"/>
            <ac:picMk id="4" creationId="{26E4E3C7-712E-C1D4-C387-9E8700C09BBE}"/>
          </ac:picMkLst>
        </pc:picChg>
        <pc:picChg chg="add del mod">
          <ac:chgData name="R A A Z" userId="2a23cbf1771e0adb" providerId="LiveId" clId="{36D22033-92C4-458E-8114-2F8A1B71ED46}" dt="2024-08-22T19:19:59.821" v="41" actId="478"/>
          <ac:picMkLst>
            <pc:docMk/>
            <pc:sldMk cId="2265628940" sldId="257"/>
            <ac:picMk id="5" creationId="{DAE299E2-CBEA-C5EF-0F7B-02E1716C5D33}"/>
          </ac:picMkLst>
        </pc:picChg>
      </pc:sldChg>
      <pc:sldChg chg="addSp delSp modSp mod setBg setClrOvrMap">
        <pc:chgData name="R A A Z" userId="2a23cbf1771e0adb" providerId="LiveId" clId="{36D22033-92C4-458E-8114-2F8A1B71ED46}" dt="2024-09-09T22:28:20.400" v="226" actId="26606"/>
        <pc:sldMkLst>
          <pc:docMk/>
          <pc:sldMk cId="635540014" sldId="258"/>
        </pc:sldMkLst>
        <pc:spChg chg="add mod">
          <ac:chgData name="R A A Z" userId="2a23cbf1771e0adb" providerId="LiveId" clId="{36D22033-92C4-458E-8114-2F8A1B71ED46}" dt="2024-09-09T22:28:20.400" v="226" actId="26606"/>
          <ac:spMkLst>
            <pc:docMk/>
            <pc:sldMk cId="635540014" sldId="258"/>
            <ac:spMk id="2" creationId="{F69A16F3-2844-54FA-7925-0C84196BC148}"/>
          </ac:spMkLst>
        </pc:spChg>
        <pc:spChg chg="add del mod">
          <ac:chgData name="R A A Z" userId="2a23cbf1771e0adb" providerId="LiveId" clId="{36D22033-92C4-458E-8114-2F8A1B71ED46}" dt="2024-09-09T22:28:20.400" v="226" actId="26606"/>
          <ac:spMkLst>
            <pc:docMk/>
            <pc:sldMk cId="635540014" sldId="258"/>
            <ac:spMk id="3" creationId="{CC5E18EA-21F9-6023-614B-B42221DF68AF}"/>
          </ac:spMkLst>
        </pc:spChg>
        <pc:spChg chg="add del">
          <ac:chgData name="R A A Z" userId="2a23cbf1771e0adb" providerId="LiveId" clId="{36D22033-92C4-458E-8114-2F8A1B71ED46}" dt="2024-09-09T22:28:14.466" v="219" actId="26606"/>
          <ac:spMkLst>
            <pc:docMk/>
            <pc:sldMk cId="635540014" sldId="258"/>
            <ac:spMk id="9" creationId="{BACC6370-2D7E-4714-9D71-7542949D7D5D}"/>
          </ac:spMkLst>
        </pc:spChg>
        <pc:spChg chg="add del">
          <ac:chgData name="R A A Z" userId="2a23cbf1771e0adb" providerId="LiveId" clId="{36D22033-92C4-458E-8114-2F8A1B71ED46}" dt="2024-09-09T22:28:14.466" v="219" actId="26606"/>
          <ac:spMkLst>
            <pc:docMk/>
            <pc:sldMk cId="635540014" sldId="258"/>
            <ac:spMk id="11" creationId="{F68B3F68-107C-434F-AA38-110D5EA91B85}"/>
          </ac:spMkLst>
        </pc:spChg>
        <pc:spChg chg="add del">
          <ac:chgData name="R A A Z" userId="2a23cbf1771e0adb" providerId="LiveId" clId="{36D22033-92C4-458E-8114-2F8A1B71ED46}" dt="2024-09-09T22:28:14.466" v="219" actId="26606"/>
          <ac:spMkLst>
            <pc:docMk/>
            <pc:sldMk cId="635540014" sldId="258"/>
            <ac:spMk id="13" creationId="{AAD0DBB9-1A4B-4391-81D4-CB19F9AB918A}"/>
          </ac:spMkLst>
        </pc:spChg>
        <pc:spChg chg="add del">
          <ac:chgData name="R A A Z" userId="2a23cbf1771e0adb" providerId="LiveId" clId="{36D22033-92C4-458E-8114-2F8A1B71ED46}" dt="2024-09-09T22:28:14.466" v="219" actId="26606"/>
          <ac:spMkLst>
            <pc:docMk/>
            <pc:sldMk cId="635540014" sldId="258"/>
            <ac:spMk id="15" creationId="{063BBA22-50EA-4C4D-BE05-F1CE4E63AA56}"/>
          </ac:spMkLst>
        </pc:spChg>
        <pc:spChg chg="add del">
          <ac:chgData name="R A A Z" userId="2a23cbf1771e0adb" providerId="LiveId" clId="{36D22033-92C4-458E-8114-2F8A1B71ED46}" dt="2024-09-09T22:28:19.243" v="223" actId="26606"/>
          <ac:spMkLst>
            <pc:docMk/>
            <pc:sldMk cId="635540014" sldId="258"/>
            <ac:spMk id="19" creationId="{BACC6370-2D7E-4714-9D71-7542949D7D5D}"/>
          </ac:spMkLst>
        </pc:spChg>
        <pc:spChg chg="add del">
          <ac:chgData name="R A A Z" userId="2a23cbf1771e0adb" providerId="LiveId" clId="{36D22033-92C4-458E-8114-2F8A1B71ED46}" dt="2024-09-09T22:28:19.243" v="223" actId="26606"/>
          <ac:spMkLst>
            <pc:docMk/>
            <pc:sldMk cId="635540014" sldId="258"/>
            <ac:spMk id="20" creationId="{F68B3F68-107C-434F-AA38-110D5EA91B85}"/>
          </ac:spMkLst>
        </pc:spChg>
        <pc:spChg chg="add del">
          <ac:chgData name="R A A Z" userId="2a23cbf1771e0adb" providerId="LiveId" clId="{36D22033-92C4-458E-8114-2F8A1B71ED46}" dt="2024-09-09T22:28:19.243" v="223" actId="26606"/>
          <ac:spMkLst>
            <pc:docMk/>
            <pc:sldMk cId="635540014" sldId="258"/>
            <ac:spMk id="21" creationId="{AAD0DBB9-1A4B-4391-81D4-CB19F9AB918A}"/>
          </ac:spMkLst>
        </pc:spChg>
        <pc:spChg chg="add del">
          <ac:chgData name="R A A Z" userId="2a23cbf1771e0adb" providerId="LiveId" clId="{36D22033-92C4-458E-8114-2F8A1B71ED46}" dt="2024-09-09T22:28:19.243" v="223" actId="26606"/>
          <ac:spMkLst>
            <pc:docMk/>
            <pc:sldMk cId="635540014" sldId="258"/>
            <ac:spMk id="22" creationId="{063BBA22-50EA-4C4D-BE05-F1CE4E63AA56}"/>
          </ac:spMkLst>
        </pc:spChg>
        <pc:spChg chg="add del">
          <ac:chgData name="R A A Z" userId="2a23cbf1771e0adb" providerId="LiveId" clId="{36D22033-92C4-458E-8114-2F8A1B71ED46}" dt="2024-09-09T22:28:20.392" v="225" actId="26606"/>
          <ac:spMkLst>
            <pc:docMk/>
            <pc:sldMk cId="635540014" sldId="258"/>
            <ac:spMk id="25" creationId="{BACC6370-2D7E-4714-9D71-7542949D7D5D}"/>
          </ac:spMkLst>
        </pc:spChg>
        <pc:spChg chg="add del">
          <ac:chgData name="R A A Z" userId="2a23cbf1771e0adb" providerId="LiveId" clId="{36D22033-92C4-458E-8114-2F8A1B71ED46}" dt="2024-09-09T22:28:20.392" v="225" actId="26606"/>
          <ac:spMkLst>
            <pc:docMk/>
            <pc:sldMk cId="635540014" sldId="258"/>
            <ac:spMk id="26" creationId="{F68B3F68-107C-434F-AA38-110D5EA91B85}"/>
          </ac:spMkLst>
        </pc:spChg>
        <pc:spChg chg="add del">
          <ac:chgData name="R A A Z" userId="2a23cbf1771e0adb" providerId="LiveId" clId="{36D22033-92C4-458E-8114-2F8A1B71ED46}" dt="2024-09-09T22:28:20.392" v="225" actId="26606"/>
          <ac:spMkLst>
            <pc:docMk/>
            <pc:sldMk cId="635540014" sldId="258"/>
            <ac:spMk id="27" creationId="{AAD0DBB9-1A4B-4391-81D4-CB19F9AB918A}"/>
          </ac:spMkLst>
        </pc:spChg>
        <pc:spChg chg="add del">
          <ac:chgData name="R A A Z" userId="2a23cbf1771e0adb" providerId="LiveId" clId="{36D22033-92C4-458E-8114-2F8A1B71ED46}" dt="2024-09-09T22:28:20.392" v="225" actId="26606"/>
          <ac:spMkLst>
            <pc:docMk/>
            <pc:sldMk cId="635540014" sldId="258"/>
            <ac:spMk id="28" creationId="{063BBA22-50EA-4C4D-BE05-F1CE4E63AA56}"/>
          </ac:spMkLst>
        </pc:spChg>
        <pc:spChg chg="add">
          <ac:chgData name="R A A Z" userId="2a23cbf1771e0adb" providerId="LiveId" clId="{36D22033-92C4-458E-8114-2F8A1B71ED46}" dt="2024-09-09T22:28:20.400" v="226" actId="26606"/>
          <ac:spMkLst>
            <pc:docMk/>
            <pc:sldMk cId="635540014" sldId="258"/>
            <ac:spMk id="31" creationId="{BACC6370-2D7E-4714-9D71-7542949D7D5D}"/>
          </ac:spMkLst>
        </pc:spChg>
        <pc:spChg chg="add">
          <ac:chgData name="R A A Z" userId="2a23cbf1771e0adb" providerId="LiveId" clId="{36D22033-92C4-458E-8114-2F8A1B71ED46}" dt="2024-09-09T22:28:20.400" v="226" actId="26606"/>
          <ac:spMkLst>
            <pc:docMk/>
            <pc:sldMk cId="635540014" sldId="258"/>
            <ac:spMk id="32" creationId="{F68B3F68-107C-434F-AA38-110D5EA91B85}"/>
          </ac:spMkLst>
        </pc:spChg>
        <pc:spChg chg="add">
          <ac:chgData name="R A A Z" userId="2a23cbf1771e0adb" providerId="LiveId" clId="{36D22033-92C4-458E-8114-2F8A1B71ED46}" dt="2024-09-09T22:28:20.400" v="226" actId="26606"/>
          <ac:spMkLst>
            <pc:docMk/>
            <pc:sldMk cId="635540014" sldId="258"/>
            <ac:spMk id="33" creationId="{AAD0DBB9-1A4B-4391-81D4-CB19F9AB918A}"/>
          </ac:spMkLst>
        </pc:spChg>
        <pc:spChg chg="add">
          <ac:chgData name="R A A Z" userId="2a23cbf1771e0adb" providerId="LiveId" clId="{36D22033-92C4-458E-8114-2F8A1B71ED46}" dt="2024-09-09T22:28:20.400" v="226" actId="26606"/>
          <ac:spMkLst>
            <pc:docMk/>
            <pc:sldMk cId="635540014" sldId="258"/>
            <ac:spMk id="34" creationId="{063BBA22-50EA-4C4D-BE05-F1CE4E63AA56}"/>
          </ac:spMkLst>
        </pc:spChg>
        <pc:graphicFrameChg chg="add del">
          <ac:chgData name="R A A Z" userId="2a23cbf1771e0adb" providerId="LiveId" clId="{36D22033-92C4-458E-8114-2F8A1B71ED46}" dt="2024-09-09T22:28:14.466" v="219" actId="26606"/>
          <ac:graphicFrameMkLst>
            <pc:docMk/>
            <pc:sldMk cId="635540014" sldId="258"/>
            <ac:graphicFrameMk id="5" creationId="{6C97D555-CF3B-8AC6-14EA-3DB166091BAA}"/>
          </ac:graphicFrameMkLst>
        </pc:graphicFrameChg>
        <pc:graphicFrameChg chg="add del">
          <ac:chgData name="R A A Z" userId="2a23cbf1771e0adb" providerId="LiveId" clId="{36D22033-92C4-458E-8114-2F8A1B71ED46}" dt="2024-09-09T22:28:17.708" v="221" actId="26606"/>
          <ac:graphicFrameMkLst>
            <pc:docMk/>
            <pc:sldMk cId="635540014" sldId="258"/>
            <ac:graphicFrameMk id="17" creationId="{C1A8ED86-DA2A-D4BB-FC22-A7F4D1639371}"/>
          </ac:graphicFrameMkLst>
        </pc:graphicFrameChg>
        <pc:graphicFrameChg chg="add del">
          <ac:chgData name="R A A Z" userId="2a23cbf1771e0adb" providerId="LiveId" clId="{36D22033-92C4-458E-8114-2F8A1B71ED46}" dt="2024-09-09T22:28:19.243" v="223" actId="26606"/>
          <ac:graphicFrameMkLst>
            <pc:docMk/>
            <pc:sldMk cId="635540014" sldId="258"/>
            <ac:graphicFrameMk id="23" creationId="{E2DFDBE3-1E24-E03C-1645-7F0147B4F098}"/>
          </ac:graphicFrameMkLst>
        </pc:graphicFrameChg>
        <pc:graphicFrameChg chg="add del">
          <ac:chgData name="R A A Z" userId="2a23cbf1771e0adb" providerId="LiveId" clId="{36D22033-92C4-458E-8114-2F8A1B71ED46}" dt="2024-09-09T22:28:20.392" v="225" actId="26606"/>
          <ac:graphicFrameMkLst>
            <pc:docMk/>
            <pc:sldMk cId="635540014" sldId="258"/>
            <ac:graphicFrameMk id="29" creationId="{6C97D555-CF3B-8AC6-14EA-3DB166091BAA}"/>
          </ac:graphicFrameMkLst>
        </pc:graphicFrameChg>
        <pc:graphicFrameChg chg="add">
          <ac:chgData name="R A A Z" userId="2a23cbf1771e0adb" providerId="LiveId" clId="{36D22033-92C4-458E-8114-2F8A1B71ED46}" dt="2024-09-09T22:28:20.400" v="226" actId="26606"/>
          <ac:graphicFrameMkLst>
            <pc:docMk/>
            <pc:sldMk cId="635540014" sldId="258"/>
            <ac:graphicFrameMk id="35" creationId="{E2DFDBE3-1E24-E03C-1645-7F0147B4F098}"/>
          </ac:graphicFrameMkLst>
        </pc:graphicFrameChg>
        <pc:picChg chg="add del">
          <ac:chgData name="R A A Z" userId="2a23cbf1771e0adb" providerId="LiveId" clId="{36D22033-92C4-458E-8114-2F8A1B71ED46}" dt="2024-09-09T22:28:17.708" v="221" actId="26606"/>
          <ac:picMkLst>
            <pc:docMk/>
            <pc:sldMk cId="635540014" sldId="258"/>
            <ac:picMk id="6" creationId="{8ED1168E-A6B5-D815-5015-C768E20CBBEC}"/>
          </ac:picMkLst>
        </pc:picChg>
      </pc:sldChg>
      <pc:sldChg chg="addSp modSp mod setBg">
        <pc:chgData name="R A A Z" userId="2a23cbf1771e0adb" providerId="LiveId" clId="{36D22033-92C4-458E-8114-2F8A1B71ED46}" dt="2024-09-09T22:30:08.916" v="237" actId="5793"/>
        <pc:sldMkLst>
          <pc:docMk/>
          <pc:sldMk cId="2758392714" sldId="259"/>
        </pc:sldMkLst>
        <pc:spChg chg="add mod">
          <ac:chgData name="R A A Z" userId="2a23cbf1771e0adb" providerId="LiveId" clId="{36D22033-92C4-458E-8114-2F8A1B71ED46}" dt="2024-09-09T22:30:08.916" v="237" actId="5793"/>
          <ac:spMkLst>
            <pc:docMk/>
            <pc:sldMk cId="2758392714" sldId="259"/>
            <ac:spMk id="2" creationId="{7D6D9429-6E73-A6AD-C2BC-0C3DCB6D123D}"/>
          </ac:spMkLst>
        </pc:spChg>
        <pc:spChg chg="add">
          <ac:chgData name="R A A Z" userId="2a23cbf1771e0adb" providerId="LiveId" clId="{36D22033-92C4-458E-8114-2F8A1B71ED46}" dt="2024-09-09T22:28:28.821" v="227" actId="26606"/>
          <ac:spMkLst>
            <pc:docMk/>
            <pc:sldMk cId="2758392714" sldId="259"/>
            <ac:spMk id="8" creationId="{FCCDD320-F060-4CF7-AE20-8592F7C9571D}"/>
          </ac:spMkLst>
        </pc:spChg>
        <pc:spChg chg="add">
          <ac:chgData name="R A A Z" userId="2a23cbf1771e0adb" providerId="LiveId" clId="{36D22033-92C4-458E-8114-2F8A1B71ED46}" dt="2024-09-09T22:28:28.821" v="227" actId="26606"/>
          <ac:spMkLst>
            <pc:docMk/>
            <pc:sldMk cId="2758392714" sldId="259"/>
            <ac:spMk id="10" creationId="{4B49AD00-D954-4DA1-88A1-FFCD8F596D2D}"/>
          </ac:spMkLst>
        </pc:spChg>
        <pc:picChg chg="mod ord">
          <ac:chgData name="R A A Z" userId="2a23cbf1771e0adb" providerId="LiveId" clId="{36D22033-92C4-458E-8114-2F8A1B71ED46}" dt="2024-09-09T22:28:28.821" v="227" actId="26606"/>
          <ac:picMkLst>
            <pc:docMk/>
            <pc:sldMk cId="2758392714" sldId="259"/>
            <ac:picMk id="3" creationId="{3EC43ECE-FCA5-04BB-BA2E-15733509902A}"/>
          </ac:picMkLst>
        </pc:picChg>
      </pc:sldChg>
      <pc:sldChg chg="addSp modSp mod setBg">
        <pc:chgData name="R A A Z" userId="2a23cbf1771e0adb" providerId="LiveId" clId="{36D22033-92C4-458E-8114-2F8A1B71ED46}" dt="2024-09-09T22:30:14.468" v="240" actId="20577"/>
        <pc:sldMkLst>
          <pc:docMk/>
          <pc:sldMk cId="4289961562" sldId="260"/>
        </pc:sldMkLst>
        <pc:spChg chg="add mod">
          <ac:chgData name="R A A Z" userId="2a23cbf1771e0adb" providerId="LiveId" clId="{36D22033-92C4-458E-8114-2F8A1B71ED46}" dt="2024-09-09T22:30:14.468" v="240" actId="20577"/>
          <ac:spMkLst>
            <pc:docMk/>
            <pc:sldMk cId="4289961562" sldId="260"/>
            <ac:spMk id="2" creationId="{A14F0A91-3FAF-C244-0E8C-412B9DE66D4F}"/>
          </ac:spMkLst>
        </pc:spChg>
        <pc:spChg chg="add">
          <ac:chgData name="R A A Z" userId="2a23cbf1771e0adb" providerId="LiveId" clId="{36D22033-92C4-458E-8114-2F8A1B71ED46}" dt="2024-09-09T22:28:35.090" v="228" actId="26606"/>
          <ac:spMkLst>
            <pc:docMk/>
            <pc:sldMk cId="4289961562" sldId="260"/>
            <ac:spMk id="8" creationId="{FCCDD320-F060-4CF7-AE20-8592F7C9571D}"/>
          </ac:spMkLst>
        </pc:spChg>
        <pc:spChg chg="add">
          <ac:chgData name="R A A Z" userId="2a23cbf1771e0adb" providerId="LiveId" clId="{36D22033-92C4-458E-8114-2F8A1B71ED46}" dt="2024-09-09T22:28:35.090" v="228" actId="26606"/>
          <ac:spMkLst>
            <pc:docMk/>
            <pc:sldMk cId="4289961562" sldId="260"/>
            <ac:spMk id="10" creationId="{4B49AD00-D954-4DA1-88A1-FFCD8F596D2D}"/>
          </ac:spMkLst>
        </pc:spChg>
        <pc:picChg chg="mod ord">
          <ac:chgData name="R A A Z" userId="2a23cbf1771e0adb" providerId="LiveId" clId="{36D22033-92C4-458E-8114-2F8A1B71ED46}" dt="2024-09-09T22:28:35.090" v="228" actId="26606"/>
          <ac:picMkLst>
            <pc:docMk/>
            <pc:sldMk cId="4289961562" sldId="260"/>
            <ac:picMk id="3" creationId="{AE418D55-56C2-9227-9E8D-7CE4713F871B}"/>
          </ac:picMkLst>
        </pc:picChg>
      </pc:sldChg>
      <pc:sldChg chg="addSp modSp mod setBg">
        <pc:chgData name="R A A Z" userId="2a23cbf1771e0adb" providerId="LiveId" clId="{36D22033-92C4-458E-8114-2F8A1B71ED46}" dt="2024-09-09T22:31:21.560" v="245" actId="5793"/>
        <pc:sldMkLst>
          <pc:docMk/>
          <pc:sldMk cId="3508640889" sldId="261"/>
        </pc:sldMkLst>
        <pc:spChg chg="add mod">
          <ac:chgData name="R A A Z" userId="2a23cbf1771e0adb" providerId="LiveId" clId="{36D22033-92C4-458E-8114-2F8A1B71ED46}" dt="2024-09-09T22:31:21.560" v="245" actId="5793"/>
          <ac:spMkLst>
            <pc:docMk/>
            <pc:sldMk cId="3508640889" sldId="261"/>
            <ac:spMk id="2" creationId="{9CD4C930-220C-5A3B-18B6-FC0AEEAB8F9D}"/>
          </ac:spMkLst>
        </pc:spChg>
        <pc:spChg chg="add">
          <ac:chgData name="R A A Z" userId="2a23cbf1771e0adb" providerId="LiveId" clId="{36D22033-92C4-458E-8114-2F8A1B71ED46}" dt="2024-09-09T22:28:42.112" v="229" actId="26606"/>
          <ac:spMkLst>
            <pc:docMk/>
            <pc:sldMk cId="3508640889" sldId="261"/>
            <ac:spMk id="10" creationId="{FCCDD320-F060-4CF7-AE20-8592F7C9571D}"/>
          </ac:spMkLst>
        </pc:spChg>
        <pc:spChg chg="add">
          <ac:chgData name="R A A Z" userId="2a23cbf1771e0adb" providerId="LiveId" clId="{36D22033-92C4-458E-8114-2F8A1B71ED46}" dt="2024-09-09T22:28:42.112" v="229" actId="26606"/>
          <ac:spMkLst>
            <pc:docMk/>
            <pc:sldMk cId="3508640889" sldId="261"/>
            <ac:spMk id="12" creationId="{4B49AD00-D954-4DA1-88A1-FFCD8F596D2D}"/>
          </ac:spMkLst>
        </pc:spChg>
        <pc:picChg chg="mod ord">
          <ac:chgData name="R A A Z" userId="2a23cbf1771e0adb" providerId="LiveId" clId="{36D22033-92C4-458E-8114-2F8A1B71ED46}" dt="2024-09-09T22:28:42.112" v="229" actId="26606"/>
          <ac:picMkLst>
            <pc:docMk/>
            <pc:sldMk cId="3508640889" sldId="261"/>
            <ac:picMk id="5" creationId="{5438C1C9-21D7-00F6-E2E2-CD3A0B50585F}"/>
          </ac:picMkLst>
        </pc:picChg>
      </pc:sldChg>
      <pc:sldChg chg="addSp modSp mod setBg">
        <pc:chgData name="R A A Z" userId="2a23cbf1771e0adb" providerId="LiveId" clId="{36D22033-92C4-458E-8114-2F8A1B71ED46}" dt="2024-09-09T22:47:16.597" v="433"/>
        <pc:sldMkLst>
          <pc:docMk/>
          <pc:sldMk cId="2602625513" sldId="262"/>
        </pc:sldMkLst>
        <pc:spChg chg="add mod">
          <ac:chgData name="R A A Z" userId="2a23cbf1771e0adb" providerId="LiveId" clId="{36D22033-92C4-458E-8114-2F8A1B71ED46}" dt="2024-09-09T22:34:01.187" v="267" actId="113"/>
          <ac:spMkLst>
            <pc:docMk/>
            <pc:sldMk cId="2602625513" sldId="262"/>
            <ac:spMk id="6" creationId="{CC5F14AB-B21F-04BF-C49D-629CD271FC35}"/>
          </ac:spMkLst>
        </pc:spChg>
        <pc:spChg chg="add mod">
          <ac:chgData name="R A A Z" userId="2a23cbf1771e0adb" providerId="LiveId" clId="{36D22033-92C4-458E-8114-2F8A1B71ED46}" dt="2024-09-09T22:36:59.841" v="325" actId="207"/>
          <ac:spMkLst>
            <pc:docMk/>
            <pc:sldMk cId="2602625513" sldId="262"/>
            <ac:spMk id="7" creationId="{03DD567E-B5ED-3FB3-E160-746992FB6748}"/>
          </ac:spMkLst>
        </pc:spChg>
        <pc:spChg chg="add mod">
          <ac:chgData name="R A A Z" userId="2a23cbf1771e0adb" providerId="LiveId" clId="{36D22033-92C4-458E-8114-2F8A1B71ED46}" dt="2024-09-09T22:36:54.886" v="324" actId="207"/>
          <ac:spMkLst>
            <pc:docMk/>
            <pc:sldMk cId="2602625513" sldId="262"/>
            <ac:spMk id="8" creationId="{F1C0CC8C-8029-520F-5BBF-F1C90DAB9960}"/>
          </ac:spMkLst>
        </pc:spChg>
        <pc:spChg chg="add">
          <ac:chgData name="R A A Z" userId="2a23cbf1771e0adb" providerId="LiveId" clId="{36D22033-92C4-458E-8114-2F8A1B71ED46}" dt="2024-09-09T22:28:47.741" v="230" actId="26606"/>
          <ac:spMkLst>
            <pc:docMk/>
            <pc:sldMk cId="2602625513" sldId="262"/>
            <ac:spMk id="10" creationId="{A169D286-F4D7-4C8B-A6BD-D05384C7F1D8}"/>
          </ac:spMkLst>
        </pc:spChg>
        <pc:spChg chg="add">
          <ac:chgData name="R A A Z" userId="2a23cbf1771e0adb" providerId="LiveId" clId="{36D22033-92C4-458E-8114-2F8A1B71ED46}" dt="2024-09-09T22:28:47.741" v="230" actId="26606"/>
          <ac:spMkLst>
            <pc:docMk/>
            <pc:sldMk cId="2602625513" sldId="262"/>
            <ac:spMk id="12" creationId="{39E8235E-135E-4261-8F54-2B316E493C42}"/>
          </ac:spMkLst>
        </pc:spChg>
        <pc:spChg chg="add">
          <ac:chgData name="R A A Z" userId="2a23cbf1771e0adb" providerId="LiveId" clId="{36D22033-92C4-458E-8114-2F8A1B71ED46}" dt="2024-09-09T22:28:47.741" v="230" actId="26606"/>
          <ac:spMkLst>
            <pc:docMk/>
            <pc:sldMk cId="2602625513" sldId="262"/>
            <ac:spMk id="14" creationId="{D4ED8EC3-4D57-4620-93CE-4E6661F09A3E}"/>
          </ac:spMkLst>
        </pc:spChg>
        <pc:spChg chg="add">
          <ac:chgData name="R A A Z" userId="2a23cbf1771e0adb" providerId="LiveId" clId="{36D22033-92C4-458E-8114-2F8A1B71ED46}" dt="2024-09-09T22:28:47.741" v="230" actId="26606"/>
          <ac:spMkLst>
            <pc:docMk/>
            <pc:sldMk cId="2602625513" sldId="262"/>
            <ac:spMk id="16" creationId="{83BCB34A-2F40-4F41-8488-A134C1C155B7}"/>
          </ac:spMkLst>
        </pc:spChg>
        <pc:spChg chg="add">
          <ac:chgData name="R A A Z" userId="2a23cbf1771e0adb" providerId="LiveId" clId="{36D22033-92C4-458E-8114-2F8A1B71ED46}" dt="2024-09-09T22:28:47.741" v="230" actId="26606"/>
          <ac:spMkLst>
            <pc:docMk/>
            <pc:sldMk cId="2602625513" sldId="262"/>
            <ac:spMk id="18" creationId="{F78382DC-4207-465E-B379-1E16448AA222}"/>
          </ac:spMkLst>
        </pc:spChg>
        <pc:picChg chg="add mod ord">
          <ac:chgData name="R A A Z" userId="2a23cbf1771e0adb" providerId="LiveId" clId="{36D22033-92C4-458E-8114-2F8A1B71ED46}" dt="2024-09-09T22:28:47.741" v="230" actId="26606"/>
          <ac:picMkLst>
            <pc:docMk/>
            <pc:sldMk cId="2602625513" sldId="262"/>
            <ac:picMk id="3" creationId="{7B6C437C-4065-44CC-B7DF-E7A7AA4D8446}"/>
          </ac:picMkLst>
        </pc:picChg>
        <pc:picChg chg="add mod">
          <ac:chgData name="R A A Z" userId="2a23cbf1771e0adb" providerId="LiveId" clId="{36D22033-92C4-458E-8114-2F8A1B71ED46}" dt="2024-09-09T22:31:50.507" v="248" actId="1076"/>
          <ac:picMkLst>
            <pc:docMk/>
            <pc:sldMk cId="2602625513" sldId="262"/>
            <ac:picMk id="5" creationId="{19048395-1A23-049F-0EF0-043D1DE4822C}"/>
          </ac:picMkLst>
        </pc:picChg>
      </pc:sldChg>
      <pc:sldChg chg="addSp delSp modSp mod setBg">
        <pc:chgData name="R A A Z" userId="2a23cbf1771e0adb" providerId="LiveId" clId="{36D22033-92C4-458E-8114-2F8A1B71ED46}" dt="2024-09-09T22:27:19.879" v="215" actId="26606"/>
        <pc:sldMkLst>
          <pc:docMk/>
          <pc:sldMk cId="1762504800" sldId="263"/>
        </pc:sldMkLst>
        <pc:spChg chg="add mod ord">
          <ac:chgData name="R A A Z" userId="2a23cbf1771e0adb" providerId="LiveId" clId="{36D22033-92C4-458E-8114-2F8A1B71ED46}" dt="2024-09-09T22:27:19.879" v="215" actId="26606"/>
          <ac:spMkLst>
            <pc:docMk/>
            <pc:sldMk cId="1762504800" sldId="263"/>
            <ac:spMk id="2" creationId="{61FD86E5-FA24-4260-9BB0-2DC0354ACCAE}"/>
          </ac:spMkLst>
        </pc:spChg>
        <pc:spChg chg="add del">
          <ac:chgData name="R A A Z" userId="2a23cbf1771e0adb" providerId="LiveId" clId="{36D22033-92C4-458E-8114-2F8A1B71ED46}" dt="2024-09-09T22:26:38.201" v="213" actId="26606"/>
          <ac:spMkLst>
            <pc:docMk/>
            <pc:sldMk cId="1762504800" sldId="263"/>
            <ac:spMk id="8" creationId="{0288C6B4-AFC3-407F-A595-EFFD38D4CCAF}"/>
          </ac:spMkLst>
        </pc:spChg>
        <pc:spChg chg="add del">
          <ac:chgData name="R A A Z" userId="2a23cbf1771e0adb" providerId="LiveId" clId="{36D22033-92C4-458E-8114-2F8A1B71ED46}" dt="2024-09-09T22:26:38.201" v="213" actId="26606"/>
          <ac:spMkLst>
            <pc:docMk/>
            <pc:sldMk cId="1762504800" sldId="263"/>
            <ac:spMk id="10" creationId="{CF236821-17FE-429B-8D2C-08E13A64EA40}"/>
          </ac:spMkLst>
        </pc:spChg>
        <pc:spChg chg="add del">
          <ac:chgData name="R A A Z" userId="2a23cbf1771e0adb" providerId="LiveId" clId="{36D22033-92C4-458E-8114-2F8A1B71ED46}" dt="2024-09-09T22:26:38.201" v="213" actId="26606"/>
          <ac:spMkLst>
            <pc:docMk/>
            <pc:sldMk cId="1762504800" sldId="263"/>
            <ac:spMk id="12" creationId="{C0BDBCD2-E081-43AB-9119-C55465E59757}"/>
          </ac:spMkLst>
        </pc:spChg>
        <pc:spChg chg="add del">
          <ac:chgData name="R A A Z" userId="2a23cbf1771e0adb" providerId="LiveId" clId="{36D22033-92C4-458E-8114-2F8A1B71ED46}" dt="2024-09-09T22:26:38.201" v="213" actId="26606"/>
          <ac:spMkLst>
            <pc:docMk/>
            <pc:sldMk cId="1762504800" sldId="263"/>
            <ac:spMk id="14" creationId="{98E79BE4-34FE-485A-98A5-92CE8F7C4743}"/>
          </ac:spMkLst>
        </pc:spChg>
        <pc:spChg chg="add del">
          <ac:chgData name="R A A Z" userId="2a23cbf1771e0adb" providerId="LiveId" clId="{36D22033-92C4-458E-8114-2F8A1B71ED46}" dt="2024-09-09T22:26:38.201" v="213" actId="26606"/>
          <ac:spMkLst>
            <pc:docMk/>
            <pc:sldMk cId="1762504800" sldId="263"/>
            <ac:spMk id="16" creationId="{7A5F0580-5EE9-419F-96EE-B6529EF6E7D0}"/>
          </ac:spMkLst>
        </pc:spChg>
        <pc:spChg chg="add del">
          <ac:chgData name="R A A Z" userId="2a23cbf1771e0adb" providerId="LiveId" clId="{36D22033-92C4-458E-8114-2F8A1B71ED46}" dt="2024-09-09T22:26:19.523" v="210" actId="26606"/>
          <ac:spMkLst>
            <pc:docMk/>
            <pc:sldMk cId="1762504800" sldId="263"/>
            <ac:spMk id="21" creationId="{B95B9BA8-1D69-4796-85F5-B6D0BD52354B}"/>
          </ac:spMkLst>
        </pc:spChg>
        <pc:spChg chg="add del">
          <ac:chgData name="R A A Z" userId="2a23cbf1771e0adb" providerId="LiveId" clId="{36D22033-92C4-458E-8114-2F8A1B71ED46}" dt="2024-09-09T22:26:38.197" v="212" actId="26606"/>
          <ac:spMkLst>
            <pc:docMk/>
            <pc:sldMk cId="1762504800" sldId="263"/>
            <ac:spMk id="23" creationId="{8161EA6B-09CA-445B-AB0D-8DF76FA92DEF}"/>
          </ac:spMkLst>
        </pc:spChg>
        <pc:spChg chg="add del">
          <ac:chgData name="R A A Z" userId="2a23cbf1771e0adb" providerId="LiveId" clId="{36D22033-92C4-458E-8114-2F8A1B71ED46}" dt="2024-09-09T22:26:38.197" v="212" actId="26606"/>
          <ac:spMkLst>
            <pc:docMk/>
            <pc:sldMk cId="1762504800" sldId="263"/>
            <ac:spMk id="24" creationId="{D7A453D2-15D8-4403-815F-291FA16340D9}"/>
          </ac:spMkLst>
        </pc:spChg>
        <pc:spChg chg="add del">
          <ac:chgData name="R A A Z" userId="2a23cbf1771e0adb" providerId="LiveId" clId="{36D22033-92C4-458E-8114-2F8A1B71ED46}" dt="2024-09-09T22:26:38.197" v="212" actId="26606"/>
          <ac:spMkLst>
            <pc:docMk/>
            <pc:sldMk cId="1762504800" sldId="263"/>
            <ac:spMk id="33" creationId="{B8114C98-A349-4111-A123-E8EAB86ABE30}"/>
          </ac:spMkLst>
        </pc:spChg>
        <pc:spChg chg="add del">
          <ac:chgData name="R A A Z" userId="2a23cbf1771e0adb" providerId="LiveId" clId="{36D22033-92C4-458E-8114-2F8A1B71ED46}" dt="2024-09-09T22:26:38.197" v="212" actId="26606"/>
          <ac:spMkLst>
            <pc:docMk/>
            <pc:sldMk cId="1762504800" sldId="263"/>
            <ac:spMk id="47" creationId="{E2D3D3F2-ABBB-4453-B1C5-1BEBF7E4DD56}"/>
          </ac:spMkLst>
        </pc:spChg>
        <pc:spChg chg="add del">
          <ac:chgData name="R A A Z" userId="2a23cbf1771e0adb" providerId="LiveId" clId="{36D22033-92C4-458E-8114-2F8A1B71ED46}" dt="2024-09-09T22:27:19.879" v="215" actId="26606"/>
          <ac:spMkLst>
            <pc:docMk/>
            <pc:sldMk cId="1762504800" sldId="263"/>
            <ac:spMk id="55" creationId="{FCCDD320-F060-4CF7-AE20-8592F7C9571D}"/>
          </ac:spMkLst>
        </pc:spChg>
        <pc:spChg chg="add del">
          <ac:chgData name="R A A Z" userId="2a23cbf1771e0adb" providerId="LiveId" clId="{36D22033-92C4-458E-8114-2F8A1B71ED46}" dt="2024-09-09T22:27:19.879" v="215" actId="26606"/>
          <ac:spMkLst>
            <pc:docMk/>
            <pc:sldMk cId="1762504800" sldId="263"/>
            <ac:spMk id="56" creationId="{4B49AD00-D954-4DA1-88A1-FFCD8F596D2D}"/>
          </ac:spMkLst>
        </pc:spChg>
        <pc:spChg chg="add">
          <ac:chgData name="R A A Z" userId="2a23cbf1771e0adb" providerId="LiveId" clId="{36D22033-92C4-458E-8114-2F8A1B71ED46}" dt="2024-09-09T22:27:19.879" v="215" actId="26606"/>
          <ac:spMkLst>
            <pc:docMk/>
            <pc:sldMk cId="1762504800" sldId="263"/>
            <ac:spMk id="61" creationId="{C6FC42E6-6C25-4922-95D2-B97B1E123559}"/>
          </ac:spMkLst>
        </pc:spChg>
        <pc:spChg chg="add">
          <ac:chgData name="R A A Z" userId="2a23cbf1771e0adb" providerId="LiveId" clId="{36D22033-92C4-458E-8114-2F8A1B71ED46}" dt="2024-09-09T22:27:19.879" v="215" actId="26606"/>
          <ac:spMkLst>
            <pc:docMk/>
            <pc:sldMk cId="1762504800" sldId="263"/>
            <ac:spMk id="63" creationId="{0295F874-A8A5-4A14-8CFC-828968DE64C4}"/>
          </ac:spMkLst>
        </pc:spChg>
        <pc:grpChg chg="add del">
          <ac:chgData name="R A A Z" userId="2a23cbf1771e0adb" providerId="LiveId" clId="{36D22033-92C4-458E-8114-2F8A1B71ED46}" dt="2024-09-09T22:26:38.197" v="212" actId="26606"/>
          <ac:grpSpMkLst>
            <pc:docMk/>
            <pc:sldMk cId="1762504800" sldId="263"/>
            <ac:grpSpMk id="25" creationId="{1EA1DAFF-CECA-492F-BFA1-22C64956B8D9}"/>
          </ac:grpSpMkLst>
        </pc:grpChg>
        <pc:grpChg chg="add del">
          <ac:chgData name="R A A Z" userId="2a23cbf1771e0adb" providerId="LiveId" clId="{36D22033-92C4-458E-8114-2F8A1B71ED46}" dt="2024-09-09T22:26:38.197" v="212" actId="26606"/>
          <ac:grpSpMkLst>
            <pc:docMk/>
            <pc:sldMk cId="1762504800" sldId="263"/>
            <ac:grpSpMk id="35" creationId="{670FB431-AE18-414D-92F4-1D12D1991152}"/>
          </ac:grpSpMkLst>
        </pc:grpChg>
        <pc:grpChg chg="add del">
          <ac:chgData name="R A A Z" userId="2a23cbf1771e0adb" providerId="LiveId" clId="{36D22033-92C4-458E-8114-2F8A1B71ED46}" dt="2024-09-09T22:26:38.197" v="212" actId="26606"/>
          <ac:grpSpMkLst>
            <pc:docMk/>
            <pc:sldMk cId="1762504800" sldId="263"/>
            <ac:grpSpMk id="41" creationId="{AF19A774-30A5-488B-9BAF-629C6440294E}"/>
          </ac:grpSpMkLst>
        </pc:grpChg>
        <pc:grpChg chg="add del">
          <ac:chgData name="R A A Z" userId="2a23cbf1771e0adb" providerId="LiveId" clId="{36D22033-92C4-458E-8114-2F8A1B71ED46}" dt="2024-09-09T22:26:38.197" v="212" actId="26606"/>
          <ac:grpSpMkLst>
            <pc:docMk/>
            <pc:sldMk cId="1762504800" sldId="263"/>
            <ac:grpSpMk id="49" creationId="{8214E4A5-A0D2-42C4-8D14-D2A7E495F041}"/>
          </ac:grpSpMkLst>
        </pc:grpChg>
        <pc:picChg chg="add mod">
          <ac:chgData name="R A A Z" userId="2a23cbf1771e0adb" providerId="LiveId" clId="{36D22033-92C4-458E-8114-2F8A1B71ED46}" dt="2024-09-09T22:27:19.879" v="215" actId="26606"/>
          <ac:picMkLst>
            <pc:docMk/>
            <pc:sldMk cId="1762504800" sldId="263"/>
            <ac:picMk id="3" creationId="{2AFD2725-014C-4F7F-C8FC-386A48F4CB33}"/>
          </ac:picMkLst>
        </pc:picChg>
      </pc:sldChg>
      <pc:sldChg chg="addSp modSp new mod setBg">
        <pc:chgData name="R A A Z" userId="2a23cbf1771e0adb" providerId="LiveId" clId="{36D22033-92C4-458E-8114-2F8A1B71ED46}" dt="2024-09-09T23:15:39.995" v="469" actId="1076"/>
        <pc:sldMkLst>
          <pc:docMk/>
          <pc:sldMk cId="1773598406" sldId="264"/>
        </pc:sldMkLst>
        <pc:spChg chg="add mod">
          <ac:chgData name="R A A Z" userId="2a23cbf1771e0adb" providerId="LiveId" clId="{36D22033-92C4-458E-8114-2F8A1B71ED46}" dt="2024-09-09T23:15:39.995" v="469" actId="1076"/>
          <ac:spMkLst>
            <pc:docMk/>
            <pc:sldMk cId="1773598406" sldId="264"/>
            <ac:spMk id="2" creationId="{69573320-4440-CBC4-4D47-C24D701368C4}"/>
          </ac:spMkLst>
        </pc:spChg>
        <pc:spChg chg="add">
          <ac:chgData name="R A A Z" userId="2a23cbf1771e0adb" providerId="LiveId" clId="{36D22033-92C4-458E-8114-2F8A1B71ED46}" dt="2024-09-09T22:49:43.816" v="444" actId="26606"/>
          <ac:spMkLst>
            <pc:docMk/>
            <pc:sldMk cId="1773598406" sldId="264"/>
            <ac:spMk id="9" creationId="{83062D90-2D65-4B9F-B28B-C68F817AC4A2}"/>
          </ac:spMkLst>
        </pc:spChg>
        <pc:grpChg chg="add">
          <ac:chgData name="R A A Z" userId="2a23cbf1771e0adb" providerId="LiveId" clId="{36D22033-92C4-458E-8114-2F8A1B71ED46}" dt="2024-09-09T22:49:43.816" v="444" actId="26606"/>
          <ac:grpSpMkLst>
            <pc:docMk/>
            <pc:sldMk cId="1773598406" sldId="264"/>
            <ac:grpSpMk id="11" creationId="{067F19C3-C09C-4B70-8306-E0ACF405B7CC}"/>
          </ac:grpSpMkLst>
        </pc:grpChg>
        <pc:picChg chg="add mod ord">
          <ac:chgData name="R A A Z" userId="2a23cbf1771e0adb" providerId="LiveId" clId="{36D22033-92C4-458E-8114-2F8A1B71ED46}" dt="2024-09-09T23:15:33.977" v="468" actId="1076"/>
          <ac:picMkLst>
            <pc:docMk/>
            <pc:sldMk cId="1773598406" sldId="264"/>
            <ac:picMk id="3" creationId="{C3799DF3-E512-0286-8282-EBD48374FD83}"/>
          </ac:picMkLst>
        </pc:picChg>
        <pc:picChg chg="add mod">
          <ac:chgData name="R A A Z" userId="2a23cbf1771e0adb" providerId="LiveId" clId="{36D22033-92C4-458E-8114-2F8A1B71ED46}" dt="2024-09-09T23:15:21.904" v="466" actId="1076"/>
          <ac:picMkLst>
            <pc:docMk/>
            <pc:sldMk cId="1773598406" sldId="264"/>
            <ac:picMk id="4" creationId="{BD1CE128-5F68-CFFA-843B-A877D55735BF}"/>
          </ac:picMkLst>
        </pc:picChg>
      </pc:sldChg>
      <pc:sldChg chg="addSp delSp modSp new mod">
        <pc:chgData name="R A A Z" userId="2a23cbf1771e0adb" providerId="LiveId" clId="{36D22033-92C4-458E-8114-2F8A1B71ED46}" dt="2024-09-09T23:03:29.528" v="454" actId="478"/>
        <pc:sldMkLst>
          <pc:docMk/>
          <pc:sldMk cId="2917576345" sldId="265"/>
        </pc:sldMkLst>
        <pc:spChg chg="add mod">
          <ac:chgData name="R A A Z" userId="2a23cbf1771e0adb" providerId="LiveId" clId="{36D22033-92C4-458E-8114-2F8A1B71ED46}" dt="2024-09-09T23:02:22.472" v="452" actId="13822"/>
          <ac:spMkLst>
            <pc:docMk/>
            <pc:sldMk cId="2917576345" sldId="265"/>
            <ac:spMk id="2" creationId="{89CCB6B8-B30B-5047-EFE2-3CEFA06349EE}"/>
          </ac:spMkLst>
        </pc:spChg>
        <pc:spChg chg="add mod">
          <ac:chgData name="R A A Z" userId="2a23cbf1771e0adb" providerId="LiveId" clId="{36D22033-92C4-458E-8114-2F8A1B71ED46}" dt="2024-09-09T23:02:22.472" v="452" actId="13822"/>
          <ac:spMkLst>
            <pc:docMk/>
            <pc:sldMk cId="2917576345" sldId="265"/>
            <ac:spMk id="3" creationId="{367DC74D-4E02-AAA5-8803-F07F5A434C89}"/>
          </ac:spMkLst>
        </pc:spChg>
        <pc:spChg chg="add mod">
          <ac:chgData name="R A A Z" userId="2a23cbf1771e0adb" providerId="LiveId" clId="{36D22033-92C4-458E-8114-2F8A1B71ED46}" dt="2024-09-09T22:42:48.213" v="334" actId="120"/>
          <ac:spMkLst>
            <pc:docMk/>
            <pc:sldMk cId="2917576345" sldId="265"/>
            <ac:spMk id="4" creationId="{9C572C66-D855-B6ED-7F4C-E1160F2E5628}"/>
          </ac:spMkLst>
        </pc:spChg>
        <pc:spChg chg="add del mod">
          <ac:chgData name="R A A Z" userId="2a23cbf1771e0adb" providerId="LiveId" clId="{36D22033-92C4-458E-8114-2F8A1B71ED46}" dt="2024-09-09T22:49:11.369" v="443" actId="26606"/>
          <ac:spMkLst>
            <pc:docMk/>
            <pc:sldMk cId="2917576345" sldId="265"/>
            <ac:spMk id="5" creationId="{C972E441-A8BB-7A1D-304D-ECD2F9CD536D}"/>
          </ac:spMkLst>
        </pc:spChg>
        <pc:spChg chg="add del">
          <ac:chgData name="R A A Z" userId="2a23cbf1771e0adb" providerId="LiveId" clId="{36D22033-92C4-458E-8114-2F8A1B71ED46}" dt="2024-09-09T23:03:29.528" v="454" actId="478"/>
          <ac:spMkLst>
            <pc:docMk/>
            <pc:sldMk cId="2917576345" sldId="265"/>
            <ac:spMk id="5" creationId="{FCA48E40-EE59-7457-8025-597277B0C87C}"/>
          </ac:spMkLst>
        </pc:spChg>
        <pc:graphicFrameChg chg="add">
          <ac:chgData name="R A A Z" userId="2a23cbf1771e0adb" providerId="LiveId" clId="{36D22033-92C4-458E-8114-2F8A1B71ED46}" dt="2024-09-09T22:49:11.369" v="443" actId="26606"/>
          <ac:graphicFrameMkLst>
            <pc:docMk/>
            <pc:sldMk cId="2917576345" sldId="265"/>
            <ac:graphicFrameMk id="7" creationId="{0CB070A8-4AF6-8350-47AF-679EE9773694}"/>
          </ac:graphicFrameMkLst>
        </pc:graphicFrameChg>
      </pc:sldChg>
      <pc:sldChg chg="addSp modSp new mod setBg">
        <pc:chgData name="R A A Z" userId="2a23cbf1771e0adb" providerId="LiveId" clId="{36D22033-92C4-458E-8114-2F8A1B71ED46}" dt="2024-09-09T22:27:48.757" v="217" actId="5793"/>
        <pc:sldMkLst>
          <pc:docMk/>
          <pc:sldMk cId="3471479676" sldId="266"/>
        </pc:sldMkLst>
        <pc:spChg chg="add mod">
          <ac:chgData name="R A A Z" userId="2a23cbf1771e0adb" providerId="LiveId" clId="{36D22033-92C4-458E-8114-2F8A1B71ED46}" dt="2024-09-09T22:27:43.488" v="216" actId="26606"/>
          <ac:spMkLst>
            <pc:docMk/>
            <pc:sldMk cId="3471479676" sldId="266"/>
            <ac:spMk id="2" creationId="{E0EC03D5-18C0-DBDB-C214-7C0FBE5C19E5}"/>
          </ac:spMkLst>
        </pc:spChg>
        <pc:spChg chg="add mod">
          <ac:chgData name="R A A Z" userId="2a23cbf1771e0adb" providerId="LiveId" clId="{36D22033-92C4-458E-8114-2F8A1B71ED46}" dt="2024-09-09T22:27:48.757" v="217" actId="5793"/>
          <ac:spMkLst>
            <pc:docMk/>
            <pc:sldMk cId="3471479676" sldId="266"/>
            <ac:spMk id="3" creationId="{BE15420D-6C7C-6239-FE70-D5FD68397C75}"/>
          </ac:spMkLst>
        </pc:spChg>
        <pc:picChg chg="add">
          <ac:chgData name="R A A Z" userId="2a23cbf1771e0adb" providerId="LiveId" clId="{36D22033-92C4-458E-8114-2F8A1B71ED46}" dt="2024-09-09T22:27:43.488" v="216" actId="26606"/>
          <ac:picMkLst>
            <pc:docMk/>
            <pc:sldMk cId="3471479676" sldId="266"/>
            <ac:picMk id="5" creationId="{1D4C6694-B721-9F66-97C2-5D296660101A}"/>
          </ac:picMkLst>
        </pc:picChg>
        <pc:cxnChg chg="add">
          <ac:chgData name="R A A Z" userId="2a23cbf1771e0adb" providerId="LiveId" clId="{36D22033-92C4-458E-8114-2F8A1B71ED46}" dt="2024-09-09T22:27:43.488" v="216" actId="26606"/>
          <ac:cxnSpMkLst>
            <pc:docMk/>
            <pc:sldMk cId="3471479676" sldId="266"/>
            <ac:cxnSpMk id="9" creationId="{1503BFE4-729B-D9D0-C17B-501E6AF1127A}"/>
          </ac:cxnSpMkLst>
        </pc:cxnChg>
      </pc:sldChg>
      <pc:sldChg chg="new del">
        <pc:chgData name="R A A Z" userId="2a23cbf1771e0adb" providerId="LiveId" clId="{36D22033-92C4-458E-8114-2F8A1B71ED46}" dt="2024-09-09T22:36:20.897" v="323" actId="47"/>
        <pc:sldMkLst>
          <pc:docMk/>
          <pc:sldMk cId="2654138573" sldId="267"/>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192F20-D705-44D0-AE95-4CD9BB0F5F3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1446B10-0559-42D7-9DD6-480F720364E8}">
      <dgm:prSet/>
      <dgm:spPr/>
      <dgm:t>
        <a:bodyPr/>
        <a:lstStyle/>
        <a:p>
          <a:pPr>
            <a:lnSpc>
              <a:spcPct val="100000"/>
            </a:lnSpc>
          </a:pPr>
          <a:r>
            <a:rPr lang="en-US" b="0" i="0"/>
            <a:t>Customers are more empowered than ever because they have access to a wealth of information at their fingertips. This is one of the reasons the buying cycle is very different to what it used to be. Today, if you’re hoping that a customer purchases your flights or holidays as they come into the airport, you’ve already lost! Being reactive in this situation is not ideal, airlines must be proactive in order to acquire customers before they embark on their holiday.</a:t>
          </a:r>
          <a:endParaRPr lang="en-US"/>
        </a:p>
      </dgm:t>
    </dgm:pt>
    <dgm:pt modelId="{F8EAA18B-A07B-41CC-B278-CDF872894517}" type="parTrans" cxnId="{EE80932C-B009-406C-8740-18DDDCA7AC05}">
      <dgm:prSet/>
      <dgm:spPr/>
      <dgm:t>
        <a:bodyPr/>
        <a:lstStyle/>
        <a:p>
          <a:endParaRPr lang="en-US"/>
        </a:p>
      </dgm:t>
    </dgm:pt>
    <dgm:pt modelId="{230E2FE6-8E3A-4E58-BBF9-854E800DA684}" type="sibTrans" cxnId="{EE80932C-B009-406C-8740-18DDDCA7AC05}">
      <dgm:prSet/>
      <dgm:spPr/>
      <dgm:t>
        <a:bodyPr/>
        <a:lstStyle/>
        <a:p>
          <a:endParaRPr lang="en-US"/>
        </a:p>
      </dgm:t>
    </dgm:pt>
    <dgm:pt modelId="{708CDF19-4B4A-40E3-8A03-E163E0F7647E}">
      <dgm:prSet/>
      <dgm:spPr/>
      <dgm:t>
        <a:bodyPr/>
        <a:lstStyle/>
        <a:p>
          <a:pPr>
            <a:lnSpc>
              <a:spcPct val="100000"/>
            </a:lnSpc>
          </a:pPr>
          <a:r>
            <a:rPr lang="en-US" b="0" i="0"/>
            <a:t>This is possible with the use of data and predictive models. The most important factor with a predictive model is the quality of the data you use to train the machine learning algorithms. For this task, you must manipulate and prepare the provided customer booking data so that you can build a high-quality predictive model.</a:t>
          </a:r>
          <a:endParaRPr lang="en-US"/>
        </a:p>
      </dgm:t>
    </dgm:pt>
    <dgm:pt modelId="{4A5954B1-32F1-4A72-B0A9-C808993C521D}" type="parTrans" cxnId="{7E39D127-F0BE-49A7-A0D0-101B2402A4EC}">
      <dgm:prSet/>
      <dgm:spPr/>
      <dgm:t>
        <a:bodyPr/>
        <a:lstStyle/>
        <a:p>
          <a:endParaRPr lang="en-US"/>
        </a:p>
      </dgm:t>
    </dgm:pt>
    <dgm:pt modelId="{D5991808-AE96-4C78-A8B9-05CE57C73C57}" type="sibTrans" cxnId="{7E39D127-F0BE-49A7-A0D0-101B2402A4EC}">
      <dgm:prSet/>
      <dgm:spPr/>
      <dgm:t>
        <a:bodyPr/>
        <a:lstStyle/>
        <a:p>
          <a:endParaRPr lang="en-US"/>
        </a:p>
      </dgm:t>
    </dgm:pt>
    <dgm:pt modelId="{5FDCCACE-9DCD-4024-9DF4-E128A603F129}">
      <dgm:prSet/>
      <dgm:spPr/>
      <dgm:t>
        <a:bodyPr/>
        <a:lstStyle/>
        <a:p>
          <a:pPr>
            <a:lnSpc>
              <a:spcPct val="100000"/>
            </a:lnSpc>
          </a:pPr>
          <a:r>
            <a:rPr lang="en-US" b="0" i="0"/>
            <a:t>With your predictive model, it is important to interpret the results in order to understand how “predictive” the data really was and whether we can feasibly use it to predict the target outcome (customers buying holidays). Therefore, you should evaluate the model's performance and output how each variable contributes to the predictive model's power.</a:t>
          </a:r>
          <a:endParaRPr lang="en-US"/>
        </a:p>
      </dgm:t>
    </dgm:pt>
    <dgm:pt modelId="{39DD00A6-182A-4D9A-89A7-E9263BE609EE}" type="parTrans" cxnId="{06F1D542-7279-48F4-BECF-B9CFD733DFDF}">
      <dgm:prSet/>
      <dgm:spPr/>
      <dgm:t>
        <a:bodyPr/>
        <a:lstStyle/>
        <a:p>
          <a:endParaRPr lang="en-US"/>
        </a:p>
      </dgm:t>
    </dgm:pt>
    <dgm:pt modelId="{07B223EC-3861-44FC-9CBE-481E4D3069E5}" type="sibTrans" cxnId="{06F1D542-7279-48F4-BECF-B9CFD733DFDF}">
      <dgm:prSet/>
      <dgm:spPr/>
      <dgm:t>
        <a:bodyPr/>
        <a:lstStyle/>
        <a:p>
          <a:endParaRPr lang="en-US"/>
        </a:p>
      </dgm:t>
    </dgm:pt>
    <dgm:pt modelId="{24292CE8-9950-4FAC-A914-72CE97A26863}" type="pres">
      <dgm:prSet presAssocID="{B7192F20-D705-44D0-AE95-4CD9BB0F5F3D}" presName="root" presStyleCnt="0">
        <dgm:presLayoutVars>
          <dgm:dir/>
          <dgm:resizeHandles val="exact"/>
        </dgm:presLayoutVars>
      </dgm:prSet>
      <dgm:spPr/>
    </dgm:pt>
    <dgm:pt modelId="{47FDDD72-1A14-440A-8B14-959651B2E0D2}" type="pres">
      <dgm:prSet presAssocID="{31446B10-0559-42D7-9DD6-480F720364E8}" presName="compNode" presStyleCnt="0"/>
      <dgm:spPr/>
    </dgm:pt>
    <dgm:pt modelId="{4381E573-2B4C-4469-AA85-B28B03AEEDF3}" type="pres">
      <dgm:prSet presAssocID="{31446B10-0559-42D7-9DD6-480F720364E8}" presName="bgRect" presStyleLbl="bgShp" presStyleIdx="0" presStyleCnt="3"/>
      <dgm:spPr/>
    </dgm:pt>
    <dgm:pt modelId="{2BC897D8-953C-4572-8D20-AC7889358E1A}" type="pres">
      <dgm:prSet presAssocID="{31446B10-0559-42D7-9DD6-480F720364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2D0BB145-9EB6-41E7-A3B1-C1FA234BB157}" type="pres">
      <dgm:prSet presAssocID="{31446B10-0559-42D7-9DD6-480F720364E8}" presName="spaceRect" presStyleCnt="0"/>
      <dgm:spPr/>
    </dgm:pt>
    <dgm:pt modelId="{7EEAE15E-6DA5-477B-B893-BCEE79F980EB}" type="pres">
      <dgm:prSet presAssocID="{31446B10-0559-42D7-9DD6-480F720364E8}" presName="parTx" presStyleLbl="revTx" presStyleIdx="0" presStyleCnt="3">
        <dgm:presLayoutVars>
          <dgm:chMax val="0"/>
          <dgm:chPref val="0"/>
        </dgm:presLayoutVars>
      </dgm:prSet>
      <dgm:spPr/>
    </dgm:pt>
    <dgm:pt modelId="{1A135731-C937-444E-B6F1-7783B40B376E}" type="pres">
      <dgm:prSet presAssocID="{230E2FE6-8E3A-4E58-BBF9-854E800DA684}" presName="sibTrans" presStyleCnt="0"/>
      <dgm:spPr/>
    </dgm:pt>
    <dgm:pt modelId="{BE2A2F3D-B55C-4D2E-AC67-E148209A517A}" type="pres">
      <dgm:prSet presAssocID="{708CDF19-4B4A-40E3-8A03-E163E0F7647E}" presName="compNode" presStyleCnt="0"/>
      <dgm:spPr/>
    </dgm:pt>
    <dgm:pt modelId="{C15FF027-3A3F-4382-9BDC-15D585CA5FE1}" type="pres">
      <dgm:prSet presAssocID="{708CDF19-4B4A-40E3-8A03-E163E0F7647E}" presName="bgRect" presStyleLbl="bgShp" presStyleIdx="1" presStyleCnt="3"/>
      <dgm:spPr/>
    </dgm:pt>
    <dgm:pt modelId="{697014FF-3270-4DD4-B7D6-1D27B876ADD5}" type="pres">
      <dgm:prSet presAssocID="{708CDF19-4B4A-40E3-8A03-E163E0F764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396DCC53-99EC-4834-9AE7-F1F6F0B1DD90}" type="pres">
      <dgm:prSet presAssocID="{708CDF19-4B4A-40E3-8A03-E163E0F7647E}" presName="spaceRect" presStyleCnt="0"/>
      <dgm:spPr/>
    </dgm:pt>
    <dgm:pt modelId="{C7ED3126-3DA7-432C-A45F-664ED4B2F758}" type="pres">
      <dgm:prSet presAssocID="{708CDF19-4B4A-40E3-8A03-E163E0F7647E}" presName="parTx" presStyleLbl="revTx" presStyleIdx="1" presStyleCnt="3">
        <dgm:presLayoutVars>
          <dgm:chMax val="0"/>
          <dgm:chPref val="0"/>
        </dgm:presLayoutVars>
      </dgm:prSet>
      <dgm:spPr/>
    </dgm:pt>
    <dgm:pt modelId="{C290C387-9C19-4491-AC01-722054F73CFA}" type="pres">
      <dgm:prSet presAssocID="{D5991808-AE96-4C78-A8B9-05CE57C73C57}" presName="sibTrans" presStyleCnt="0"/>
      <dgm:spPr/>
    </dgm:pt>
    <dgm:pt modelId="{3966754D-F5DE-40FE-90E2-18A43E5E9104}" type="pres">
      <dgm:prSet presAssocID="{5FDCCACE-9DCD-4024-9DF4-E128A603F129}" presName="compNode" presStyleCnt="0"/>
      <dgm:spPr/>
    </dgm:pt>
    <dgm:pt modelId="{0DF2E952-F532-4E97-A229-AF7F24D217BC}" type="pres">
      <dgm:prSet presAssocID="{5FDCCACE-9DCD-4024-9DF4-E128A603F129}" presName="bgRect" presStyleLbl="bgShp" presStyleIdx="2" presStyleCnt="3"/>
      <dgm:spPr/>
    </dgm:pt>
    <dgm:pt modelId="{EB6C4B4D-7678-4C65-8684-212AAB4B6545}" type="pres">
      <dgm:prSet presAssocID="{5FDCCACE-9DCD-4024-9DF4-E128A603F12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0AE01D5F-1013-4982-BE24-FB1CFE96EC53}" type="pres">
      <dgm:prSet presAssocID="{5FDCCACE-9DCD-4024-9DF4-E128A603F129}" presName="spaceRect" presStyleCnt="0"/>
      <dgm:spPr/>
    </dgm:pt>
    <dgm:pt modelId="{108BD197-9BEB-4FC0-A6C7-722BE63627CF}" type="pres">
      <dgm:prSet presAssocID="{5FDCCACE-9DCD-4024-9DF4-E128A603F129}" presName="parTx" presStyleLbl="revTx" presStyleIdx="2" presStyleCnt="3">
        <dgm:presLayoutVars>
          <dgm:chMax val="0"/>
          <dgm:chPref val="0"/>
        </dgm:presLayoutVars>
      </dgm:prSet>
      <dgm:spPr/>
    </dgm:pt>
  </dgm:ptLst>
  <dgm:cxnLst>
    <dgm:cxn modelId="{7E39D127-F0BE-49A7-A0D0-101B2402A4EC}" srcId="{B7192F20-D705-44D0-AE95-4CD9BB0F5F3D}" destId="{708CDF19-4B4A-40E3-8A03-E163E0F7647E}" srcOrd="1" destOrd="0" parTransId="{4A5954B1-32F1-4A72-B0A9-C808993C521D}" sibTransId="{D5991808-AE96-4C78-A8B9-05CE57C73C57}"/>
    <dgm:cxn modelId="{EE80932C-B009-406C-8740-18DDDCA7AC05}" srcId="{B7192F20-D705-44D0-AE95-4CD9BB0F5F3D}" destId="{31446B10-0559-42D7-9DD6-480F720364E8}" srcOrd="0" destOrd="0" parTransId="{F8EAA18B-A07B-41CC-B278-CDF872894517}" sibTransId="{230E2FE6-8E3A-4E58-BBF9-854E800DA684}"/>
    <dgm:cxn modelId="{06F1D542-7279-48F4-BECF-B9CFD733DFDF}" srcId="{B7192F20-D705-44D0-AE95-4CD9BB0F5F3D}" destId="{5FDCCACE-9DCD-4024-9DF4-E128A603F129}" srcOrd="2" destOrd="0" parTransId="{39DD00A6-182A-4D9A-89A7-E9263BE609EE}" sibTransId="{07B223EC-3861-44FC-9CBE-481E4D3069E5}"/>
    <dgm:cxn modelId="{F7924B8F-CC76-4AC6-AA58-4DB8EBCBAFE0}" type="presOf" srcId="{B7192F20-D705-44D0-AE95-4CD9BB0F5F3D}" destId="{24292CE8-9950-4FAC-A914-72CE97A26863}" srcOrd="0" destOrd="0" presId="urn:microsoft.com/office/officeart/2018/2/layout/IconVerticalSolidList"/>
    <dgm:cxn modelId="{A20906A2-3CFB-436E-BB62-9E96CED06555}" type="presOf" srcId="{31446B10-0559-42D7-9DD6-480F720364E8}" destId="{7EEAE15E-6DA5-477B-B893-BCEE79F980EB}" srcOrd="0" destOrd="0" presId="urn:microsoft.com/office/officeart/2018/2/layout/IconVerticalSolidList"/>
    <dgm:cxn modelId="{DA8206A3-77CC-437F-B807-089670857F86}" type="presOf" srcId="{5FDCCACE-9DCD-4024-9DF4-E128A603F129}" destId="{108BD197-9BEB-4FC0-A6C7-722BE63627CF}" srcOrd="0" destOrd="0" presId="urn:microsoft.com/office/officeart/2018/2/layout/IconVerticalSolidList"/>
    <dgm:cxn modelId="{B82A11BF-58A2-4D40-A4F7-39FCAABBC0A4}" type="presOf" srcId="{708CDF19-4B4A-40E3-8A03-E163E0F7647E}" destId="{C7ED3126-3DA7-432C-A45F-664ED4B2F758}" srcOrd="0" destOrd="0" presId="urn:microsoft.com/office/officeart/2018/2/layout/IconVerticalSolidList"/>
    <dgm:cxn modelId="{A24907F9-FEA3-462E-A479-3B0F2E440BB4}" type="presParOf" srcId="{24292CE8-9950-4FAC-A914-72CE97A26863}" destId="{47FDDD72-1A14-440A-8B14-959651B2E0D2}" srcOrd="0" destOrd="0" presId="urn:microsoft.com/office/officeart/2018/2/layout/IconVerticalSolidList"/>
    <dgm:cxn modelId="{4CFAB4A3-B177-4AA3-8903-3EC7E1F99673}" type="presParOf" srcId="{47FDDD72-1A14-440A-8B14-959651B2E0D2}" destId="{4381E573-2B4C-4469-AA85-B28B03AEEDF3}" srcOrd="0" destOrd="0" presId="urn:microsoft.com/office/officeart/2018/2/layout/IconVerticalSolidList"/>
    <dgm:cxn modelId="{A113BBF8-0BEC-4FC2-BDEF-82B4E8F92640}" type="presParOf" srcId="{47FDDD72-1A14-440A-8B14-959651B2E0D2}" destId="{2BC897D8-953C-4572-8D20-AC7889358E1A}" srcOrd="1" destOrd="0" presId="urn:microsoft.com/office/officeart/2018/2/layout/IconVerticalSolidList"/>
    <dgm:cxn modelId="{56A20B17-A678-4C7D-A6AF-CF8F94E78629}" type="presParOf" srcId="{47FDDD72-1A14-440A-8B14-959651B2E0D2}" destId="{2D0BB145-9EB6-41E7-A3B1-C1FA234BB157}" srcOrd="2" destOrd="0" presId="urn:microsoft.com/office/officeart/2018/2/layout/IconVerticalSolidList"/>
    <dgm:cxn modelId="{56CE156D-89F4-4E0E-880E-A4AC048BA6D9}" type="presParOf" srcId="{47FDDD72-1A14-440A-8B14-959651B2E0D2}" destId="{7EEAE15E-6DA5-477B-B893-BCEE79F980EB}" srcOrd="3" destOrd="0" presId="urn:microsoft.com/office/officeart/2018/2/layout/IconVerticalSolidList"/>
    <dgm:cxn modelId="{16C3B26C-4174-428B-96BF-40C759C09465}" type="presParOf" srcId="{24292CE8-9950-4FAC-A914-72CE97A26863}" destId="{1A135731-C937-444E-B6F1-7783B40B376E}" srcOrd="1" destOrd="0" presId="urn:microsoft.com/office/officeart/2018/2/layout/IconVerticalSolidList"/>
    <dgm:cxn modelId="{B5559CE0-CA76-473E-A0AF-57486892BC5D}" type="presParOf" srcId="{24292CE8-9950-4FAC-A914-72CE97A26863}" destId="{BE2A2F3D-B55C-4D2E-AC67-E148209A517A}" srcOrd="2" destOrd="0" presId="urn:microsoft.com/office/officeart/2018/2/layout/IconVerticalSolidList"/>
    <dgm:cxn modelId="{D24BB52D-EC70-4A9D-9623-2EE01D4826C0}" type="presParOf" srcId="{BE2A2F3D-B55C-4D2E-AC67-E148209A517A}" destId="{C15FF027-3A3F-4382-9BDC-15D585CA5FE1}" srcOrd="0" destOrd="0" presId="urn:microsoft.com/office/officeart/2018/2/layout/IconVerticalSolidList"/>
    <dgm:cxn modelId="{EFF3E8E2-42BA-49CD-B886-D3998289D205}" type="presParOf" srcId="{BE2A2F3D-B55C-4D2E-AC67-E148209A517A}" destId="{697014FF-3270-4DD4-B7D6-1D27B876ADD5}" srcOrd="1" destOrd="0" presId="urn:microsoft.com/office/officeart/2018/2/layout/IconVerticalSolidList"/>
    <dgm:cxn modelId="{9B1A950F-89E4-45D3-8FBE-D573BAB9E45E}" type="presParOf" srcId="{BE2A2F3D-B55C-4D2E-AC67-E148209A517A}" destId="{396DCC53-99EC-4834-9AE7-F1F6F0B1DD90}" srcOrd="2" destOrd="0" presId="urn:microsoft.com/office/officeart/2018/2/layout/IconVerticalSolidList"/>
    <dgm:cxn modelId="{5C60DEF2-6870-4663-8EDF-958E7AA0EFA5}" type="presParOf" srcId="{BE2A2F3D-B55C-4D2E-AC67-E148209A517A}" destId="{C7ED3126-3DA7-432C-A45F-664ED4B2F758}" srcOrd="3" destOrd="0" presId="urn:microsoft.com/office/officeart/2018/2/layout/IconVerticalSolidList"/>
    <dgm:cxn modelId="{412C52CE-6633-48B2-B6A7-9E0801492500}" type="presParOf" srcId="{24292CE8-9950-4FAC-A914-72CE97A26863}" destId="{C290C387-9C19-4491-AC01-722054F73CFA}" srcOrd="3" destOrd="0" presId="urn:microsoft.com/office/officeart/2018/2/layout/IconVerticalSolidList"/>
    <dgm:cxn modelId="{B18D8469-98E0-407E-8FC4-C2B90687F911}" type="presParOf" srcId="{24292CE8-9950-4FAC-A914-72CE97A26863}" destId="{3966754D-F5DE-40FE-90E2-18A43E5E9104}" srcOrd="4" destOrd="0" presId="urn:microsoft.com/office/officeart/2018/2/layout/IconVerticalSolidList"/>
    <dgm:cxn modelId="{0AB7154D-873F-4AC4-8316-2F148CEAD401}" type="presParOf" srcId="{3966754D-F5DE-40FE-90E2-18A43E5E9104}" destId="{0DF2E952-F532-4E97-A229-AF7F24D217BC}" srcOrd="0" destOrd="0" presId="urn:microsoft.com/office/officeart/2018/2/layout/IconVerticalSolidList"/>
    <dgm:cxn modelId="{AB1B49CF-BE56-429B-A1F1-62C11F89394D}" type="presParOf" srcId="{3966754D-F5DE-40FE-90E2-18A43E5E9104}" destId="{EB6C4B4D-7678-4C65-8684-212AAB4B6545}" srcOrd="1" destOrd="0" presId="urn:microsoft.com/office/officeart/2018/2/layout/IconVerticalSolidList"/>
    <dgm:cxn modelId="{D6BB49C0-00D4-4D92-9E44-21FCA44ADAB9}" type="presParOf" srcId="{3966754D-F5DE-40FE-90E2-18A43E5E9104}" destId="{0AE01D5F-1013-4982-BE24-FB1CFE96EC53}" srcOrd="2" destOrd="0" presId="urn:microsoft.com/office/officeart/2018/2/layout/IconVerticalSolidList"/>
    <dgm:cxn modelId="{42911ADC-379B-4E0F-BB0F-902BE0BB4B13}" type="presParOf" srcId="{3966754D-F5DE-40FE-90E2-18A43E5E9104}" destId="{108BD197-9BEB-4FC0-A6C7-722BE63627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3B006A-AF54-4902-B1C6-A2EC94CCCE3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39D0596-820A-4F05-BF33-61DD6014E31B}">
      <dgm:prSet/>
      <dgm:spPr/>
      <dgm:t>
        <a:bodyPr/>
        <a:lstStyle/>
        <a:p>
          <a:r>
            <a:rPr lang="en-US" b="1" i="0"/>
            <a:t>Explore and prepare the dataset</a:t>
          </a:r>
          <a:endParaRPr lang="en-US"/>
        </a:p>
      </dgm:t>
    </dgm:pt>
    <dgm:pt modelId="{D4FF753B-C299-474C-8686-6417A3CB6FCE}" type="parTrans" cxnId="{B028B7B9-508D-4C4D-908F-F147ACAB7D20}">
      <dgm:prSet/>
      <dgm:spPr/>
      <dgm:t>
        <a:bodyPr/>
        <a:lstStyle/>
        <a:p>
          <a:endParaRPr lang="en-US"/>
        </a:p>
      </dgm:t>
    </dgm:pt>
    <dgm:pt modelId="{157C2D41-C25D-4F33-922F-53750F741F67}" type="sibTrans" cxnId="{B028B7B9-508D-4C4D-908F-F147ACAB7D20}">
      <dgm:prSet/>
      <dgm:spPr/>
      <dgm:t>
        <a:bodyPr/>
        <a:lstStyle/>
        <a:p>
          <a:endParaRPr lang="en-US"/>
        </a:p>
      </dgm:t>
    </dgm:pt>
    <dgm:pt modelId="{F99CD018-1D3E-4468-97C4-B5AE699285E7}">
      <dgm:prSet/>
      <dgm:spPr/>
      <dgm:t>
        <a:bodyPr/>
        <a:lstStyle/>
        <a:p>
          <a:r>
            <a:rPr lang="en-US" b="1" i="0"/>
            <a:t>Train a machine learning model</a:t>
          </a:r>
          <a:endParaRPr lang="en-US"/>
        </a:p>
      </dgm:t>
    </dgm:pt>
    <dgm:pt modelId="{9E934D78-9B66-4809-9C31-07F04FF0A795}" type="parTrans" cxnId="{5B81839F-9290-4DBA-9571-1FF192DB3440}">
      <dgm:prSet/>
      <dgm:spPr/>
      <dgm:t>
        <a:bodyPr/>
        <a:lstStyle/>
        <a:p>
          <a:endParaRPr lang="en-US"/>
        </a:p>
      </dgm:t>
    </dgm:pt>
    <dgm:pt modelId="{170DE2E3-3B44-41DA-AFE8-ED353D1EFDC2}" type="sibTrans" cxnId="{5B81839F-9290-4DBA-9571-1FF192DB3440}">
      <dgm:prSet/>
      <dgm:spPr/>
      <dgm:t>
        <a:bodyPr/>
        <a:lstStyle/>
        <a:p>
          <a:endParaRPr lang="en-US"/>
        </a:p>
      </dgm:t>
    </dgm:pt>
    <dgm:pt modelId="{CB86EE2D-6574-466B-9875-14DB0B648D38}">
      <dgm:prSet/>
      <dgm:spPr/>
      <dgm:t>
        <a:bodyPr/>
        <a:lstStyle/>
        <a:p>
          <a:r>
            <a:rPr lang="en-US" b="1" i="0"/>
            <a:t>Evaluate model and present findings</a:t>
          </a:r>
          <a:endParaRPr lang="en-US"/>
        </a:p>
      </dgm:t>
    </dgm:pt>
    <dgm:pt modelId="{DF3475A0-7099-41A0-A7E4-9B29BC7369A0}" type="parTrans" cxnId="{B1EB6C57-4410-4E7E-88CA-5B3FEC54A63A}">
      <dgm:prSet/>
      <dgm:spPr/>
      <dgm:t>
        <a:bodyPr/>
        <a:lstStyle/>
        <a:p>
          <a:endParaRPr lang="en-US"/>
        </a:p>
      </dgm:t>
    </dgm:pt>
    <dgm:pt modelId="{4C669CF2-1AA5-40F7-B894-656C4ACC0402}" type="sibTrans" cxnId="{B1EB6C57-4410-4E7E-88CA-5B3FEC54A63A}">
      <dgm:prSet/>
      <dgm:spPr/>
      <dgm:t>
        <a:bodyPr/>
        <a:lstStyle/>
        <a:p>
          <a:endParaRPr lang="en-US"/>
        </a:p>
      </dgm:t>
    </dgm:pt>
    <dgm:pt modelId="{5D2A0EE0-23AC-479A-A744-476C27575F27}" type="pres">
      <dgm:prSet presAssocID="{F43B006A-AF54-4902-B1C6-A2EC94CCCE31}" presName="root" presStyleCnt="0">
        <dgm:presLayoutVars>
          <dgm:dir/>
          <dgm:resizeHandles val="exact"/>
        </dgm:presLayoutVars>
      </dgm:prSet>
      <dgm:spPr/>
    </dgm:pt>
    <dgm:pt modelId="{222E2A67-B509-4A85-8C4D-0AD6F2321FE0}" type="pres">
      <dgm:prSet presAssocID="{939D0596-820A-4F05-BF33-61DD6014E31B}" presName="compNode" presStyleCnt="0"/>
      <dgm:spPr/>
    </dgm:pt>
    <dgm:pt modelId="{22BBB016-2D92-4034-B369-18F4BD116AD6}" type="pres">
      <dgm:prSet presAssocID="{939D0596-820A-4F05-BF33-61DD6014E3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89B27B5A-4111-4D5B-86BF-AFE2FBE6E030}" type="pres">
      <dgm:prSet presAssocID="{939D0596-820A-4F05-BF33-61DD6014E31B}" presName="spaceRect" presStyleCnt="0"/>
      <dgm:spPr/>
    </dgm:pt>
    <dgm:pt modelId="{2A884396-3478-471C-90B0-2095C8921106}" type="pres">
      <dgm:prSet presAssocID="{939D0596-820A-4F05-BF33-61DD6014E31B}" presName="textRect" presStyleLbl="revTx" presStyleIdx="0" presStyleCnt="3">
        <dgm:presLayoutVars>
          <dgm:chMax val="1"/>
          <dgm:chPref val="1"/>
        </dgm:presLayoutVars>
      </dgm:prSet>
      <dgm:spPr/>
    </dgm:pt>
    <dgm:pt modelId="{66AFD1B5-35EB-47AB-AE86-FA1E514BF0CF}" type="pres">
      <dgm:prSet presAssocID="{157C2D41-C25D-4F33-922F-53750F741F67}" presName="sibTrans" presStyleCnt="0"/>
      <dgm:spPr/>
    </dgm:pt>
    <dgm:pt modelId="{61307EF7-2C99-4D6C-A848-28B895ED01EF}" type="pres">
      <dgm:prSet presAssocID="{F99CD018-1D3E-4468-97C4-B5AE699285E7}" presName="compNode" presStyleCnt="0"/>
      <dgm:spPr/>
    </dgm:pt>
    <dgm:pt modelId="{C665BD4C-F54F-4D0F-BCF8-7F70B66797CA}" type="pres">
      <dgm:prSet presAssocID="{F99CD018-1D3E-4468-97C4-B5AE699285E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AA5A26A0-42E8-4C57-B9A9-F467C18103FA}" type="pres">
      <dgm:prSet presAssocID="{F99CD018-1D3E-4468-97C4-B5AE699285E7}" presName="spaceRect" presStyleCnt="0"/>
      <dgm:spPr/>
    </dgm:pt>
    <dgm:pt modelId="{4EE524D2-ADB9-4DEF-A8F8-F0F65ED6A8EC}" type="pres">
      <dgm:prSet presAssocID="{F99CD018-1D3E-4468-97C4-B5AE699285E7}" presName="textRect" presStyleLbl="revTx" presStyleIdx="1" presStyleCnt="3">
        <dgm:presLayoutVars>
          <dgm:chMax val="1"/>
          <dgm:chPref val="1"/>
        </dgm:presLayoutVars>
      </dgm:prSet>
      <dgm:spPr/>
    </dgm:pt>
    <dgm:pt modelId="{AB06FC5A-7504-4D18-BB68-F527676639AF}" type="pres">
      <dgm:prSet presAssocID="{170DE2E3-3B44-41DA-AFE8-ED353D1EFDC2}" presName="sibTrans" presStyleCnt="0"/>
      <dgm:spPr/>
    </dgm:pt>
    <dgm:pt modelId="{CD194CC8-EEC4-486A-BEC2-69EB7D3A863E}" type="pres">
      <dgm:prSet presAssocID="{CB86EE2D-6574-466B-9875-14DB0B648D38}" presName="compNode" presStyleCnt="0"/>
      <dgm:spPr/>
    </dgm:pt>
    <dgm:pt modelId="{09B0487A-B0CC-4FCA-826A-1A7FC4341BB0}" type="pres">
      <dgm:prSet presAssocID="{CB86EE2D-6574-466B-9875-14DB0B648D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15E99755-A0B8-4F49-B53F-77523B82FA35}" type="pres">
      <dgm:prSet presAssocID="{CB86EE2D-6574-466B-9875-14DB0B648D38}" presName="spaceRect" presStyleCnt="0"/>
      <dgm:spPr/>
    </dgm:pt>
    <dgm:pt modelId="{0FFDD0BF-253E-4F5B-B3F6-A260411DC304}" type="pres">
      <dgm:prSet presAssocID="{CB86EE2D-6574-466B-9875-14DB0B648D38}" presName="textRect" presStyleLbl="revTx" presStyleIdx="2" presStyleCnt="3">
        <dgm:presLayoutVars>
          <dgm:chMax val="1"/>
          <dgm:chPref val="1"/>
        </dgm:presLayoutVars>
      </dgm:prSet>
      <dgm:spPr/>
    </dgm:pt>
  </dgm:ptLst>
  <dgm:cxnLst>
    <dgm:cxn modelId="{680A290C-81D1-4E1D-B382-8A7472872B98}" type="presOf" srcId="{939D0596-820A-4F05-BF33-61DD6014E31B}" destId="{2A884396-3478-471C-90B0-2095C8921106}" srcOrd="0" destOrd="0" presId="urn:microsoft.com/office/officeart/2018/2/layout/IconLabelList"/>
    <dgm:cxn modelId="{7B28AB18-2F5B-4060-9A41-B83FBD75CE90}" type="presOf" srcId="{F43B006A-AF54-4902-B1C6-A2EC94CCCE31}" destId="{5D2A0EE0-23AC-479A-A744-476C27575F27}" srcOrd="0" destOrd="0" presId="urn:microsoft.com/office/officeart/2018/2/layout/IconLabelList"/>
    <dgm:cxn modelId="{F722A722-BBB6-4C8B-A986-C8AB03CCDCFE}" type="presOf" srcId="{F99CD018-1D3E-4468-97C4-B5AE699285E7}" destId="{4EE524D2-ADB9-4DEF-A8F8-F0F65ED6A8EC}" srcOrd="0" destOrd="0" presId="urn:microsoft.com/office/officeart/2018/2/layout/IconLabelList"/>
    <dgm:cxn modelId="{E804C431-F942-4A81-82C2-8030DAD4CAD2}" type="presOf" srcId="{CB86EE2D-6574-466B-9875-14DB0B648D38}" destId="{0FFDD0BF-253E-4F5B-B3F6-A260411DC304}" srcOrd="0" destOrd="0" presId="urn:microsoft.com/office/officeart/2018/2/layout/IconLabelList"/>
    <dgm:cxn modelId="{B1EB6C57-4410-4E7E-88CA-5B3FEC54A63A}" srcId="{F43B006A-AF54-4902-B1C6-A2EC94CCCE31}" destId="{CB86EE2D-6574-466B-9875-14DB0B648D38}" srcOrd="2" destOrd="0" parTransId="{DF3475A0-7099-41A0-A7E4-9B29BC7369A0}" sibTransId="{4C669CF2-1AA5-40F7-B894-656C4ACC0402}"/>
    <dgm:cxn modelId="{5B81839F-9290-4DBA-9571-1FF192DB3440}" srcId="{F43B006A-AF54-4902-B1C6-A2EC94CCCE31}" destId="{F99CD018-1D3E-4468-97C4-B5AE699285E7}" srcOrd="1" destOrd="0" parTransId="{9E934D78-9B66-4809-9C31-07F04FF0A795}" sibTransId="{170DE2E3-3B44-41DA-AFE8-ED353D1EFDC2}"/>
    <dgm:cxn modelId="{B028B7B9-508D-4C4D-908F-F147ACAB7D20}" srcId="{F43B006A-AF54-4902-B1C6-A2EC94CCCE31}" destId="{939D0596-820A-4F05-BF33-61DD6014E31B}" srcOrd="0" destOrd="0" parTransId="{D4FF753B-C299-474C-8686-6417A3CB6FCE}" sibTransId="{157C2D41-C25D-4F33-922F-53750F741F67}"/>
    <dgm:cxn modelId="{C11699E9-740C-4F42-AC4D-A85FC3290812}" type="presParOf" srcId="{5D2A0EE0-23AC-479A-A744-476C27575F27}" destId="{222E2A67-B509-4A85-8C4D-0AD6F2321FE0}" srcOrd="0" destOrd="0" presId="urn:microsoft.com/office/officeart/2018/2/layout/IconLabelList"/>
    <dgm:cxn modelId="{A525AEA3-9B35-4554-8458-08AC1718B13E}" type="presParOf" srcId="{222E2A67-B509-4A85-8C4D-0AD6F2321FE0}" destId="{22BBB016-2D92-4034-B369-18F4BD116AD6}" srcOrd="0" destOrd="0" presId="urn:microsoft.com/office/officeart/2018/2/layout/IconLabelList"/>
    <dgm:cxn modelId="{6529FC94-33FF-45C2-A66B-748FC56F4E6E}" type="presParOf" srcId="{222E2A67-B509-4A85-8C4D-0AD6F2321FE0}" destId="{89B27B5A-4111-4D5B-86BF-AFE2FBE6E030}" srcOrd="1" destOrd="0" presId="urn:microsoft.com/office/officeart/2018/2/layout/IconLabelList"/>
    <dgm:cxn modelId="{AB8B62A1-71CC-4726-9316-985A8A6E9AE8}" type="presParOf" srcId="{222E2A67-B509-4A85-8C4D-0AD6F2321FE0}" destId="{2A884396-3478-471C-90B0-2095C8921106}" srcOrd="2" destOrd="0" presId="urn:microsoft.com/office/officeart/2018/2/layout/IconLabelList"/>
    <dgm:cxn modelId="{2B91D59D-45C3-4C31-94AE-F76BC5A2231B}" type="presParOf" srcId="{5D2A0EE0-23AC-479A-A744-476C27575F27}" destId="{66AFD1B5-35EB-47AB-AE86-FA1E514BF0CF}" srcOrd="1" destOrd="0" presId="urn:microsoft.com/office/officeart/2018/2/layout/IconLabelList"/>
    <dgm:cxn modelId="{FC9FABB6-B558-4C52-B987-DB2497577643}" type="presParOf" srcId="{5D2A0EE0-23AC-479A-A744-476C27575F27}" destId="{61307EF7-2C99-4D6C-A848-28B895ED01EF}" srcOrd="2" destOrd="0" presId="urn:microsoft.com/office/officeart/2018/2/layout/IconLabelList"/>
    <dgm:cxn modelId="{5C7A42D4-2567-41B7-B02A-5E6CE29552E8}" type="presParOf" srcId="{61307EF7-2C99-4D6C-A848-28B895ED01EF}" destId="{C665BD4C-F54F-4D0F-BCF8-7F70B66797CA}" srcOrd="0" destOrd="0" presId="urn:microsoft.com/office/officeart/2018/2/layout/IconLabelList"/>
    <dgm:cxn modelId="{54D43D09-27C5-406D-9F7F-58A6DAEDA672}" type="presParOf" srcId="{61307EF7-2C99-4D6C-A848-28B895ED01EF}" destId="{AA5A26A0-42E8-4C57-B9A9-F467C18103FA}" srcOrd="1" destOrd="0" presId="urn:microsoft.com/office/officeart/2018/2/layout/IconLabelList"/>
    <dgm:cxn modelId="{5C9B012C-1E4E-4848-AF2B-F82200404DD0}" type="presParOf" srcId="{61307EF7-2C99-4D6C-A848-28B895ED01EF}" destId="{4EE524D2-ADB9-4DEF-A8F8-F0F65ED6A8EC}" srcOrd="2" destOrd="0" presId="urn:microsoft.com/office/officeart/2018/2/layout/IconLabelList"/>
    <dgm:cxn modelId="{FDCBF81B-B218-4D43-9C56-3625676806EF}" type="presParOf" srcId="{5D2A0EE0-23AC-479A-A744-476C27575F27}" destId="{AB06FC5A-7504-4D18-BB68-F527676639AF}" srcOrd="3" destOrd="0" presId="urn:microsoft.com/office/officeart/2018/2/layout/IconLabelList"/>
    <dgm:cxn modelId="{FFB26E1A-3826-4BF6-AB63-61A030209250}" type="presParOf" srcId="{5D2A0EE0-23AC-479A-A744-476C27575F27}" destId="{CD194CC8-EEC4-486A-BEC2-69EB7D3A863E}" srcOrd="4" destOrd="0" presId="urn:microsoft.com/office/officeart/2018/2/layout/IconLabelList"/>
    <dgm:cxn modelId="{586AF3FC-6CDC-46D2-AC84-5CF5A43D7A3B}" type="presParOf" srcId="{CD194CC8-EEC4-486A-BEC2-69EB7D3A863E}" destId="{09B0487A-B0CC-4FCA-826A-1A7FC4341BB0}" srcOrd="0" destOrd="0" presId="urn:microsoft.com/office/officeart/2018/2/layout/IconLabelList"/>
    <dgm:cxn modelId="{45ACDDF9-3665-4C7E-A029-ACEB0E66E416}" type="presParOf" srcId="{CD194CC8-EEC4-486A-BEC2-69EB7D3A863E}" destId="{15E99755-A0B8-4F49-B53F-77523B82FA35}" srcOrd="1" destOrd="0" presId="urn:microsoft.com/office/officeart/2018/2/layout/IconLabelList"/>
    <dgm:cxn modelId="{6343FB3C-74B9-4320-A1FB-077D3BB0A327}" type="presParOf" srcId="{CD194CC8-EEC4-486A-BEC2-69EB7D3A863E}" destId="{0FFDD0BF-253E-4F5B-B3F6-A260411DC30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1E573-2B4C-4469-AA85-B28B03AEEDF3}">
      <dsp:nvSpPr>
        <dsp:cNvPr id="0" name=""/>
        <dsp:cNvSpPr/>
      </dsp:nvSpPr>
      <dsp:spPr>
        <a:xfrm>
          <a:off x="0" y="2890"/>
          <a:ext cx="10402006" cy="8508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C897D8-953C-4572-8D20-AC7889358E1A}">
      <dsp:nvSpPr>
        <dsp:cNvPr id="0" name=""/>
        <dsp:cNvSpPr/>
      </dsp:nvSpPr>
      <dsp:spPr>
        <a:xfrm>
          <a:off x="257374" y="194325"/>
          <a:ext cx="468410" cy="4679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EAE15E-6DA5-477B-B893-BCEE79F980EB}">
      <dsp:nvSpPr>
        <dsp:cNvPr id="0" name=""/>
        <dsp:cNvSpPr/>
      </dsp:nvSpPr>
      <dsp:spPr>
        <a:xfrm>
          <a:off x="983158" y="2890"/>
          <a:ext cx="9274631" cy="851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34" tIns="90134" rIns="90134" bIns="90134" numCol="1" spcCol="1270" anchor="ctr" anchorCtr="0">
          <a:noAutofit/>
        </a:bodyPr>
        <a:lstStyle/>
        <a:p>
          <a:pPr marL="0" lvl="0" indent="0" algn="l" defTabSz="622300">
            <a:lnSpc>
              <a:spcPct val="100000"/>
            </a:lnSpc>
            <a:spcBef>
              <a:spcPct val="0"/>
            </a:spcBef>
            <a:spcAft>
              <a:spcPct val="35000"/>
            </a:spcAft>
            <a:buNone/>
          </a:pPr>
          <a:r>
            <a:rPr lang="en-US" sz="1400" b="0" i="0" kern="1200"/>
            <a:t>Customers are more empowered than ever because they have access to a wealth of information at their fingertips. This is one of the reasons the buying cycle is very different to what it used to be. Today, if you’re hoping that a customer purchases your flights or holidays as they come into the airport, you’ve already lost! Being reactive in this situation is not ideal, airlines must be proactive in order to acquire customers before they embark on their holiday.</a:t>
          </a:r>
          <a:endParaRPr lang="en-US" sz="1400" kern="1200"/>
        </a:p>
      </dsp:txBody>
      <dsp:txXfrm>
        <a:off x="983158" y="2890"/>
        <a:ext cx="9274631" cy="851655"/>
      </dsp:txXfrm>
    </dsp:sp>
    <dsp:sp modelId="{C15FF027-3A3F-4382-9BDC-15D585CA5FE1}">
      <dsp:nvSpPr>
        <dsp:cNvPr id="0" name=""/>
        <dsp:cNvSpPr/>
      </dsp:nvSpPr>
      <dsp:spPr>
        <a:xfrm>
          <a:off x="0" y="1020722"/>
          <a:ext cx="10402006" cy="8508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7014FF-3270-4DD4-B7D6-1D27B876ADD5}">
      <dsp:nvSpPr>
        <dsp:cNvPr id="0" name=""/>
        <dsp:cNvSpPr/>
      </dsp:nvSpPr>
      <dsp:spPr>
        <a:xfrm>
          <a:off x="257374" y="1212157"/>
          <a:ext cx="468410" cy="4679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ED3126-3DA7-432C-A45F-664ED4B2F758}">
      <dsp:nvSpPr>
        <dsp:cNvPr id="0" name=""/>
        <dsp:cNvSpPr/>
      </dsp:nvSpPr>
      <dsp:spPr>
        <a:xfrm>
          <a:off x="983158" y="1020722"/>
          <a:ext cx="9274631" cy="851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34" tIns="90134" rIns="90134" bIns="90134" numCol="1" spcCol="1270" anchor="ctr" anchorCtr="0">
          <a:noAutofit/>
        </a:bodyPr>
        <a:lstStyle/>
        <a:p>
          <a:pPr marL="0" lvl="0" indent="0" algn="l" defTabSz="622300">
            <a:lnSpc>
              <a:spcPct val="100000"/>
            </a:lnSpc>
            <a:spcBef>
              <a:spcPct val="0"/>
            </a:spcBef>
            <a:spcAft>
              <a:spcPct val="35000"/>
            </a:spcAft>
            <a:buNone/>
          </a:pPr>
          <a:r>
            <a:rPr lang="en-US" sz="1400" b="0" i="0" kern="1200"/>
            <a:t>This is possible with the use of data and predictive models. The most important factor with a predictive model is the quality of the data you use to train the machine learning algorithms. For this task, you must manipulate and prepare the provided customer booking data so that you can build a high-quality predictive model.</a:t>
          </a:r>
          <a:endParaRPr lang="en-US" sz="1400" kern="1200"/>
        </a:p>
      </dsp:txBody>
      <dsp:txXfrm>
        <a:off x="983158" y="1020722"/>
        <a:ext cx="9274631" cy="851655"/>
      </dsp:txXfrm>
    </dsp:sp>
    <dsp:sp modelId="{0DF2E952-F532-4E97-A229-AF7F24D217BC}">
      <dsp:nvSpPr>
        <dsp:cNvPr id="0" name=""/>
        <dsp:cNvSpPr/>
      </dsp:nvSpPr>
      <dsp:spPr>
        <a:xfrm>
          <a:off x="0" y="2038554"/>
          <a:ext cx="10402006" cy="8508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6C4B4D-7678-4C65-8684-212AAB4B6545}">
      <dsp:nvSpPr>
        <dsp:cNvPr id="0" name=""/>
        <dsp:cNvSpPr/>
      </dsp:nvSpPr>
      <dsp:spPr>
        <a:xfrm>
          <a:off x="257374" y="2229989"/>
          <a:ext cx="468410" cy="4679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8BD197-9BEB-4FC0-A6C7-722BE63627CF}">
      <dsp:nvSpPr>
        <dsp:cNvPr id="0" name=""/>
        <dsp:cNvSpPr/>
      </dsp:nvSpPr>
      <dsp:spPr>
        <a:xfrm>
          <a:off x="983158" y="2038554"/>
          <a:ext cx="9274631" cy="851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34" tIns="90134" rIns="90134" bIns="90134" numCol="1" spcCol="1270" anchor="ctr" anchorCtr="0">
          <a:noAutofit/>
        </a:bodyPr>
        <a:lstStyle/>
        <a:p>
          <a:pPr marL="0" lvl="0" indent="0" algn="l" defTabSz="622300">
            <a:lnSpc>
              <a:spcPct val="100000"/>
            </a:lnSpc>
            <a:spcBef>
              <a:spcPct val="0"/>
            </a:spcBef>
            <a:spcAft>
              <a:spcPct val="35000"/>
            </a:spcAft>
            <a:buNone/>
          </a:pPr>
          <a:r>
            <a:rPr lang="en-US" sz="1400" b="0" i="0" kern="1200"/>
            <a:t>With your predictive model, it is important to interpret the results in order to understand how “predictive” the data really was and whether we can feasibly use it to predict the target outcome (customers buying holidays). Therefore, you should evaluate the model's performance and output how each variable contributes to the predictive model's power.</a:t>
          </a:r>
          <a:endParaRPr lang="en-US" sz="1400" kern="1200"/>
        </a:p>
      </dsp:txBody>
      <dsp:txXfrm>
        <a:off x="983158" y="2038554"/>
        <a:ext cx="9274631" cy="8516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BB016-2D92-4034-B369-18F4BD116AD6}">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84396-3478-471C-90B0-2095C8921106}">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b="1" i="0" kern="1200"/>
            <a:t>Explore and prepare the dataset</a:t>
          </a:r>
          <a:endParaRPr lang="en-US" sz="2500" kern="1200"/>
        </a:p>
      </dsp:txBody>
      <dsp:txXfrm>
        <a:off x="59990" y="2654049"/>
        <a:ext cx="3226223" cy="720000"/>
      </dsp:txXfrm>
    </dsp:sp>
    <dsp:sp modelId="{C665BD4C-F54F-4D0F-BCF8-7F70B66797CA}">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E524D2-ADB9-4DEF-A8F8-F0F65ED6A8EC}">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b="1" i="0" kern="1200"/>
            <a:t>Train a machine learning model</a:t>
          </a:r>
          <a:endParaRPr lang="en-US" sz="2500" kern="1200"/>
        </a:p>
      </dsp:txBody>
      <dsp:txXfrm>
        <a:off x="3850802" y="2654049"/>
        <a:ext cx="3226223" cy="720000"/>
      </dsp:txXfrm>
    </dsp:sp>
    <dsp:sp modelId="{09B0487A-B0CC-4FCA-826A-1A7FC4341BB0}">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FDD0BF-253E-4F5B-B3F6-A260411DC304}">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b="1" i="0" kern="1200"/>
            <a:t>Evaluate model and present findings</a:t>
          </a:r>
          <a:endParaRPr lang="en-US" sz="2500" kern="1200"/>
        </a:p>
      </dsp:txBody>
      <dsp:txXfrm>
        <a:off x="7641615" y="2654049"/>
        <a:ext cx="3226223"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6ADFA3-ADE3-44EB-ABEE-D538E26EFB01}" type="datetimeFigureOut">
              <a:rPr lang="en-IN" smtClean="0"/>
              <a:t>03-10-2024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547FE-3A1C-4C6A-83D6-4B4AE8464880}" type="slidenum">
              <a:rPr lang="en-IN" smtClean="0"/>
              <a:t>‹#›</a:t>
            </a:fld>
            <a:endParaRPr lang="en-IN"/>
          </a:p>
        </p:txBody>
      </p:sp>
    </p:spTree>
    <p:extLst>
      <p:ext uri="{BB962C8B-B14F-4D97-AF65-F5344CB8AC3E}">
        <p14:creationId xmlns:p14="http://schemas.microsoft.com/office/powerpoint/2010/main" val="1527360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FD9371-CB45-4292-AE18-E9F6E416901D}"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79192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E3153-EA65-AB16-DBD5-D0E228E9D8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C92D40-041E-840B-EDE8-923F25BAAB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F52C5C-8857-64C5-8190-AE0DA617278F}"/>
              </a:ext>
            </a:extLst>
          </p:cNvPr>
          <p:cNvSpPr>
            <a:spLocks noGrp="1"/>
          </p:cNvSpPr>
          <p:nvPr>
            <p:ph type="dt" sz="half" idx="10"/>
          </p:nvPr>
        </p:nvSpPr>
        <p:spPr/>
        <p:txBody>
          <a:bodyPr/>
          <a:lstStyle/>
          <a:p>
            <a:fld id="{5EA42507-62CF-4CD1-AA9B-F5DFD338950F}" type="datetimeFigureOut">
              <a:rPr lang="en-IN" smtClean="0"/>
              <a:t>03-10-2024</a:t>
            </a:fld>
            <a:endParaRPr lang="en-IN"/>
          </a:p>
        </p:txBody>
      </p:sp>
      <p:sp>
        <p:nvSpPr>
          <p:cNvPr id="5" name="Footer Placeholder 4">
            <a:extLst>
              <a:ext uri="{FF2B5EF4-FFF2-40B4-BE49-F238E27FC236}">
                <a16:creationId xmlns:a16="http://schemas.microsoft.com/office/drawing/2014/main" id="{75F6CC90-98D3-F84E-BD2B-1A85E682BE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B776C3-E929-7873-0CD6-48F637027FA5}"/>
              </a:ext>
            </a:extLst>
          </p:cNvPr>
          <p:cNvSpPr>
            <a:spLocks noGrp="1"/>
          </p:cNvSpPr>
          <p:nvPr>
            <p:ph type="sldNum" sz="quarter" idx="12"/>
          </p:nvPr>
        </p:nvSpPr>
        <p:spPr/>
        <p:txBody>
          <a:bodyPr/>
          <a:lstStyle/>
          <a:p>
            <a:fld id="{2C2459A5-FFCE-4FDF-B6FF-39EFD218D025}" type="slidenum">
              <a:rPr lang="en-IN" smtClean="0"/>
              <a:t>‹#›</a:t>
            </a:fld>
            <a:endParaRPr lang="en-IN"/>
          </a:p>
        </p:txBody>
      </p:sp>
    </p:spTree>
    <p:extLst>
      <p:ext uri="{BB962C8B-B14F-4D97-AF65-F5344CB8AC3E}">
        <p14:creationId xmlns:p14="http://schemas.microsoft.com/office/powerpoint/2010/main" val="1885003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F2A2-81B5-E275-DD96-FBA5CC1D87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D4A4D9-FCE5-6B61-0EC8-FA3FCF69BC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2609F8-0B17-3F59-6557-709C718B89E5}"/>
              </a:ext>
            </a:extLst>
          </p:cNvPr>
          <p:cNvSpPr>
            <a:spLocks noGrp="1"/>
          </p:cNvSpPr>
          <p:nvPr>
            <p:ph type="dt" sz="half" idx="10"/>
          </p:nvPr>
        </p:nvSpPr>
        <p:spPr/>
        <p:txBody>
          <a:bodyPr/>
          <a:lstStyle/>
          <a:p>
            <a:fld id="{5EA42507-62CF-4CD1-AA9B-F5DFD338950F}" type="datetimeFigureOut">
              <a:rPr lang="en-IN" smtClean="0"/>
              <a:t>03-10-2024</a:t>
            </a:fld>
            <a:endParaRPr lang="en-IN"/>
          </a:p>
        </p:txBody>
      </p:sp>
      <p:sp>
        <p:nvSpPr>
          <p:cNvPr id="5" name="Footer Placeholder 4">
            <a:extLst>
              <a:ext uri="{FF2B5EF4-FFF2-40B4-BE49-F238E27FC236}">
                <a16:creationId xmlns:a16="http://schemas.microsoft.com/office/drawing/2014/main" id="{EB7059A7-7D35-A7EB-B08B-6CB5F6DEDB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A70CF7-BCDE-CFA9-E4D9-9EF55D8A9D9C}"/>
              </a:ext>
            </a:extLst>
          </p:cNvPr>
          <p:cNvSpPr>
            <a:spLocks noGrp="1"/>
          </p:cNvSpPr>
          <p:nvPr>
            <p:ph type="sldNum" sz="quarter" idx="12"/>
          </p:nvPr>
        </p:nvSpPr>
        <p:spPr/>
        <p:txBody>
          <a:bodyPr/>
          <a:lstStyle/>
          <a:p>
            <a:fld id="{2C2459A5-FFCE-4FDF-B6FF-39EFD218D025}" type="slidenum">
              <a:rPr lang="en-IN" smtClean="0"/>
              <a:t>‹#›</a:t>
            </a:fld>
            <a:endParaRPr lang="en-IN"/>
          </a:p>
        </p:txBody>
      </p:sp>
    </p:spTree>
    <p:extLst>
      <p:ext uri="{BB962C8B-B14F-4D97-AF65-F5344CB8AC3E}">
        <p14:creationId xmlns:p14="http://schemas.microsoft.com/office/powerpoint/2010/main" val="3867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12C8A2-8F47-99F0-7C0D-58F3C6C8E2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307A67-F5DA-973B-23DB-820305E1C3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920970-6058-ABE4-DF4B-F766FFDF32E1}"/>
              </a:ext>
            </a:extLst>
          </p:cNvPr>
          <p:cNvSpPr>
            <a:spLocks noGrp="1"/>
          </p:cNvSpPr>
          <p:nvPr>
            <p:ph type="dt" sz="half" idx="10"/>
          </p:nvPr>
        </p:nvSpPr>
        <p:spPr/>
        <p:txBody>
          <a:bodyPr/>
          <a:lstStyle/>
          <a:p>
            <a:fld id="{5EA42507-62CF-4CD1-AA9B-F5DFD338950F}" type="datetimeFigureOut">
              <a:rPr lang="en-IN" smtClean="0"/>
              <a:t>03-10-2024</a:t>
            </a:fld>
            <a:endParaRPr lang="en-IN"/>
          </a:p>
        </p:txBody>
      </p:sp>
      <p:sp>
        <p:nvSpPr>
          <p:cNvPr id="5" name="Footer Placeholder 4">
            <a:extLst>
              <a:ext uri="{FF2B5EF4-FFF2-40B4-BE49-F238E27FC236}">
                <a16:creationId xmlns:a16="http://schemas.microsoft.com/office/drawing/2014/main" id="{B2AEF415-E0D3-FC4A-15B6-57E36AF464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61BE6E-04A4-B8BC-D59B-91424C3774E7}"/>
              </a:ext>
            </a:extLst>
          </p:cNvPr>
          <p:cNvSpPr>
            <a:spLocks noGrp="1"/>
          </p:cNvSpPr>
          <p:nvPr>
            <p:ph type="sldNum" sz="quarter" idx="12"/>
          </p:nvPr>
        </p:nvSpPr>
        <p:spPr/>
        <p:txBody>
          <a:bodyPr/>
          <a:lstStyle/>
          <a:p>
            <a:fld id="{2C2459A5-FFCE-4FDF-B6FF-39EFD218D025}" type="slidenum">
              <a:rPr lang="en-IN" smtClean="0"/>
              <a:t>‹#›</a:t>
            </a:fld>
            <a:endParaRPr lang="en-IN"/>
          </a:p>
        </p:txBody>
      </p:sp>
    </p:spTree>
    <p:extLst>
      <p:ext uri="{BB962C8B-B14F-4D97-AF65-F5344CB8AC3E}">
        <p14:creationId xmlns:p14="http://schemas.microsoft.com/office/powerpoint/2010/main" val="122336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5C3A-F693-A635-6F7C-2C00CF01CF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1E225D-A93C-139C-470C-39AB4C782B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DDE3AF-3C8D-4EA4-4A85-32EEC3DF5095}"/>
              </a:ext>
            </a:extLst>
          </p:cNvPr>
          <p:cNvSpPr>
            <a:spLocks noGrp="1"/>
          </p:cNvSpPr>
          <p:nvPr>
            <p:ph type="dt" sz="half" idx="10"/>
          </p:nvPr>
        </p:nvSpPr>
        <p:spPr/>
        <p:txBody>
          <a:bodyPr/>
          <a:lstStyle/>
          <a:p>
            <a:fld id="{5EA42507-62CF-4CD1-AA9B-F5DFD338950F}" type="datetimeFigureOut">
              <a:rPr lang="en-IN" smtClean="0"/>
              <a:t>03-10-2024</a:t>
            </a:fld>
            <a:endParaRPr lang="en-IN"/>
          </a:p>
        </p:txBody>
      </p:sp>
      <p:sp>
        <p:nvSpPr>
          <p:cNvPr id="5" name="Footer Placeholder 4">
            <a:extLst>
              <a:ext uri="{FF2B5EF4-FFF2-40B4-BE49-F238E27FC236}">
                <a16:creationId xmlns:a16="http://schemas.microsoft.com/office/drawing/2014/main" id="{80017B98-20C5-FFC1-E6C9-2D148DD0F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EF3F04-189C-FD5E-A2C4-F76B6EED435F}"/>
              </a:ext>
            </a:extLst>
          </p:cNvPr>
          <p:cNvSpPr>
            <a:spLocks noGrp="1"/>
          </p:cNvSpPr>
          <p:nvPr>
            <p:ph type="sldNum" sz="quarter" idx="12"/>
          </p:nvPr>
        </p:nvSpPr>
        <p:spPr/>
        <p:txBody>
          <a:bodyPr/>
          <a:lstStyle/>
          <a:p>
            <a:fld id="{2C2459A5-FFCE-4FDF-B6FF-39EFD218D025}" type="slidenum">
              <a:rPr lang="en-IN" smtClean="0"/>
              <a:t>‹#›</a:t>
            </a:fld>
            <a:endParaRPr lang="en-IN"/>
          </a:p>
        </p:txBody>
      </p:sp>
    </p:spTree>
    <p:extLst>
      <p:ext uri="{BB962C8B-B14F-4D97-AF65-F5344CB8AC3E}">
        <p14:creationId xmlns:p14="http://schemas.microsoft.com/office/powerpoint/2010/main" val="64317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3227-64F2-7782-F5F7-B2EEDF0A5F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BBA96C-5B97-5023-D914-6039DF71FD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15331D-ABA2-6923-67CB-6E77469107BC}"/>
              </a:ext>
            </a:extLst>
          </p:cNvPr>
          <p:cNvSpPr>
            <a:spLocks noGrp="1"/>
          </p:cNvSpPr>
          <p:nvPr>
            <p:ph type="dt" sz="half" idx="10"/>
          </p:nvPr>
        </p:nvSpPr>
        <p:spPr/>
        <p:txBody>
          <a:bodyPr/>
          <a:lstStyle/>
          <a:p>
            <a:fld id="{5EA42507-62CF-4CD1-AA9B-F5DFD338950F}" type="datetimeFigureOut">
              <a:rPr lang="en-IN" smtClean="0"/>
              <a:t>03-10-2024</a:t>
            </a:fld>
            <a:endParaRPr lang="en-IN"/>
          </a:p>
        </p:txBody>
      </p:sp>
      <p:sp>
        <p:nvSpPr>
          <p:cNvPr id="5" name="Footer Placeholder 4">
            <a:extLst>
              <a:ext uri="{FF2B5EF4-FFF2-40B4-BE49-F238E27FC236}">
                <a16:creationId xmlns:a16="http://schemas.microsoft.com/office/drawing/2014/main" id="{C3B247FB-7543-9106-9857-D825FA9D73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5554C-B6F3-3668-5A57-67F533D41886}"/>
              </a:ext>
            </a:extLst>
          </p:cNvPr>
          <p:cNvSpPr>
            <a:spLocks noGrp="1"/>
          </p:cNvSpPr>
          <p:nvPr>
            <p:ph type="sldNum" sz="quarter" idx="12"/>
          </p:nvPr>
        </p:nvSpPr>
        <p:spPr/>
        <p:txBody>
          <a:bodyPr/>
          <a:lstStyle/>
          <a:p>
            <a:fld id="{2C2459A5-FFCE-4FDF-B6FF-39EFD218D025}" type="slidenum">
              <a:rPr lang="en-IN" smtClean="0"/>
              <a:t>‹#›</a:t>
            </a:fld>
            <a:endParaRPr lang="en-IN"/>
          </a:p>
        </p:txBody>
      </p:sp>
    </p:spTree>
    <p:extLst>
      <p:ext uri="{BB962C8B-B14F-4D97-AF65-F5344CB8AC3E}">
        <p14:creationId xmlns:p14="http://schemas.microsoft.com/office/powerpoint/2010/main" val="114796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6DE0-4BCB-706A-64B5-6300E0CAC9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E60D38-5059-DFD8-A996-79F5A93F2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9F2056-5335-EB64-0227-C1670F9188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CEEB05-EAEA-E2E3-53EB-79DC42AE2926}"/>
              </a:ext>
            </a:extLst>
          </p:cNvPr>
          <p:cNvSpPr>
            <a:spLocks noGrp="1"/>
          </p:cNvSpPr>
          <p:nvPr>
            <p:ph type="dt" sz="half" idx="10"/>
          </p:nvPr>
        </p:nvSpPr>
        <p:spPr/>
        <p:txBody>
          <a:bodyPr/>
          <a:lstStyle/>
          <a:p>
            <a:fld id="{5EA42507-62CF-4CD1-AA9B-F5DFD338950F}" type="datetimeFigureOut">
              <a:rPr lang="en-IN" smtClean="0"/>
              <a:t>03-10-2024</a:t>
            </a:fld>
            <a:endParaRPr lang="en-IN"/>
          </a:p>
        </p:txBody>
      </p:sp>
      <p:sp>
        <p:nvSpPr>
          <p:cNvPr id="6" name="Footer Placeholder 5">
            <a:extLst>
              <a:ext uri="{FF2B5EF4-FFF2-40B4-BE49-F238E27FC236}">
                <a16:creationId xmlns:a16="http://schemas.microsoft.com/office/drawing/2014/main" id="{4CC75042-2A26-D89D-3D40-2EFDE57DA3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CC8939-C3DD-44D1-18BE-7DF7735BDA19}"/>
              </a:ext>
            </a:extLst>
          </p:cNvPr>
          <p:cNvSpPr>
            <a:spLocks noGrp="1"/>
          </p:cNvSpPr>
          <p:nvPr>
            <p:ph type="sldNum" sz="quarter" idx="12"/>
          </p:nvPr>
        </p:nvSpPr>
        <p:spPr/>
        <p:txBody>
          <a:bodyPr/>
          <a:lstStyle/>
          <a:p>
            <a:fld id="{2C2459A5-FFCE-4FDF-B6FF-39EFD218D025}" type="slidenum">
              <a:rPr lang="en-IN" smtClean="0"/>
              <a:t>‹#›</a:t>
            </a:fld>
            <a:endParaRPr lang="en-IN"/>
          </a:p>
        </p:txBody>
      </p:sp>
    </p:spTree>
    <p:extLst>
      <p:ext uri="{BB962C8B-B14F-4D97-AF65-F5344CB8AC3E}">
        <p14:creationId xmlns:p14="http://schemas.microsoft.com/office/powerpoint/2010/main" val="100760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0DFE3-858B-DC82-4EF2-DF43BE9957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4218BD-47B9-04A5-88B6-ED1CEC362F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755D05-5BAA-3E57-C11E-7B0117C3A2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CA085E-E8DA-C70E-A44A-B557FE48A7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94224B-4A61-0133-5F1B-6048CE7971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1C0B5B-5A7C-1F9C-966C-42BC6032D71B}"/>
              </a:ext>
            </a:extLst>
          </p:cNvPr>
          <p:cNvSpPr>
            <a:spLocks noGrp="1"/>
          </p:cNvSpPr>
          <p:nvPr>
            <p:ph type="dt" sz="half" idx="10"/>
          </p:nvPr>
        </p:nvSpPr>
        <p:spPr/>
        <p:txBody>
          <a:bodyPr/>
          <a:lstStyle/>
          <a:p>
            <a:fld id="{5EA42507-62CF-4CD1-AA9B-F5DFD338950F}" type="datetimeFigureOut">
              <a:rPr lang="en-IN" smtClean="0"/>
              <a:t>03-10-2024</a:t>
            </a:fld>
            <a:endParaRPr lang="en-IN"/>
          </a:p>
        </p:txBody>
      </p:sp>
      <p:sp>
        <p:nvSpPr>
          <p:cNvPr id="8" name="Footer Placeholder 7">
            <a:extLst>
              <a:ext uri="{FF2B5EF4-FFF2-40B4-BE49-F238E27FC236}">
                <a16:creationId xmlns:a16="http://schemas.microsoft.com/office/drawing/2014/main" id="{D9466973-7F50-2DBB-12F6-458804404F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C97DD4-3654-88AD-538E-622AA09CC5A3}"/>
              </a:ext>
            </a:extLst>
          </p:cNvPr>
          <p:cNvSpPr>
            <a:spLocks noGrp="1"/>
          </p:cNvSpPr>
          <p:nvPr>
            <p:ph type="sldNum" sz="quarter" idx="12"/>
          </p:nvPr>
        </p:nvSpPr>
        <p:spPr/>
        <p:txBody>
          <a:bodyPr/>
          <a:lstStyle/>
          <a:p>
            <a:fld id="{2C2459A5-FFCE-4FDF-B6FF-39EFD218D025}" type="slidenum">
              <a:rPr lang="en-IN" smtClean="0"/>
              <a:t>‹#›</a:t>
            </a:fld>
            <a:endParaRPr lang="en-IN"/>
          </a:p>
        </p:txBody>
      </p:sp>
    </p:spTree>
    <p:extLst>
      <p:ext uri="{BB962C8B-B14F-4D97-AF65-F5344CB8AC3E}">
        <p14:creationId xmlns:p14="http://schemas.microsoft.com/office/powerpoint/2010/main" val="24711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FAF15-737C-9D7E-10BC-92886D38E3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6D37A3-B13E-69A0-3A3C-989E8980C776}"/>
              </a:ext>
            </a:extLst>
          </p:cNvPr>
          <p:cNvSpPr>
            <a:spLocks noGrp="1"/>
          </p:cNvSpPr>
          <p:nvPr>
            <p:ph type="dt" sz="half" idx="10"/>
          </p:nvPr>
        </p:nvSpPr>
        <p:spPr/>
        <p:txBody>
          <a:bodyPr/>
          <a:lstStyle/>
          <a:p>
            <a:fld id="{5EA42507-62CF-4CD1-AA9B-F5DFD338950F}" type="datetimeFigureOut">
              <a:rPr lang="en-IN" smtClean="0"/>
              <a:t>03-10-2024</a:t>
            </a:fld>
            <a:endParaRPr lang="en-IN"/>
          </a:p>
        </p:txBody>
      </p:sp>
      <p:sp>
        <p:nvSpPr>
          <p:cNvPr id="4" name="Footer Placeholder 3">
            <a:extLst>
              <a:ext uri="{FF2B5EF4-FFF2-40B4-BE49-F238E27FC236}">
                <a16:creationId xmlns:a16="http://schemas.microsoft.com/office/drawing/2014/main" id="{3A8E98A1-4F79-1701-2C80-F8ED112983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C2E701-16FB-215E-0711-B9FDD8986DDD}"/>
              </a:ext>
            </a:extLst>
          </p:cNvPr>
          <p:cNvSpPr>
            <a:spLocks noGrp="1"/>
          </p:cNvSpPr>
          <p:nvPr>
            <p:ph type="sldNum" sz="quarter" idx="12"/>
          </p:nvPr>
        </p:nvSpPr>
        <p:spPr/>
        <p:txBody>
          <a:bodyPr/>
          <a:lstStyle/>
          <a:p>
            <a:fld id="{2C2459A5-FFCE-4FDF-B6FF-39EFD218D025}" type="slidenum">
              <a:rPr lang="en-IN" smtClean="0"/>
              <a:t>‹#›</a:t>
            </a:fld>
            <a:endParaRPr lang="en-IN"/>
          </a:p>
        </p:txBody>
      </p:sp>
    </p:spTree>
    <p:extLst>
      <p:ext uri="{BB962C8B-B14F-4D97-AF65-F5344CB8AC3E}">
        <p14:creationId xmlns:p14="http://schemas.microsoft.com/office/powerpoint/2010/main" val="58927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C6EF0D-EB94-5FEE-857E-2A9B0F06F51C}"/>
              </a:ext>
            </a:extLst>
          </p:cNvPr>
          <p:cNvSpPr>
            <a:spLocks noGrp="1"/>
          </p:cNvSpPr>
          <p:nvPr>
            <p:ph type="dt" sz="half" idx="10"/>
          </p:nvPr>
        </p:nvSpPr>
        <p:spPr/>
        <p:txBody>
          <a:bodyPr/>
          <a:lstStyle/>
          <a:p>
            <a:fld id="{5EA42507-62CF-4CD1-AA9B-F5DFD338950F}" type="datetimeFigureOut">
              <a:rPr lang="en-IN" smtClean="0"/>
              <a:t>03-10-2024</a:t>
            </a:fld>
            <a:endParaRPr lang="en-IN"/>
          </a:p>
        </p:txBody>
      </p:sp>
      <p:sp>
        <p:nvSpPr>
          <p:cNvPr id="3" name="Footer Placeholder 2">
            <a:extLst>
              <a:ext uri="{FF2B5EF4-FFF2-40B4-BE49-F238E27FC236}">
                <a16:creationId xmlns:a16="http://schemas.microsoft.com/office/drawing/2014/main" id="{06A52364-498A-B42D-6D72-89B7B6D179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C39703-8597-1AF6-4191-FA3B34AC5A4D}"/>
              </a:ext>
            </a:extLst>
          </p:cNvPr>
          <p:cNvSpPr>
            <a:spLocks noGrp="1"/>
          </p:cNvSpPr>
          <p:nvPr>
            <p:ph type="sldNum" sz="quarter" idx="12"/>
          </p:nvPr>
        </p:nvSpPr>
        <p:spPr/>
        <p:txBody>
          <a:bodyPr/>
          <a:lstStyle/>
          <a:p>
            <a:fld id="{2C2459A5-FFCE-4FDF-B6FF-39EFD218D025}" type="slidenum">
              <a:rPr lang="en-IN" smtClean="0"/>
              <a:t>‹#›</a:t>
            </a:fld>
            <a:endParaRPr lang="en-IN"/>
          </a:p>
        </p:txBody>
      </p:sp>
    </p:spTree>
    <p:extLst>
      <p:ext uri="{BB962C8B-B14F-4D97-AF65-F5344CB8AC3E}">
        <p14:creationId xmlns:p14="http://schemas.microsoft.com/office/powerpoint/2010/main" val="4049069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7E7E-05E1-7BC3-84C2-EF83515981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CFC335-4EFF-A176-51F1-C516A12C5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221604-6CDD-AA50-FF05-D2F925073C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8F2048-B7E4-6835-D938-36484BE0D315}"/>
              </a:ext>
            </a:extLst>
          </p:cNvPr>
          <p:cNvSpPr>
            <a:spLocks noGrp="1"/>
          </p:cNvSpPr>
          <p:nvPr>
            <p:ph type="dt" sz="half" idx="10"/>
          </p:nvPr>
        </p:nvSpPr>
        <p:spPr/>
        <p:txBody>
          <a:bodyPr/>
          <a:lstStyle/>
          <a:p>
            <a:fld id="{5EA42507-62CF-4CD1-AA9B-F5DFD338950F}" type="datetimeFigureOut">
              <a:rPr lang="en-IN" smtClean="0"/>
              <a:t>03-10-2024</a:t>
            </a:fld>
            <a:endParaRPr lang="en-IN"/>
          </a:p>
        </p:txBody>
      </p:sp>
      <p:sp>
        <p:nvSpPr>
          <p:cNvPr id="6" name="Footer Placeholder 5">
            <a:extLst>
              <a:ext uri="{FF2B5EF4-FFF2-40B4-BE49-F238E27FC236}">
                <a16:creationId xmlns:a16="http://schemas.microsoft.com/office/drawing/2014/main" id="{1E2AF144-9F07-F949-7C9C-F57125316F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BE22EF-7886-2AF9-0251-87E3565F2B22}"/>
              </a:ext>
            </a:extLst>
          </p:cNvPr>
          <p:cNvSpPr>
            <a:spLocks noGrp="1"/>
          </p:cNvSpPr>
          <p:nvPr>
            <p:ph type="sldNum" sz="quarter" idx="12"/>
          </p:nvPr>
        </p:nvSpPr>
        <p:spPr/>
        <p:txBody>
          <a:bodyPr/>
          <a:lstStyle/>
          <a:p>
            <a:fld id="{2C2459A5-FFCE-4FDF-B6FF-39EFD218D025}" type="slidenum">
              <a:rPr lang="en-IN" smtClean="0"/>
              <a:t>‹#›</a:t>
            </a:fld>
            <a:endParaRPr lang="en-IN"/>
          </a:p>
        </p:txBody>
      </p:sp>
    </p:spTree>
    <p:extLst>
      <p:ext uri="{BB962C8B-B14F-4D97-AF65-F5344CB8AC3E}">
        <p14:creationId xmlns:p14="http://schemas.microsoft.com/office/powerpoint/2010/main" val="94292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B08A-3970-D946-81E2-6AA2C9C1BA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A088C3-31EA-6431-79A0-56E80926E2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36188C-2A19-44F0-E471-F743D8B719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ACC5D6-72D9-A122-1741-A6D3B83FEFEB}"/>
              </a:ext>
            </a:extLst>
          </p:cNvPr>
          <p:cNvSpPr>
            <a:spLocks noGrp="1"/>
          </p:cNvSpPr>
          <p:nvPr>
            <p:ph type="dt" sz="half" idx="10"/>
          </p:nvPr>
        </p:nvSpPr>
        <p:spPr/>
        <p:txBody>
          <a:bodyPr/>
          <a:lstStyle/>
          <a:p>
            <a:fld id="{5EA42507-62CF-4CD1-AA9B-F5DFD338950F}" type="datetimeFigureOut">
              <a:rPr lang="en-IN" smtClean="0"/>
              <a:t>03-10-2024</a:t>
            </a:fld>
            <a:endParaRPr lang="en-IN"/>
          </a:p>
        </p:txBody>
      </p:sp>
      <p:sp>
        <p:nvSpPr>
          <p:cNvPr id="6" name="Footer Placeholder 5">
            <a:extLst>
              <a:ext uri="{FF2B5EF4-FFF2-40B4-BE49-F238E27FC236}">
                <a16:creationId xmlns:a16="http://schemas.microsoft.com/office/drawing/2014/main" id="{B080F523-4EE3-FE20-0CFE-364BC7A774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2F68B3-1837-B168-0C5E-8064768EEC0D}"/>
              </a:ext>
            </a:extLst>
          </p:cNvPr>
          <p:cNvSpPr>
            <a:spLocks noGrp="1"/>
          </p:cNvSpPr>
          <p:nvPr>
            <p:ph type="sldNum" sz="quarter" idx="12"/>
          </p:nvPr>
        </p:nvSpPr>
        <p:spPr/>
        <p:txBody>
          <a:bodyPr/>
          <a:lstStyle/>
          <a:p>
            <a:fld id="{2C2459A5-FFCE-4FDF-B6FF-39EFD218D025}" type="slidenum">
              <a:rPr lang="en-IN" smtClean="0"/>
              <a:t>‹#›</a:t>
            </a:fld>
            <a:endParaRPr lang="en-IN"/>
          </a:p>
        </p:txBody>
      </p:sp>
    </p:spTree>
    <p:extLst>
      <p:ext uri="{BB962C8B-B14F-4D97-AF65-F5344CB8AC3E}">
        <p14:creationId xmlns:p14="http://schemas.microsoft.com/office/powerpoint/2010/main" val="2460338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97FE13-12AB-EF32-B8CE-CF7108832A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524267-A652-FFD1-DA26-716B5A8B0A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F42E9B-42A0-D5E7-5E29-3B3C476A45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EA42507-62CF-4CD1-AA9B-F5DFD338950F}" type="datetimeFigureOut">
              <a:rPr lang="en-IN" smtClean="0"/>
              <a:t>03-10-2024</a:t>
            </a:fld>
            <a:endParaRPr lang="en-IN"/>
          </a:p>
        </p:txBody>
      </p:sp>
      <p:sp>
        <p:nvSpPr>
          <p:cNvPr id="5" name="Footer Placeholder 4">
            <a:extLst>
              <a:ext uri="{FF2B5EF4-FFF2-40B4-BE49-F238E27FC236}">
                <a16:creationId xmlns:a16="http://schemas.microsoft.com/office/drawing/2014/main" id="{95033A8E-2FAA-2445-32D8-EAF0B7B030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B0CCB02-8119-DE5A-979E-3D64A64C84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2459A5-FFCE-4FDF-B6FF-39EFD218D025}" type="slidenum">
              <a:rPr lang="en-IN" smtClean="0"/>
              <a:t>‹#›</a:t>
            </a:fld>
            <a:endParaRPr lang="en-IN"/>
          </a:p>
        </p:txBody>
      </p:sp>
    </p:spTree>
    <p:extLst>
      <p:ext uri="{BB962C8B-B14F-4D97-AF65-F5344CB8AC3E}">
        <p14:creationId xmlns:p14="http://schemas.microsoft.com/office/powerpoint/2010/main" val="934304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6"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8" name="Rectangle 17">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5" name="Picture 4" descr="A blue text on a black background&#10;&#10;Description automatically generated">
            <a:extLst>
              <a:ext uri="{FF2B5EF4-FFF2-40B4-BE49-F238E27FC236}">
                <a16:creationId xmlns:a16="http://schemas.microsoft.com/office/drawing/2014/main" id="{8B2C5A6D-9C76-2E72-B27D-2F59928595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244" y="3060620"/>
            <a:ext cx="1775511" cy="278819"/>
          </a:xfrm>
          <a:prstGeom prst="rect">
            <a:avLst/>
          </a:prstGeom>
        </p:spPr>
      </p:pic>
      <p:pic>
        <p:nvPicPr>
          <p:cNvPr id="7" name="Picture 6" descr="A white and blue airplane&#10;&#10;Description automatically generated">
            <a:extLst>
              <a:ext uri="{FF2B5EF4-FFF2-40B4-BE49-F238E27FC236}">
                <a16:creationId xmlns:a16="http://schemas.microsoft.com/office/drawing/2014/main" id="{B262C52A-6BF6-6F8C-369C-A742B53EBF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8810" y="2566228"/>
            <a:ext cx="2357688" cy="607799"/>
          </a:xfrm>
          <a:prstGeom prst="rect">
            <a:avLst/>
          </a:prstGeom>
        </p:spPr>
      </p:pic>
      <p:pic>
        <p:nvPicPr>
          <p:cNvPr id="8" name="Picture 2" descr="Free Virtual Work Experience Programs from Top Companies - Forage">
            <a:extLst>
              <a:ext uri="{FF2B5EF4-FFF2-40B4-BE49-F238E27FC236}">
                <a16:creationId xmlns:a16="http://schemas.microsoft.com/office/drawing/2014/main" id="{8F1850C5-1991-47B7-F1C6-919ACA3140D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233140" y="822589"/>
            <a:ext cx="1094892" cy="32846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B6E5EC5-149F-1BC6-5827-B3E17A8ED70D}"/>
              </a:ext>
            </a:extLst>
          </p:cNvPr>
          <p:cNvSpPr txBox="1"/>
          <p:nvPr/>
        </p:nvSpPr>
        <p:spPr>
          <a:xfrm>
            <a:off x="10008440" y="5675687"/>
            <a:ext cx="1319592" cy="264047"/>
          </a:xfrm>
          <a:prstGeom prst="rect">
            <a:avLst/>
          </a:prstGeom>
          <a:noFill/>
        </p:spPr>
        <p:txBody>
          <a:bodyPr wrap="none" rtlCol="0">
            <a:spAutoFit/>
          </a:bodyPr>
          <a:lstStyle/>
          <a:p>
            <a:pPr marL="0" marR="0" lvl="0" indent="0" algn="l" defTabSz="566928" rtl="0" eaLnBrk="1" fontAlgn="auto" latinLnBrk="0" hangingPunct="1">
              <a:lnSpc>
                <a:spcPct val="100000"/>
              </a:lnSpc>
              <a:spcBef>
                <a:spcPts val="0"/>
              </a:spcBef>
              <a:spcAft>
                <a:spcPts val="600"/>
              </a:spcAft>
              <a:buClrTx/>
              <a:buSzTx/>
              <a:buFontTx/>
              <a:buNone/>
              <a:tabLst/>
              <a:defRPr/>
            </a:pPr>
            <a:r>
              <a:rPr kumimoji="0" lang="en-IN" sz="1116" b="1"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Raja Sekhar Rapaka</a:t>
            </a:r>
            <a:endParaRPr kumimoji="0" lang="en-IN" sz="1800" b="1"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endParaRPr>
          </a:p>
        </p:txBody>
      </p:sp>
    </p:spTree>
    <p:extLst>
      <p:ext uri="{BB962C8B-B14F-4D97-AF65-F5344CB8AC3E}">
        <p14:creationId xmlns:p14="http://schemas.microsoft.com/office/powerpoint/2010/main" val="2842012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Picture 3" descr="Aircraft wing above clouds">
            <a:extLst>
              <a:ext uri="{FF2B5EF4-FFF2-40B4-BE49-F238E27FC236}">
                <a16:creationId xmlns:a16="http://schemas.microsoft.com/office/drawing/2014/main" id="{4BDB1C53-327F-D63A-95F9-0BF50BBBB371}"/>
              </a:ext>
            </a:extLst>
          </p:cNvPr>
          <p:cNvPicPr>
            <a:picLocks noChangeAspect="1"/>
          </p:cNvPicPr>
          <p:nvPr/>
        </p:nvPicPr>
        <p:blipFill>
          <a:blip r:embed="rId2"/>
          <a:srcRect l="5884" r="-1" b="-1"/>
          <a:stretch/>
        </p:blipFill>
        <p:spPr>
          <a:xfrm>
            <a:off x="1" y="10"/>
            <a:ext cx="9669642" cy="6857990"/>
          </a:xfrm>
          <a:prstGeom prst="rect">
            <a:avLst/>
          </a:prstGeom>
        </p:spPr>
      </p:pic>
      <p:sp>
        <p:nvSpPr>
          <p:cNvPr id="10" name="Rectangle 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extBox 1">
            <a:extLst>
              <a:ext uri="{FF2B5EF4-FFF2-40B4-BE49-F238E27FC236}">
                <a16:creationId xmlns:a16="http://schemas.microsoft.com/office/drawing/2014/main" id="{A83FAE06-5026-5124-5895-6A23494CE7C7}"/>
              </a:ext>
            </a:extLst>
          </p:cNvPr>
          <p:cNvSpPr txBox="1"/>
          <p:nvPr/>
        </p:nvSpPr>
        <p:spPr>
          <a:xfrm>
            <a:off x="7112000" y="518160"/>
            <a:ext cx="4673600" cy="5974079"/>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ptos" panose="02110004020202020204"/>
                <a:ea typeface="+mn-ea"/>
                <a:cs typeface="+mn-cs"/>
              </a:rPr>
              <a:t>Conclusion</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Route</a:t>
            </a: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Booking Origin</a:t>
            </a: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Flight Duration</a:t>
            </a: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Wants Extra Baggage</a:t>
            </a: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Length of Stay</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are the top 5 features which influence Customer buying behavior </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ptos" panose="02110004020202020204"/>
                <a:ea typeface="+mn-ea"/>
                <a:cs typeface="+mn-cs"/>
              </a:rPr>
              <a:t>To solve the problem, I suggest to :</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Provide attractive offers such as getting a higher discount if customer order before 30 days of flight.</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Provide rescheduling options to customers with a maximum deadline of 3 days before the flight.</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82664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1FD86E5-FA24-4260-9BB0-2DC0354ACCAE}"/>
              </a:ext>
            </a:extLst>
          </p:cNvPr>
          <p:cNvSpPr txBox="1"/>
          <p:nvPr/>
        </p:nvSpPr>
        <p:spPr>
          <a:xfrm>
            <a:off x="822119" y="871442"/>
            <a:ext cx="3050037" cy="285465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kern="1200">
                <a:solidFill>
                  <a:schemeClr val="bg1">
                    <a:alpha val="60000"/>
                  </a:schemeClr>
                </a:solidFill>
                <a:latin typeface="+mj-lt"/>
                <a:ea typeface="+mj-ea"/>
                <a:cs typeface="+mj-cs"/>
              </a:rPr>
              <a:t>Thank You</a:t>
            </a:r>
          </a:p>
        </p:txBody>
      </p:sp>
      <p:pic>
        <p:nvPicPr>
          <p:cNvPr id="3" name="Picture 2" descr="A blue and white airplane with red and white text&#10;&#10;Description automatically generated">
            <a:extLst>
              <a:ext uri="{FF2B5EF4-FFF2-40B4-BE49-F238E27FC236}">
                <a16:creationId xmlns:a16="http://schemas.microsoft.com/office/drawing/2014/main" id="{2AFD2725-014C-4F7F-C8FC-386A48F4C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716" y="1635072"/>
            <a:ext cx="6106987" cy="3587853"/>
          </a:xfrm>
          <a:prstGeom prst="rect">
            <a:avLst/>
          </a:prstGeom>
        </p:spPr>
      </p:pic>
    </p:spTree>
    <p:extLst>
      <p:ext uri="{BB962C8B-B14F-4D97-AF65-F5344CB8AC3E}">
        <p14:creationId xmlns:p14="http://schemas.microsoft.com/office/powerpoint/2010/main" val="1762504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EC03D5-18C0-DBDB-C214-7C0FBE5C19E5}"/>
              </a:ext>
            </a:extLst>
          </p:cNvPr>
          <p:cNvSpPr txBox="1"/>
          <p:nvPr/>
        </p:nvSpPr>
        <p:spPr>
          <a:xfrm>
            <a:off x="762000" y="1138036"/>
            <a:ext cx="4085665" cy="140247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a:latin typeface="+mj-lt"/>
                <a:ea typeface="+mj-ea"/>
                <a:cs typeface="+mj-cs"/>
              </a:rPr>
              <a:t>Introduction</a:t>
            </a:r>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E15420D-6C7C-6239-FE70-D5FD68397C75}"/>
              </a:ext>
            </a:extLst>
          </p:cNvPr>
          <p:cNvSpPr txBox="1"/>
          <p:nvPr/>
        </p:nvSpPr>
        <p:spPr>
          <a:xfrm>
            <a:off x="762000" y="2551176"/>
            <a:ext cx="4085665" cy="3591207"/>
          </a:xfrm>
          <a:prstGeom prst="rect">
            <a:avLst/>
          </a:prstGeom>
        </p:spPr>
        <p:txBody>
          <a:bodyPr vert="horz" lIns="91440" tIns="45720" rIns="91440" bIns="45720" rtlCol="0">
            <a:normAutofit/>
          </a:bodyPr>
          <a:lstStyle/>
          <a:p>
            <a:pPr>
              <a:lnSpc>
                <a:spcPct val="90000"/>
              </a:lnSpc>
              <a:spcAft>
                <a:spcPts val="600"/>
              </a:spcAft>
            </a:pPr>
            <a:r>
              <a:rPr lang="en-US" sz="1700" b="0" i="0" dirty="0">
                <a:effectLst/>
              </a:rPr>
              <a:t>British Airways (BA) is the flag carrier airline of the United Kingdom (UK). Every day, thousands of BA flights arrive to and depart from the UK, carrying customers across the world. Whether it’s for holidays, work or any other reason, the end-to-end process of scheduling, planning, boarding, fueling, transporting, landing, and continuously running flights on time, efficiently and with top-class customer service is a huge task with many highly important responsibilities.</a:t>
            </a:r>
            <a:endParaRPr lang="en-US" sz="1700" dirty="0"/>
          </a:p>
        </p:txBody>
      </p:sp>
      <p:pic>
        <p:nvPicPr>
          <p:cNvPr id="5" name="Picture 4" descr="Plane on tarmac">
            <a:extLst>
              <a:ext uri="{FF2B5EF4-FFF2-40B4-BE49-F238E27FC236}">
                <a16:creationId xmlns:a16="http://schemas.microsoft.com/office/drawing/2014/main" id="{1D4C6694-B721-9F66-97C2-5D296660101A}"/>
              </a:ext>
            </a:extLst>
          </p:cNvPr>
          <p:cNvPicPr>
            <a:picLocks noChangeAspect="1"/>
          </p:cNvPicPr>
          <p:nvPr/>
        </p:nvPicPr>
        <p:blipFill>
          <a:blip r:embed="rId2"/>
          <a:srcRect l="30884" r="5451" b="-1"/>
          <a:stretch/>
        </p:blipFill>
        <p:spPr>
          <a:xfrm>
            <a:off x="5650992" y="10"/>
            <a:ext cx="6541008" cy="6857990"/>
          </a:xfrm>
          <a:prstGeom prst="rect">
            <a:avLst/>
          </a:prstGeom>
        </p:spPr>
      </p:pic>
    </p:spTree>
    <p:extLst>
      <p:ext uri="{BB962C8B-B14F-4D97-AF65-F5344CB8AC3E}">
        <p14:creationId xmlns:p14="http://schemas.microsoft.com/office/powerpoint/2010/main" val="347147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CCB6B8-B30B-5047-EFE2-3CEFA06349EE}"/>
              </a:ext>
            </a:extLst>
          </p:cNvPr>
          <p:cNvSpPr txBox="1"/>
          <p:nvPr/>
        </p:nvSpPr>
        <p:spPr>
          <a:xfrm>
            <a:off x="894997" y="4347972"/>
            <a:ext cx="11346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Objective</a:t>
            </a:r>
          </a:p>
        </p:txBody>
      </p:sp>
      <p:sp>
        <p:nvSpPr>
          <p:cNvPr id="3" name="TextBox 2">
            <a:extLst>
              <a:ext uri="{FF2B5EF4-FFF2-40B4-BE49-F238E27FC236}">
                <a16:creationId xmlns:a16="http://schemas.microsoft.com/office/drawing/2014/main" id="{367DC74D-4E02-AAA5-8803-F07F5A434C89}"/>
              </a:ext>
            </a:extLst>
          </p:cNvPr>
          <p:cNvSpPr txBox="1"/>
          <p:nvPr/>
        </p:nvSpPr>
        <p:spPr>
          <a:xfrm>
            <a:off x="894997" y="4815417"/>
            <a:ext cx="10239374"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400" b="0" i="0" dirty="0">
                <a:solidFill>
                  <a:srgbClr val="3F3F3F"/>
                </a:solidFill>
                <a:effectLst/>
                <a:latin typeface="DM Sans" pitchFamily="2" charset="0"/>
              </a:rPr>
              <a:t>Using customer data and predictive models to help British Airways acquire customers before they embark on their holidays</a:t>
            </a:r>
            <a:endParaRPr lang="en-IN" sz="1400" dirty="0"/>
          </a:p>
        </p:txBody>
      </p:sp>
      <p:sp>
        <p:nvSpPr>
          <p:cNvPr id="4" name="TextBox 3">
            <a:extLst>
              <a:ext uri="{FF2B5EF4-FFF2-40B4-BE49-F238E27FC236}">
                <a16:creationId xmlns:a16="http://schemas.microsoft.com/office/drawing/2014/main" id="{9C572C66-D855-B6ED-7F4C-E1160F2E5628}"/>
              </a:ext>
            </a:extLst>
          </p:cNvPr>
          <p:cNvSpPr txBox="1"/>
          <p:nvPr/>
        </p:nvSpPr>
        <p:spPr>
          <a:xfrm>
            <a:off x="790576" y="538660"/>
            <a:ext cx="2113207" cy="369332"/>
          </a:xfrm>
          <a:prstGeom prst="rect">
            <a:avLst/>
          </a:prstGeom>
          <a:noFill/>
        </p:spPr>
        <p:txBody>
          <a:bodyPr wrap="none" rtlCol="0">
            <a:spAutoFit/>
          </a:bodyPr>
          <a:lstStyle/>
          <a:p>
            <a:r>
              <a:rPr lang="en-IN" dirty="0"/>
              <a:t>Problem Statement</a:t>
            </a:r>
          </a:p>
        </p:txBody>
      </p:sp>
      <p:graphicFrame>
        <p:nvGraphicFramePr>
          <p:cNvPr id="7" name="TextBox 4">
            <a:extLst>
              <a:ext uri="{FF2B5EF4-FFF2-40B4-BE49-F238E27FC236}">
                <a16:creationId xmlns:a16="http://schemas.microsoft.com/office/drawing/2014/main" id="{0CB070A8-4AF6-8350-47AF-679EE9773694}"/>
              </a:ext>
            </a:extLst>
          </p:cNvPr>
          <p:cNvGraphicFramePr/>
          <p:nvPr/>
        </p:nvGraphicFramePr>
        <p:xfrm>
          <a:off x="894997" y="1119015"/>
          <a:ext cx="10402006" cy="2893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7576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F69A16F3-2844-54FA-7925-0C84196BC148}"/>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Procedure</a:t>
            </a:r>
          </a:p>
        </p:txBody>
      </p:sp>
      <p:graphicFrame>
        <p:nvGraphicFramePr>
          <p:cNvPr id="35" name="TextBox 2">
            <a:extLst>
              <a:ext uri="{FF2B5EF4-FFF2-40B4-BE49-F238E27FC236}">
                <a16:creationId xmlns:a16="http://schemas.microsoft.com/office/drawing/2014/main" id="{E2DFDBE3-1E24-E03C-1645-7F0147B4F098}"/>
              </a:ext>
            </a:extLst>
          </p:cNvPr>
          <p:cNvGraphicFramePr/>
          <p:nvPr>
            <p:extLst>
              <p:ext uri="{D42A27DB-BD31-4B8C-83A1-F6EECF244321}">
                <p14:modId xmlns:p14="http://schemas.microsoft.com/office/powerpoint/2010/main" val="331470271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554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062D90-2D65-4B9F-B28B-C68F817AC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67F19C3-C09C-4B70-8306-E0ACF405B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01DC4A20-F1FA-4CA9-BCEC-949F9F4A7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7C81C7-8023-46F2-BA0F-B2E785DBEF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BD1CE128-5F68-CFFA-843B-A877D55735BF}"/>
              </a:ext>
            </a:extLst>
          </p:cNvPr>
          <p:cNvPicPr>
            <a:picLocks noChangeAspect="1"/>
          </p:cNvPicPr>
          <p:nvPr/>
        </p:nvPicPr>
        <p:blipFill>
          <a:blip r:embed="rId2"/>
          <a:stretch>
            <a:fillRect/>
          </a:stretch>
        </p:blipFill>
        <p:spPr>
          <a:xfrm>
            <a:off x="465689" y="3151931"/>
            <a:ext cx="5909930" cy="3005476"/>
          </a:xfrm>
          <a:prstGeom prst="rect">
            <a:avLst/>
          </a:prstGeom>
          <a:effectLst>
            <a:outerShdw blurRad="508000" dist="101600" dir="5400000" algn="tl" rotWithShape="0">
              <a:prstClr val="black">
                <a:alpha val="10000"/>
              </a:prstClr>
            </a:outerShdw>
          </a:effectLst>
        </p:spPr>
      </p:pic>
      <p:pic>
        <p:nvPicPr>
          <p:cNvPr id="3" name="Picture 2">
            <a:extLst>
              <a:ext uri="{FF2B5EF4-FFF2-40B4-BE49-F238E27FC236}">
                <a16:creationId xmlns:a16="http://schemas.microsoft.com/office/drawing/2014/main" id="{C3799DF3-E512-0286-8282-EBD48374FD83}"/>
              </a:ext>
            </a:extLst>
          </p:cNvPr>
          <p:cNvPicPr>
            <a:picLocks noChangeAspect="1"/>
          </p:cNvPicPr>
          <p:nvPr/>
        </p:nvPicPr>
        <p:blipFill>
          <a:blip r:embed="rId3"/>
          <a:stretch>
            <a:fillRect/>
          </a:stretch>
        </p:blipFill>
        <p:spPr>
          <a:xfrm>
            <a:off x="468654" y="2156138"/>
            <a:ext cx="2952000" cy="590400"/>
          </a:xfrm>
          <a:prstGeom prst="rect">
            <a:avLst/>
          </a:prstGeom>
          <a:effectLst>
            <a:outerShdw blurRad="508000" dist="101600" dir="5400000" algn="tl" rotWithShape="0">
              <a:prstClr val="black">
                <a:alpha val="10000"/>
              </a:prstClr>
            </a:outerShdw>
          </a:effectLst>
        </p:spPr>
      </p:pic>
      <p:sp>
        <p:nvSpPr>
          <p:cNvPr id="2" name="TextBox 1">
            <a:extLst>
              <a:ext uri="{FF2B5EF4-FFF2-40B4-BE49-F238E27FC236}">
                <a16:creationId xmlns:a16="http://schemas.microsoft.com/office/drawing/2014/main" id="{69573320-4440-CBC4-4D47-C24D701368C4}"/>
              </a:ext>
            </a:extLst>
          </p:cNvPr>
          <p:cNvSpPr txBox="1"/>
          <p:nvPr/>
        </p:nvSpPr>
        <p:spPr>
          <a:xfrm>
            <a:off x="465689" y="967633"/>
            <a:ext cx="6467764" cy="783112"/>
          </a:xfrm>
          <a:prstGeom prst="rect">
            <a:avLst/>
          </a:prstGeom>
        </p:spPr>
        <p:txBody>
          <a:bodyPr vert="horz" lIns="91440" tIns="45720" rIns="91440" bIns="45720" rtlCol="0" anchor="t">
            <a:normAutofit/>
          </a:bodyPr>
          <a:lstStyle/>
          <a:p>
            <a:pPr>
              <a:lnSpc>
                <a:spcPct val="90000"/>
              </a:lnSpc>
              <a:spcAft>
                <a:spcPts val="600"/>
              </a:spcAft>
            </a:pPr>
            <a:r>
              <a:rPr lang="en-US" sz="4000" b="1" dirty="0">
                <a:solidFill>
                  <a:schemeClr val="tx1">
                    <a:alpha val="60000"/>
                  </a:schemeClr>
                </a:solidFill>
              </a:rPr>
              <a:t>Random Forest Classifier</a:t>
            </a:r>
          </a:p>
        </p:txBody>
      </p:sp>
    </p:spTree>
    <p:extLst>
      <p:ext uri="{BB962C8B-B14F-4D97-AF65-F5344CB8AC3E}">
        <p14:creationId xmlns:p14="http://schemas.microsoft.com/office/powerpoint/2010/main" val="1773598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CCDD320-F060-4CF7-AE20-8592F7C95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49AD00-D954-4DA1-88A1-FFCD8F59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544" y="685798"/>
            <a:ext cx="4613397" cy="54863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7D6D9429-6E73-A6AD-C2BC-0C3DCB6D123D}"/>
              </a:ext>
            </a:extLst>
          </p:cNvPr>
          <p:cNvSpPr txBox="1"/>
          <p:nvPr/>
        </p:nvSpPr>
        <p:spPr>
          <a:xfrm>
            <a:off x="1217925" y="2132122"/>
            <a:ext cx="3648635" cy="3564735"/>
          </a:xfrm>
          <a:prstGeom prst="rect">
            <a:avLst/>
          </a:prstGeom>
        </p:spPr>
        <p:txBody>
          <a:bodyPr vert="horz" lIns="91440" tIns="45720" rIns="91440" bIns="45720" rtlCol="0" anchor="t">
            <a:normAutofit/>
          </a:bodyPr>
          <a:lstStyle/>
          <a:p>
            <a:pPr marL="114300" algn="ctr">
              <a:lnSpc>
                <a:spcPct val="90000"/>
              </a:lnSpc>
              <a:spcAft>
                <a:spcPts val="600"/>
              </a:spcAft>
            </a:pPr>
            <a:r>
              <a:rPr lang="en-US" sz="1600" b="1" dirty="0">
                <a:solidFill>
                  <a:schemeClr val="bg1"/>
                </a:solidFill>
              </a:rPr>
              <a:t>Confusion Matrix:</a:t>
            </a:r>
          </a:p>
          <a:p>
            <a:pPr marL="114300" algn="ctr">
              <a:lnSpc>
                <a:spcPct val="90000"/>
              </a:lnSpc>
              <a:spcAft>
                <a:spcPts val="600"/>
              </a:spcAft>
            </a:pPr>
            <a:endParaRPr lang="en-US" sz="1600" b="1" dirty="0">
              <a:solidFill>
                <a:schemeClr val="bg1"/>
              </a:solidFill>
            </a:endParaRPr>
          </a:p>
          <a:p>
            <a:pPr algn="ctr">
              <a:lnSpc>
                <a:spcPct val="90000"/>
              </a:lnSpc>
              <a:spcAft>
                <a:spcPts val="600"/>
              </a:spcAft>
            </a:pPr>
            <a:r>
              <a:rPr lang="en-US" sz="1600" b="1" dirty="0">
                <a:solidFill>
                  <a:schemeClr val="bg1"/>
                </a:solidFill>
              </a:rPr>
              <a:t>Accuracy in Negative Predictions:</a:t>
            </a:r>
            <a:r>
              <a:rPr lang="en-US" sz="1600" dirty="0">
                <a:solidFill>
                  <a:schemeClr val="bg1"/>
                </a:solidFill>
              </a:rPr>
              <a:t> The model correctly identified 8,327 out of 8,520 negative instances, indicating strong performance in predicting the negative class.</a:t>
            </a:r>
          </a:p>
          <a:p>
            <a:pPr indent="-228600" algn="ctr">
              <a:lnSpc>
                <a:spcPct val="90000"/>
              </a:lnSpc>
              <a:spcAft>
                <a:spcPts val="600"/>
              </a:spcAft>
              <a:buFont typeface="Arial" panose="020B0604020202020204" pitchFamily="34" charset="0"/>
              <a:buChar char="•"/>
            </a:pPr>
            <a:endParaRPr lang="en-US" sz="1600" dirty="0">
              <a:solidFill>
                <a:schemeClr val="bg1"/>
              </a:solidFill>
            </a:endParaRPr>
          </a:p>
          <a:p>
            <a:pPr algn="ctr">
              <a:lnSpc>
                <a:spcPct val="90000"/>
              </a:lnSpc>
              <a:spcAft>
                <a:spcPts val="600"/>
              </a:spcAft>
            </a:pPr>
            <a:r>
              <a:rPr lang="en-US" sz="1600" b="1" dirty="0">
                <a:solidFill>
                  <a:schemeClr val="bg1"/>
                </a:solidFill>
              </a:rPr>
              <a:t>High False Negative Rate:</a:t>
            </a:r>
            <a:r>
              <a:rPr lang="en-US" sz="1600" dirty="0">
                <a:solidFill>
                  <a:schemeClr val="bg1"/>
                </a:solidFill>
              </a:rPr>
              <a:t> The model failed to correctly identify 1,274 out of 1,480 positive instances, which is concerning for applications where missing positive cases has significant consequences.</a:t>
            </a:r>
          </a:p>
        </p:txBody>
      </p:sp>
      <p:pic>
        <p:nvPicPr>
          <p:cNvPr id="3" name="Picture 2" descr="A graph showing a number of blue squares&#10;&#10;Description automatically generated with medium confidence">
            <a:extLst>
              <a:ext uri="{FF2B5EF4-FFF2-40B4-BE49-F238E27FC236}">
                <a16:creationId xmlns:a16="http://schemas.microsoft.com/office/drawing/2014/main" id="{3EC43ECE-FCA5-04BB-BA2E-157335099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128685"/>
            <a:ext cx="5428121" cy="4491770"/>
          </a:xfrm>
          <a:prstGeom prst="rect">
            <a:avLst/>
          </a:prstGeom>
        </p:spPr>
      </p:pic>
    </p:spTree>
    <p:extLst>
      <p:ext uri="{BB962C8B-B14F-4D97-AF65-F5344CB8AC3E}">
        <p14:creationId xmlns:p14="http://schemas.microsoft.com/office/powerpoint/2010/main" val="275839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CCDD320-F060-4CF7-AE20-8592F7C95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49AD00-D954-4DA1-88A1-FFCD8F59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544" y="685798"/>
            <a:ext cx="4613397" cy="54863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A14F0A91-3FAF-C244-0E8C-412B9DE66D4F}"/>
              </a:ext>
            </a:extLst>
          </p:cNvPr>
          <p:cNvSpPr txBox="1"/>
          <p:nvPr/>
        </p:nvSpPr>
        <p:spPr>
          <a:xfrm>
            <a:off x="1217925" y="2132122"/>
            <a:ext cx="3648635" cy="3564735"/>
          </a:xfrm>
          <a:prstGeom prst="rect">
            <a:avLst/>
          </a:prstGeom>
        </p:spPr>
        <p:txBody>
          <a:bodyPr vert="horz" lIns="91440" tIns="45720" rIns="91440" bIns="45720" rtlCol="0" anchor="t">
            <a:normAutofit/>
          </a:bodyPr>
          <a:lstStyle/>
          <a:p>
            <a:pPr algn="ctr">
              <a:lnSpc>
                <a:spcPct val="90000"/>
              </a:lnSpc>
              <a:spcAft>
                <a:spcPts val="600"/>
              </a:spcAft>
            </a:pPr>
            <a:r>
              <a:rPr lang="en-US" sz="1600" b="1" dirty="0">
                <a:solidFill>
                  <a:schemeClr val="bg1"/>
                </a:solidFill>
              </a:rPr>
              <a:t> ROC Curve:</a:t>
            </a:r>
          </a:p>
          <a:p>
            <a:pPr indent="-228600" algn="ctr">
              <a:lnSpc>
                <a:spcPct val="90000"/>
              </a:lnSpc>
              <a:spcAft>
                <a:spcPts val="600"/>
              </a:spcAft>
              <a:buFont typeface="Arial" panose="020B0604020202020204" pitchFamily="34" charset="0"/>
              <a:buChar char="•"/>
            </a:pPr>
            <a:endParaRPr lang="en-US" sz="1600" b="1" dirty="0">
              <a:solidFill>
                <a:schemeClr val="bg1"/>
              </a:solidFill>
            </a:endParaRPr>
          </a:p>
          <a:p>
            <a:pPr algn="ctr">
              <a:lnSpc>
                <a:spcPct val="90000"/>
              </a:lnSpc>
              <a:spcAft>
                <a:spcPts val="600"/>
              </a:spcAft>
            </a:pPr>
            <a:r>
              <a:rPr lang="en-US" sz="1600" b="1" dirty="0">
                <a:solidFill>
                  <a:schemeClr val="bg1"/>
                </a:solidFill>
              </a:rPr>
              <a:t>AUC of 0.56:</a:t>
            </a:r>
            <a:r>
              <a:rPr lang="en-US" sz="1600" dirty="0">
                <a:solidFill>
                  <a:schemeClr val="bg1"/>
                </a:solidFill>
              </a:rPr>
              <a:t> The model's AUC value is just above 0.5, suggesting that it performs only slightly better than random guessing in distinguishing between positive and negative cases.</a:t>
            </a:r>
          </a:p>
          <a:p>
            <a:pPr indent="-228600" algn="ctr">
              <a:lnSpc>
                <a:spcPct val="90000"/>
              </a:lnSpc>
              <a:spcAft>
                <a:spcPts val="600"/>
              </a:spcAft>
              <a:buFont typeface="Arial" panose="020B0604020202020204" pitchFamily="34" charset="0"/>
              <a:buChar char="•"/>
            </a:pPr>
            <a:endParaRPr lang="en-US" sz="1600" dirty="0">
              <a:solidFill>
                <a:schemeClr val="bg1"/>
              </a:solidFill>
            </a:endParaRPr>
          </a:p>
          <a:p>
            <a:pPr algn="ctr">
              <a:lnSpc>
                <a:spcPct val="90000"/>
              </a:lnSpc>
              <a:spcAft>
                <a:spcPts val="600"/>
              </a:spcAft>
            </a:pPr>
            <a:r>
              <a:rPr lang="en-US" sz="1600" b="1" dirty="0">
                <a:solidFill>
                  <a:schemeClr val="bg1"/>
                </a:solidFill>
              </a:rPr>
              <a:t>Limited Discrimination Ability:</a:t>
            </a:r>
            <a:r>
              <a:rPr lang="en-US" sz="1600" dirty="0">
                <a:solidFill>
                  <a:schemeClr val="bg1"/>
                </a:solidFill>
              </a:rPr>
              <a:t> The curve is close to the diagonal line, indicating that the model has poor ability to discriminate between true positive and false positive rates.</a:t>
            </a:r>
          </a:p>
        </p:txBody>
      </p:sp>
      <p:pic>
        <p:nvPicPr>
          <p:cNvPr id="3" name="Picture 2" descr="A graph with a line and a blue line&#10;&#10;Description automatically generated with medium confidence">
            <a:extLst>
              <a:ext uri="{FF2B5EF4-FFF2-40B4-BE49-F238E27FC236}">
                <a16:creationId xmlns:a16="http://schemas.microsoft.com/office/drawing/2014/main" id="{AE418D55-56C2-9227-9E8D-7CE4713F8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264388"/>
            <a:ext cx="5428121" cy="4220364"/>
          </a:xfrm>
          <a:prstGeom prst="rect">
            <a:avLst/>
          </a:prstGeom>
        </p:spPr>
      </p:pic>
    </p:spTree>
    <p:extLst>
      <p:ext uri="{BB962C8B-B14F-4D97-AF65-F5344CB8AC3E}">
        <p14:creationId xmlns:p14="http://schemas.microsoft.com/office/powerpoint/2010/main" val="4289961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CCDD320-F060-4CF7-AE20-8592F7C95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49AD00-D954-4DA1-88A1-FFCD8F59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544" y="685798"/>
            <a:ext cx="4613397" cy="54863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9CD4C930-220C-5A3B-18B6-FC0AEEAB8F9D}"/>
              </a:ext>
            </a:extLst>
          </p:cNvPr>
          <p:cNvSpPr txBox="1"/>
          <p:nvPr/>
        </p:nvSpPr>
        <p:spPr>
          <a:xfrm>
            <a:off x="1217925" y="2132122"/>
            <a:ext cx="3648635" cy="3564735"/>
          </a:xfrm>
          <a:prstGeom prst="rect">
            <a:avLst/>
          </a:prstGeom>
        </p:spPr>
        <p:txBody>
          <a:bodyPr vert="horz" lIns="91440" tIns="45720" rIns="91440" bIns="45720" rtlCol="0" anchor="t">
            <a:normAutofit/>
          </a:bodyPr>
          <a:lstStyle/>
          <a:p>
            <a:pPr algn="ctr">
              <a:lnSpc>
                <a:spcPct val="90000"/>
              </a:lnSpc>
              <a:spcAft>
                <a:spcPts val="600"/>
              </a:spcAft>
            </a:pPr>
            <a:r>
              <a:rPr lang="en-US" sz="1600" b="1" dirty="0">
                <a:solidFill>
                  <a:schemeClr val="bg1"/>
                </a:solidFill>
              </a:rPr>
              <a:t> Precision-Recall Curve:</a:t>
            </a:r>
          </a:p>
          <a:p>
            <a:pPr indent="-228600" algn="ctr">
              <a:lnSpc>
                <a:spcPct val="90000"/>
              </a:lnSpc>
              <a:spcAft>
                <a:spcPts val="600"/>
              </a:spcAft>
              <a:buFont typeface="Arial" panose="020B0604020202020204" pitchFamily="34" charset="0"/>
              <a:buChar char="•"/>
            </a:pPr>
            <a:endParaRPr lang="en-US" sz="1600" b="1" dirty="0">
              <a:solidFill>
                <a:schemeClr val="bg1"/>
              </a:solidFill>
            </a:endParaRPr>
          </a:p>
          <a:p>
            <a:pPr algn="ctr">
              <a:lnSpc>
                <a:spcPct val="90000"/>
              </a:lnSpc>
              <a:spcAft>
                <a:spcPts val="600"/>
              </a:spcAft>
            </a:pPr>
            <a:r>
              <a:rPr lang="en-US" sz="1600" b="1" dirty="0">
                <a:solidFill>
                  <a:schemeClr val="bg1"/>
                </a:solidFill>
              </a:rPr>
              <a:t>High Precision at Low Recall:</a:t>
            </a:r>
            <a:r>
              <a:rPr lang="en-US" sz="1600" dirty="0">
                <a:solidFill>
                  <a:schemeClr val="bg1"/>
                </a:solidFill>
              </a:rPr>
              <a:t> The model is very precise when recall is low, meaning when it predicts a positive, it's usually correct, but it doesn't catch many positive cases.</a:t>
            </a:r>
          </a:p>
          <a:p>
            <a:pPr indent="-228600" algn="ctr">
              <a:lnSpc>
                <a:spcPct val="90000"/>
              </a:lnSpc>
              <a:spcAft>
                <a:spcPts val="600"/>
              </a:spcAft>
              <a:buFont typeface="Arial" panose="020B0604020202020204" pitchFamily="34" charset="0"/>
              <a:buChar char="•"/>
            </a:pPr>
            <a:endParaRPr lang="en-US" sz="1600" dirty="0">
              <a:solidFill>
                <a:schemeClr val="bg1"/>
              </a:solidFill>
            </a:endParaRPr>
          </a:p>
          <a:p>
            <a:pPr algn="ctr">
              <a:lnSpc>
                <a:spcPct val="90000"/>
              </a:lnSpc>
              <a:spcAft>
                <a:spcPts val="600"/>
              </a:spcAft>
            </a:pPr>
            <a:r>
              <a:rPr lang="en-US" sz="1600" b="1" dirty="0">
                <a:solidFill>
                  <a:schemeClr val="bg1"/>
                </a:solidFill>
              </a:rPr>
              <a:t>Significant Drop in Precision with Higher Recall:</a:t>
            </a:r>
            <a:r>
              <a:rPr lang="en-US" sz="1600" dirty="0">
                <a:solidFill>
                  <a:schemeClr val="bg1"/>
                </a:solidFill>
              </a:rPr>
              <a:t> As the model tries to increase recall (capture more positives), precision drops sharply, indicating a trade-off where more false positives are introduced.</a:t>
            </a:r>
          </a:p>
        </p:txBody>
      </p:sp>
      <p:pic>
        <p:nvPicPr>
          <p:cNvPr id="5" name="Picture 4" descr="A line graph with numbers and symbols&#10;&#10;Description automatically generated with medium confidence">
            <a:extLst>
              <a:ext uri="{FF2B5EF4-FFF2-40B4-BE49-F238E27FC236}">
                <a16:creationId xmlns:a16="http://schemas.microsoft.com/office/drawing/2014/main" id="{5438C1C9-21D7-00F6-E2E2-CD3A0B505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264388"/>
            <a:ext cx="5428121" cy="4220364"/>
          </a:xfrm>
          <a:prstGeom prst="rect">
            <a:avLst/>
          </a:prstGeom>
        </p:spPr>
      </p:pic>
    </p:spTree>
    <p:extLst>
      <p:ext uri="{BB962C8B-B14F-4D97-AF65-F5344CB8AC3E}">
        <p14:creationId xmlns:p14="http://schemas.microsoft.com/office/powerpoint/2010/main" val="3508640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4"/>
            <a:ext cx="4630139"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blue and white graph&#10;&#10;Description automatically generated">
            <a:extLst>
              <a:ext uri="{FF2B5EF4-FFF2-40B4-BE49-F238E27FC236}">
                <a16:creationId xmlns:a16="http://schemas.microsoft.com/office/drawing/2014/main" id="{19048395-1A23-049F-0EF0-043D1DE48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616" y="1894414"/>
            <a:ext cx="3848491" cy="3069171"/>
          </a:xfrm>
          <a:prstGeom prst="rect">
            <a:avLst/>
          </a:prstGeom>
        </p:spPr>
      </p:pic>
      <p:sp>
        <p:nvSpPr>
          <p:cNvPr id="18" name="Freeform: Shape 17">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0" y="1071563"/>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7B6C437C-4065-44CC-B7DF-E7A7AA4D8446}"/>
              </a:ext>
            </a:extLst>
          </p:cNvPr>
          <p:cNvPicPr>
            <a:picLocks noChangeAspect="1"/>
          </p:cNvPicPr>
          <p:nvPr/>
        </p:nvPicPr>
        <p:blipFill>
          <a:blip r:embed="rId3"/>
          <a:stretch>
            <a:fillRect/>
          </a:stretch>
        </p:blipFill>
        <p:spPr>
          <a:xfrm>
            <a:off x="5545244" y="2164271"/>
            <a:ext cx="6020730" cy="3068630"/>
          </a:xfrm>
          <a:prstGeom prst="rect">
            <a:avLst/>
          </a:prstGeom>
        </p:spPr>
      </p:pic>
      <p:sp>
        <p:nvSpPr>
          <p:cNvPr id="6" name="TextBox 5">
            <a:extLst>
              <a:ext uri="{FF2B5EF4-FFF2-40B4-BE49-F238E27FC236}">
                <a16:creationId xmlns:a16="http://schemas.microsoft.com/office/drawing/2014/main" id="{CC5F14AB-B21F-04BF-C49D-629CD271FC35}"/>
              </a:ext>
            </a:extLst>
          </p:cNvPr>
          <p:cNvSpPr txBox="1"/>
          <p:nvPr/>
        </p:nvSpPr>
        <p:spPr>
          <a:xfrm>
            <a:off x="5458691" y="340424"/>
            <a:ext cx="1841851" cy="369332"/>
          </a:xfrm>
          <a:prstGeom prst="rect">
            <a:avLst/>
          </a:prstGeom>
          <a:noFill/>
        </p:spPr>
        <p:txBody>
          <a:bodyPr wrap="none" rtlCol="0">
            <a:spAutoFit/>
          </a:bodyPr>
          <a:lstStyle/>
          <a:p>
            <a:r>
              <a:rPr lang="en-IN" b="1" dirty="0"/>
              <a:t>XG Boost Model</a:t>
            </a:r>
          </a:p>
        </p:txBody>
      </p:sp>
      <p:sp>
        <p:nvSpPr>
          <p:cNvPr id="7" name="TextBox 6">
            <a:extLst>
              <a:ext uri="{FF2B5EF4-FFF2-40B4-BE49-F238E27FC236}">
                <a16:creationId xmlns:a16="http://schemas.microsoft.com/office/drawing/2014/main" id="{03DD567E-B5ED-3FB3-E160-746992FB6748}"/>
              </a:ext>
            </a:extLst>
          </p:cNvPr>
          <p:cNvSpPr txBox="1"/>
          <p:nvPr/>
        </p:nvSpPr>
        <p:spPr>
          <a:xfrm>
            <a:off x="5828145" y="1579418"/>
            <a:ext cx="976549" cy="369332"/>
          </a:xfrm>
          <a:prstGeom prst="rect">
            <a:avLst/>
          </a:prstGeom>
          <a:noFill/>
        </p:spPr>
        <p:txBody>
          <a:bodyPr wrap="none" rtlCol="0">
            <a:spAutoFit/>
          </a:bodyPr>
          <a:lstStyle/>
          <a:p>
            <a:r>
              <a:rPr lang="en-IN" b="1" dirty="0">
                <a:solidFill>
                  <a:schemeClr val="bg1"/>
                </a:solidFill>
              </a:rPr>
              <a:t>Metrics</a:t>
            </a:r>
          </a:p>
        </p:txBody>
      </p:sp>
      <p:sp>
        <p:nvSpPr>
          <p:cNvPr id="8" name="TextBox 7">
            <a:extLst>
              <a:ext uri="{FF2B5EF4-FFF2-40B4-BE49-F238E27FC236}">
                <a16:creationId xmlns:a16="http://schemas.microsoft.com/office/drawing/2014/main" id="{F1C0CC8C-8029-520F-5BBF-F1C90DAB9960}"/>
              </a:ext>
            </a:extLst>
          </p:cNvPr>
          <p:cNvSpPr txBox="1"/>
          <p:nvPr/>
        </p:nvSpPr>
        <p:spPr>
          <a:xfrm>
            <a:off x="1219385" y="1210086"/>
            <a:ext cx="1976951" cy="369332"/>
          </a:xfrm>
          <a:prstGeom prst="rect">
            <a:avLst/>
          </a:prstGeom>
          <a:noFill/>
        </p:spPr>
        <p:txBody>
          <a:bodyPr wrap="none" rtlCol="0">
            <a:spAutoFit/>
          </a:bodyPr>
          <a:lstStyle/>
          <a:p>
            <a:r>
              <a:rPr lang="en-IN" b="1" dirty="0">
                <a:solidFill>
                  <a:schemeClr val="bg1"/>
                </a:solidFill>
              </a:rPr>
              <a:t>Confusion Matrix</a:t>
            </a:r>
          </a:p>
        </p:txBody>
      </p:sp>
    </p:spTree>
    <p:extLst>
      <p:ext uri="{BB962C8B-B14F-4D97-AF65-F5344CB8AC3E}">
        <p14:creationId xmlns:p14="http://schemas.microsoft.com/office/powerpoint/2010/main" val="2602625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1040</TotalTime>
  <Words>610</Words>
  <Application>Microsoft Office PowerPoint</Application>
  <PresentationFormat>Widescreen</PresentationFormat>
  <Paragraphs>49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Baskerville Old Face</vt:lpstr>
      <vt:lpstr>Calibri</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A A Z</dc:creator>
  <cp:lastModifiedBy>R A A Z</cp:lastModifiedBy>
  <cp:revision>1</cp:revision>
  <dcterms:created xsi:type="dcterms:W3CDTF">2024-08-21T23:52:01Z</dcterms:created>
  <dcterms:modified xsi:type="dcterms:W3CDTF">2024-10-03T12:03:15Z</dcterms:modified>
</cp:coreProperties>
</file>