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67" r:id="rId3"/>
    <p:sldId id="260" r:id="rId4"/>
    <p:sldId id="261" r:id="rId5"/>
    <p:sldId id="262" r:id="rId6"/>
    <p:sldId id="264" r:id="rId7"/>
    <p:sldId id="265" r:id="rId8"/>
    <p:sldId id="266" r:id="rId9"/>
    <p:sldId id="259"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Lato Black" panose="020F0502020204030203" pitchFamily="34" charset="0"/>
      <p:bold r:id="rId16"/>
      <p:boldItalic r:id="rId17"/>
    </p:embeddedFont>
    <p:embeddedFont>
      <p:font typeface="Libre Baskerville"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1F0DA3-7998-4D3D-8233-E94F7C879D43}" v="1" dt="2024-03-03T18:56:01.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59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userId="2a23cbf1771e0adb" providerId="LiveId" clId="{601F0DA3-7998-4D3D-8233-E94F7C879D43}"/>
    <pc:docChg chg="undo redo custSel addSld delSld modSld">
      <pc:chgData name="R A" userId="2a23cbf1771e0adb" providerId="LiveId" clId="{601F0DA3-7998-4D3D-8233-E94F7C879D43}" dt="2024-03-03T22:14:19.253" v="2253" actId="207"/>
      <pc:docMkLst>
        <pc:docMk/>
      </pc:docMkLst>
      <pc:sldChg chg="addSp modSp add del mod modTransition modAnim">
        <pc:chgData name="R A" userId="2a23cbf1771e0adb" providerId="LiveId" clId="{601F0DA3-7998-4D3D-8233-E94F7C879D43}" dt="2024-03-03T22:14:19.253" v="2253" actId="207"/>
        <pc:sldMkLst>
          <pc:docMk/>
          <pc:sldMk cId="0" sldId="256"/>
        </pc:sldMkLst>
        <pc:spChg chg="add mod">
          <ac:chgData name="R A" userId="2a23cbf1771e0adb" providerId="LiveId" clId="{601F0DA3-7998-4D3D-8233-E94F7C879D43}" dt="2024-03-03T22:14:19.253" v="2253" actId="207"/>
          <ac:spMkLst>
            <pc:docMk/>
            <pc:sldMk cId="0" sldId="256"/>
            <ac:spMk id="2" creationId="{A5A28B10-8560-483F-932D-F58CBA79EBCA}"/>
          </ac:spMkLst>
        </pc:spChg>
        <pc:spChg chg="add mod">
          <ac:chgData name="R A" userId="2a23cbf1771e0adb" providerId="LiveId" clId="{601F0DA3-7998-4D3D-8233-E94F7C879D43}" dt="2024-03-03T21:24:35.398" v="2107" actId="207"/>
          <ac:spMkLst>
            <pc:docMk/>
            <pc:sldMk cId="0" sldId="256"/>
            <ac:spMk id="3" creationId="{0C00B45C-00E9-4B5C-B4DB-1CD4305C8E74}"/>
          </ac:spMkLst>
        </pc:spChg>
        <pc:spChg chg="mod">
          <ac:chgData name="R A" userId="2a23cbf1771e0adb" providerId="LiveId" clId="{601F0DA3-7998-4D3D-8233-E94F7C879D43}" dt="2024-03-03T15:23:59.447" v="206" actId="20577"/>
          <ac:spMkLst>
            <pc:docMk/>
            <pc:sldMk cId="0" sldId="256"/>
            <ac:spMk id="99" creationId="{00000000-0000-0000-0000-000000000000}"/>
          </ac:spMkLst>
        </pc:spChg>
        <pc:picChg chg="mod">
          <ac:chgData name="R A" userId="2a23cbf1771e0adb" providerId="LiveId" clId="{601F0DA3-7998-4D3D-8233-E94F7C879D43}" dt="2024-03-03T20:44:52.194" v="1803" actId="1076"/>
          <ac:picMkLst>
            <pc:docMk/>
            <pc:sldMk cId="0" sldId="256"/>
            <ac:picMk id="98" creationId="{00000000-0000-0000-0000-000000000000}"/>
          </ac:picMkLst>
        </pc:picChg>
      </pc:sldChg>
      <pc:sldChg chg="modSp add del mod modAnim">
        <pc:chgData name="R A" userId="2a23cbf1771e0adb" providerId="LiveId" clId="{601F0DA3-7998-4D3D-8233-E94F7C879D43}" dt="2024-03-03T20:55:32.738" v="1887" actId="47"/>
        <pc:sldMkLst>
          <pc:docMk/>
          <pc:sldMk cId="0" sldId="257"/>
        </pc:sldMkLst>
        <pc:spChg chg="mod">
          <ac:chgData name="R A" userId="2a23cbf1771e0adb" providerId="LiveId" clId="{601F0DA3-7998-4D3D-8233-E94F7C879D43}" dt="2024-03-03T20:50:14.256" v="1838" actId="20577"/>
          <ac:spMkLst>
            <pc:docMk/>
            <pc:sldMk cId="0" sldId="257"/>
            <ac:spMk id="104" creationId="{00000000-0000-0000-0000-000000000000}"/>
          </ac:spMkLst>
        </pc:spChg>
      </pc:sldChg>
      <pc:sldChg chg="add del">
        <pc:chgData name="R A" userId="2a23cbf1771e0adb" providerId="LiveId" clId="{601F0DA3-7998-4D3D-8233-E94F7C879D43}" dt="2024-03-03T18:23:34.259" v="1017" actId="2696"/>
        <pc:sldMkLst>
          <pc:docMk/>
          <pc:sldMk cId="0" sldId="258"/>
        </pc:sldMkLst>
      </pc:sldChg>
      <pc:sldChg chg="add del">
        <pc:chgData name="R A" userId="2a23cbf1771e0adb" providerId="LiveId" clId="{601F0DA3-7998-4D3D-8233-E94F7C879D43}" dt="2024-03-03T18:22:31.305" v="1007" actId="47"/>
        <pc:sldMkLst>
          <pc:docMk/>
          <pc:sldMk cId="0" sldId="259"/>
        </pc:sldMkLst>
      </pc:sldChg>
      <pc:sldChg chg="addSp delSp modSp new add del mod modTransition modAnim">
        <pc:chgData name="R A" userId="2a23cbf1771e0adb" providerId="LiveId" clId="{601F0DA3-7998-4D3D-8233-E94F7C879D43}" dt="2024-03-03T18:55:02.005" v="1138" actId="1076"/>
        <pc:sldMkLst>
          <pc:docMk/>
          <pc:sldMk cId="1307456154" sldId="260"/>
        </pc:sldMkLst>
        <pc:spChg chg="add del">
          <ac:chgData name="R A" userId="2a23cbf1771e0adb" providerId="LiveId" clId="{601F0DA3-7998-4D3D-8233-E94F7C879D43}" dt="2024-03-03T15:14:04.491" v="6"/>
          <ac:spMkLst>
            <pc:docMk/>
            <pc:sldMk cId="1307456154" sldId="260"/>
            <ac:spMk id="2" creationId="{10628AFE-D518-42E9-A364-5AC555961126}"/>
          </ac:spMkLst>
        </pc:spChg>
        <pc:spChg chg="add del">
          <ac:chgData name="R A" userId="2a23cbf1771e0adb" providerId="LiveId" clId="{601F0DA3-7998-4D3D-8233-E94F7C879D43}" dt="2024-03-03T15:14:04.491" v="6"/>
          <ac:spMkLst>
            <pc:docMk/>
            <pc:sldMk cId="1307456154" sldId="260"/>
            <ac:spMk id="3" creationId="{F221730C-6D58-46F4-99F3-7F5C6EBBEDB2}"/>
          </ac:spMkLst>
        </pc:spChg>
        <pc:spChg chg="add del">
          <ac:chgData name="R A" userId="2a23cbf1771e0adb" providerId="LiveId" clId="{601F0DA3-7998-4D3D-8233-E94F7C879D43}" dt="2024-03-03T15:14:04.491" v="6"/>
          <ac:spMkLst>
            <pc:docMk/>
            <pc:sldMk cId="1307456154" sldId="260"/>
            <ac:spMk id="4" creationId="{2DAD1B76-5F51-46B5-89AC-1CB463E1750B}"/>
          </ac:spMkLst>
        </pc:spChg>
        <pc:spChg chg="add mod">
          <ac:chgData name="R A" userId="2a23cbf1771e0adb" providerId="LiveId" clId="{601F0DA3-7998-4D3D-8233-E94F7C879D43}" dt="2024-03-03T18:32:39.727" v="1052"/>
          <ac:spMkLst>
            <pc:docMk/>
            <pc:sldMk cId="1307456154" sldId="260"/>
            <ac:spMk id="5" creationId="{2E80680A-B601-4FE6-AD30-E618080EC792}"/>
          </ac:spMkLst>
        </pc:spChg>
        <pc:spChg chg="add mod">
          <ac:chgData name="R A" userId="2a23cbf1771e0adb" providerId="LiveId" clId="{601F0DA3-7998-4D3D-8233-E94F7C879D43}" dt="2024-03-03T18:52:24.040" v="1132" actId="2711"/>
          <ac:spMkLst>
            <pc:docMk/>
            <pc:sldMk cId="1307456154" sldId="260"/>
            <ac:spMk id="7" creationId="{C000D754-C53E-4D4A-9899-97C35AD24B64}"/>
          </ac:spMkLst>
        </pc:spChg>
        <pc:graphicFrameChg chg="add mod modGraphic">
          <ac:chgData name="R A" userId="2a23cbf1771e0adb" providerId="LiveId" clId="{601F0DA3-7998-4D3D-8233-E94F7C879D43}" dt="2024-03-03T18:55:02.005" v="1138" actId="1076"/>
          <ac:graphicFrameMkLst>
            <pc:docMk/>
            <pc:sldMk cId="1307456154" sldId="260"/>
            <ac:graphicFrameMk id="2" creationId="{A68E7713-97F3-4B97-B749-AFBBA6BEE256}"/>
          </ac:graphicFrameMkLst>
        </pc:graphicFrameChg>
      </pc:sldChg>
      <pc:sldChg chg="addSp delSp modSp new add del mod">
        <pc:chgData name="R A" userId="2a23cbf1771e0adb" providerId="LiveId" clId="{601F0DA3-7998-4D3D-8233-E94F7C879D43}" dt="2024-03-03T18:52:42.491" v="1133" actId="2711"/>
        <pc:sldMkLst>
          <pc:docMk/>
          <pc:sldMk cId="3034915523" sldId="261"/>
        </pc:sldMkLst>
        <pc:spChg chg="add mod">
          <ac:chgData name="R A" userId="2a23cbf1771e0adb" providerId="LiveId" clId="{601F0DA3-7998-4D3D-8233-E94F7C879D43}" dt="2024-03-03T18:25:32.004" v="1024" actId="13926"/>
          <ac:spMkLst>
            <pc:docMk/>
            <pc:sldMk cId="3034915523" sldId="261"/>
            <ac:spMk id="2" creationId="{AB772B8E-31D8-4292-AB1E-2EDD63763FB5}"/>
          </ac:spMkLst>
        </pc:spChg>
        <pc:spChg chg="add mod">
          <ac:chgData name="R A" userId="2a23cbf1771e0adb" providerId="LiveId" clId="{601F0DA3-7998-4D3D-8233-E94F7C879D43}" dt="2024-03-03T18:52:42.491" v="1133" actId="2711"/>
          <ac:spMkLst>
            <pc:docMk/>
            <pc:sldMk cId="3034915523" sldId="261"/>
            <ac:spMk id="4" creationId="{9456FA92-D3D0-416D-AABB-CF40D51A33D1}"/>
          </ac:spMkLst>
        </pc:spChg>
        <pc:spChg chg="add mod">
          <ac:chgData name="R A" userId="2a23cbf1771e0adb" providerId="LiveId" clId="{601F0DA3-7998-4D3D-8233-E94F7C879D43}" dt="2024-03-03T18:06:24.493" v="802" actId="14100"/>
          <ac:spMkLst>
            <pc:docMk/>
            <pc:sldMk cId="3034915523" sldId="261"/>
            <ac:spMk id="9" creationId="{920566C3-A885-4200-8219-31E89302C68B}"/>
          </ac:spMkLst>
        </pc:spChg>
        <pc:spChg chg="add mod">
          <ac:chgData name="R A" userId="2a23cbf1771e0adb" providerId="LiveId" clId="{601F0DA3-7998-4D3D-8233-E94F7C879D43}" dt="2024-03-03T18:32:18.614" v="1051" actId="113"/>
          <ac:spMkLst>
            <pc:docMk/>
            <pc:sldMk cId="3034915523" sldId="261"/>
            <ac:spMk id="10" creationId="{FED4B7FB-6E39-4C84-A595-E26BAD445CFA}"/>
          </ac:spMkLst>
        </pc:spChg>
        <pc:picChg chg="add del mod">
          <ac:chgData name="R A" userId="2a23cbf1771e0adb" providerId="LiveId" clId="{601F0DA3-7998-4D3D-8233-E94F7C879D43}" dt="2024-03-03T18:06:35.802" v="803" actId="478"/>
          <ac:picMkLst>
            <pc:docMk/>
            <pc:sldMk cId="3034915523" sldId="261"/>
            <ac:picMk id="5" creationId="{2F08F546-BBFC-4C17-BC7C-5E12D8A5AD56}"/>
          </ac:picMkLst>
        </pc:picChg>
        <pc:picChg chg="add del mod">
          <ac:chgData name="R A" userId="2a23cbf1771e0adb" providerId="LiveId" clId="{601F0DA3-7998-4D3D-8233-E94F7C879D43}" dt="2024-03-03T18:02:46.640" v="792" actId="478"/>
          <ac:picMkLst>
            <pc:docMk/>
            <pc:sldMk cId="3034915523" sldId="261"/>
            <ac:picMk id="6" creationId="{125C5A12-B8C0-42DB-A48F-C9EF9D52452B}"/>
          </ac:picMkLst>
        </pc:picChg>
        <pc:picChg chg="add mod">
          <ac:chgData name="R A" userId="2a23cbf1771e0adb" providerId="LiveId" clId="{601F0DA3-7998-4D3D-8233-E94F7C879D43}" dt="2024-03-03T18:03:12.088" v="797" actId="1076"/>
          <ac:picMkLst>
            <pc:docMk/>
            <pc:sldMk cId="3034915523" sldId="261"/>
            <ac:picMk id="8" creationId="{CFF42182-F690-4E49-A0CA-AA25E5BB09F6}"/>
          </ac:picMkLst>
        </pc:picChg>
      </pc:sldChg>
      <pc:sldChg chg="addSp delSp modSp new add del mod">
        <pc:chgData name="R A" userId="2a23cbf1771e0adb" providerId="LiveId" clId="{601F0DA3-7998-4D3D-8233-E94F7C879D43}" dt="2024-03-03T21:54:42.794" v="2230" actId="27107"/>
        <pc:sldMkLst>
          <pc:docMk/>
          <pc:sldMk cId="661400290" sldId="262"/>
        </pc:sldMkLst>
        <pc:spChg chg="add del mod">
          <ac:chgData name="R A" userId="2a23cbf1771e0adb" providerId="LiveId" clId="{601F0DA3-7998-4D3D-8233-E94F7C879D43}" dt="2024-03-03T18:16:01.473" v="921" actId="21"/>
          <ac:spMkLst>
            <pc:docMk/>
            <pc:sldMk cId="661400290" sldId="262"/>
            <ac:spMk id="2" creationId="{602AD325-39F5-420E-B276-8C653878759E}"/>
          </ac:spMkLst>
        </pc:spChg>
        <pc:spChg chg="add mod">
          <ac:chgData name="R A" userId="2a23cbf1771e0adb" providerId="LiveId" clId="{601F0DA3-7998-4D3D-8233-E94F7C879D43}" dt="2024-03-03T21:54:42.794" v="2230" actId="27107"/>
          <ac:spMkLst>
            <pc:docMk/>
            <pc:sldMk cId="661400290" sldId="262"/>
            <ac:spMk id="6" creationId="{534B992B-55CA-4C9B-ADD1-F0545618B3D1}"/>
          </ac:spMkLst>
        </pc:spChg>
        <pc:spChg chg="add mod">
          <ac:chgData name="R A" userId="2a23cbf1771e0adb" providerId="LiveId" clId="{601F0DA3-7998-4D3D-8233-E94F7C879D43}" dt="2024-03-03T18:32:04.239" v="1050" actId="113"/>
          <ac:spMkLst>
            <pc:docMk/>
            <pc:sldMk cId="661400290" sldId="262"/>
            <ac:spMk id="7" creationId="{A10F556C-19CD-4DFB-8371-EF440D0CA0F8}"/>
          </ac:spMkLst>
        </pc:spChg>
        <pc:picChg chg="add mod">
          <ac:chgData name="R A" userId="2a23cbf1771e0adb" providerId="LiveId" clId="{601F0DA3-7998-4D3D-8233-E94F7C879D43}" dt="2024-03-03T18:33:02.084" v="1053" actId="1076"/>
          <ac:picMkLst>
            <pc:docMk/>
            <pc:sldMk cId="661400290" sldId="262"/>
            <ac:picMk id="3" creationId="{9AAC51FB-1F16-4347-91CC-9052A9468C43}"/>
          </ac:picMkLst>
        </pc:picChg>
        <pc:picChg chg="add del mod">
          <ac:chgData name="R A" userId="2a23cbf1771e0adb" providerId="LiveId" clId="{601F0DA3-7998-4D3D-8233-E94F7C879D43}" dt="2024-03-03T18:15:48.153" v="918" actId="478"/>
          <ac:picMkLst>
            <pc:docMk/>
            <pc:sldMk cId="661400290" sldId="262"/>
            <ac:picMk id="5" creationId="{9BAF0558-B372-4DB2-AECF-2CFF5BA8EBAE}"/>
          </ac:picMkLst>
        </pc:picChg>
      </pc:sldChg>
      <pc:sldChg chg="addSp delSp modSp new add del mod">
        <pc:chgData name="R A" userId="2a23cbf1771e0adb" providerId="LiveId" clId="{601F0DA3-7998-4D3D-8233-E94F7C879D43}" dt="2024-03-03T18:22:40.350" v="1014" actId="2696"/>
        <pc:sldMkLst>
          <pc:docMk/>
          <pc:sldMk cId="4229800761" sldId="263"/>
        </pc:sldMkLst>
        <pc:spChg chg="add del mod">
          <ac:chgData name="R A" userId="2a23cbf1771e0adb" providerId="LiveId" clId="{601F0DA3-7998-4D3D-8233-E94F7C879D43}" dt="2024-03-03T18:17:05.572" v="926" actId="21"/>
          <ac:spMkLst>
            <pc:docMk/>
            <pc:sldMk cId="4229800761" sldId="263"/>
            <ac:spMk id="3" creationId="{EF2A5DC9-D90F-439B-BC6C-D3D826D30EC0}"/>
          </ac:spMkLst>
        </pc:spChg>
        <pc:spChg chg="add del mod">
          <ac:chgData name="R A" userId="2a23cbf1771e0adb" providerId="LiveId" clId="{601F0DA3-7998-4D3D-8233-E94F7C879D43}" dt="2024-03-03T18:17:21.547" v="929" actId="21"/>
          <ac:spMkLst>
            <pc:docMk/>
            <pc:sldMk cId="4229800761" sldId="263"/>
            <ac:spMk id="4" creationId="{3D32E33C-57D5-4C48-808F-21D09A1224C9}"/>
          </ac:spMkLst>
        </pc:spChg>
      </pc:sldChg>
      <pc:sldChg chg="addSp delSp modSp new add del mod">
        <pc:chgData name="R A" userId="2a23cbf1771e0adb" providerId="LiveId" clId="{601F0DA3-7998-4D3D-8233-E94F7C879D43}" dt="2024-03-03T21:53:28.862" v="2229" actId="5793"/>
        <pc:sldMkLst>
          <pc:docMk/>
          <pc:sldMk cId="3946586636" sldId="264"/>
        </pc:sldMkLst>
        <pc:spChg chg="add mod">
          <ac:chgData name="R A" userId="2a23cbf1771e0adb" providerId="LiveId" clId="{601F0DA3-7998-4D3D-8233-E94F7C879D43}" dt="2024-03-03T18:49:08.796" v="1126" actId="13926"/>
          <ac:spMkLst>
            <pc:docMk/>
            <pc:sldMk cId="3946586636" sldId="264"/>
            <ac:spMk id="2" creationId="{96AC1355-30D9-440F-A156-B940719E5F17}"/>
          </ac:spMkLst>
        </pc:spChg>
        <pc:spChg chg="add mod">
          <ac:chgData name="R A" userId="2a23cbf1771e0adb" providerId="LiveId" clId="{601F0DA3-7998-4D3D-8233-E94F7C879D43}" dt="2024-03-03T21:52:31.554" v="2187" actId="1076"/>
          <ac:spMkLst>
            <pc:docMk/>
            <pc:sldMk cId="3946586636" sldId="264"/>
            <ac:spMk id="3" creationId="{24B5D207-30D1-40C1-A59E-41CC0697D6D1}"/>
          </ac:spMkLst>
        </pc:spChg>
        <pc:spChg chg="add del">
          <ac:chgData name="R A" userId="2a23cbf1771e0adb" providerId="LiveId" clId="{601F0DA3-7998-4D3D-8233-E94F7C879D43}" dt="2024-03-03T21:44:35.458" v="2128"/>
          <ac:spMkLst>
            <pc:docMk/>
            <pc:sldMk cId="3946586636" sldId="264"/>
            <ac:spMk id="4" creationId="{AE94E2FD-453D-42E5-A3E2-9B2E7C5B0DB1}"/>
          </ac:spMkLst>
        </pc:spChg>
        <pc:spChg chg="add del mod">
          <ac:chgData name="R A" userId="2a23cbf1771e0adb" providerId="LiveId" clId="{601F0DA3-7998-4D3D-8233-E94F7C879D43}" dt="2024-03-03T21:44:34.015" v="2127"/>
          <ac:spMkLst>
            <pc:docMk/>
            <pc:sldMk cId="3946586636" sldId="264"/>
            <ac:spMk id="5" creationId="{F3637817-B22E-4C1A-84B5-2B8DD0EA3FE8}"/>
          </ac:spMkLst>
        </pc:spChg>
        <pc:spChg chg="add mod">
          <ac:chgData name="R A" userId="2a23cbf1771e0adb" providerId="LiveId" clId="{601F0DA3-7998-4D3D-8233-E94F7C879D43}" dt="2024-03-03T21:53:28.862" v="2229" actId="5793"/>
          <ac:spMkLst>
            <pc:docMk/>
            <pc:sldMk cId="3946586636" sldId="264"/>
            <ac:spMk id="6" creationId="{7207EA3F-67D7-4F76-9E78-C5972B63EBB9}"/>
          </ac:spMkLst>
        </pc:spChg>
        <pc:spChg chg="add del">
          <ac:chgData name="R A" userId="2a23cbf1771e0adb" providerId="LiveId" clId="{601F0DA3-7998-4D3D-8233-E94F7C879D43}" dt="2024-03-03T21:45:13.111" v="2133"/>
          <ac:spMkLst>
            <pc:docMk/>
            <pc:sldMk cId="3946586636" sldId="264"/>
            <ac:spMk id="8" creationId="{66779C6E-0768-429C-A9A4-65D0FEBDBF8C}"/>
          </ac:spMkLst>
        </pc:spChg>
        <pc:spChg chg="add del">
          <ac:chgData name="R A" userId="2a23cbf1771e0adb" providerId="LiveId" clId="{601F0DA3-7998-4D3D-8233-E94F7C879D43}" dt="2024-03-03T17:34:07.042" v="641" actId="478"/>
          <ac:spMkLst>
            <pc:docMk/>
            <pc:sldMk cId="3946586636" sldId="264"/>
            <ac:spMk id="8" creationId="{AE796C53-F683-4B8B-8DD3-0EC7A3E42C56}"/>
          </ac:spMkLst>
        </pc:spChg>
        <pc:spChg chg="add mod">
          <ac:chgData name="R A" userId="2a23cbf1771e0adb" providerId="LiveId" clId="{601F0DA3-7998-4D3D-8233-E94F7C879D43}" dt="2024-03-03T18:09:49.669" v="896" actId="1076"/>
          <ac:spMkLst>
            <pc:docMk/>
            <pc:sldMk cId="3946586636" sldId="264"/>
            <ac:spMk id="9" creationId="{1E334821-F519-40B9-8984-D1CC89E57ABF}"/>
          </ac:spMkLst>
        </pc:spChg>
        <pc:spChg chg="add del">
          <ac:chgData name="R A" userId="2a23cbf1771e0adb" providerId="LiveId" clId="{601F0DA3-7998-4D3D-8233-E94F7C879D43}" dt="2024-03-03T21:45:20.742" v="2135"/>
          <ac:spMkLst>
            <pc:docMk/>
            <pc:sldMk cId="3946586636" sldId="264"/>
            <ac:spMk id="10" creationId="{EC7B078B-BC94-47D9-86B5-607646E24A92}"/>
          </ac:spMkLst>
        </pc:spChg>
        <pc:spChg chg="add del mod">
          <ac:chgData name="R A" userId="2a23cbf1771e0adb" providerId="LiveId" clId="{601F0DA3-7998-4D3D-8233-E94F7C879D43}" dt="2024-03-03T21:45:47.275" v="2142"/>
          <ac:spMkLst>
            <pc:docMk/>
            <pc:sldMk cId="3946586636" sldId="264"/>
            <ac:spMk id="11" creationId="{3356CFE0-A5A8-4328-A69B-56A35F354AA8}"/>
          </ac:spMkLst>
        </pc:spChg>
        <pc:spChg chg="add del">
          <ac:chgData name="R A" userId="2a23cbf1771e0adb" providerId="LiveId" clId="{601F0DA3-7998-4D3D-8233-E94F7C879D43}" dt="2024-03-03T21:45:42.486" v="2138"/>
          <ac:spMkLst>
            <pc:docMk/>
            <pc:sldMk cId="3946586636" sldId="264"/>
            <ac:spMk id="12" creationId="{55F5C7E1-EA3D-41B0-B1A4-5C3C02A650C3}"/>
          </ac:spMkLst>
        </pc:spChg>
        <pc:spChg chg="add del">
          <ac:chgData name="R A" userId="2a23cbf1771e0adb" providerId="LiveId" clId="{601F0DA3-7998-4D3D-8233-E94F7C879D43}" dt="2024-03-03T21:45:45.980" v="2140"/>
          <ac:spMkLst>
            <pc:docMk/>
            <pc:sldMk cId="3946586636" sldId="264"/>
            <ac:spMk id="13" creationId="{90CB6064-895A-4001-B611-FAF8E8E488B5}"/>
          </ac:spMkLst>
        </pc:spChg>
        <pc:spChg chg="add del">
          <ac:chgData name="R A" userId="2a23cbf1771e0adb" providerId="LiveId" clId="{601F0DA3-7998-4D3D-8233-E94F7C879D43}" dt="2024-03-03T21:46:43.006" v="2164"/>
          <ac:spMkLst>
            <pc:docMk/>
            <pc:sldMk cId="3946586636" sldId="264"/>
            <ac:spMk id="14" creationId="{A3F6CDA2-946E-4DD0-8A40-D32115F9BAD8}"/>
          </ac:spMkLst>
        </pc:spChg>
        <pc:spChg chg="add del mod">
          <ac:chgData name="R A" userId="2a23cbf1771e0adb" providerId="LiveId" clId="{601F0DA3-7998-4D3D-8233-E94F7C879D43}" dt="2024-03-03T21:52:44.536" v="2226" actId="478"/>
          <ac:spMkLst>
            <pc:docMk/>
            <pc:sldMk cId="3946586636" sldId="264"/>
            <ac:spMk id="15" creationId="{F71685AC-B5E9-4F0D-9D6E-1AFC7A9A38C9}"/>
          </ac:spMkLst>
        </pc:spChg>
        <pc:spChg chg="add del">
          <ac:chgData name="R A" userId="2a23cbf1771e0adb" providerId="LiveId" clId="{601F0DA3-7998-4D3D-8233-E94F7C879D43}" dt="2024-03-03T21:48:51.624" v="2176"/>
          <ac:spMkLst>
            <pc:docMk/>
            <pc:sldMk cId="3946586636" sldId="264"/>
            <ac:spMk id="16" creationId="{3B7012F6-30E0-470B-80DD-70B7E54C52F8}"/>
          </ac:spMkLst>
        </pc:spChg>
        <pc:picChg chg="add del mod">
          <ac:chgData name="R A" userId="2a23cbf1771e0adb" providerId="LiveId" clId="{601F0DA3-7998-4D3D-8233-E94F7C879D43}" dt="2024-03-03T18:08:58.806" v="889" actId="478"/>
          <ac:picMkLst>
            <pc:docMk/>
            <pc:sldMk cId="3946586636" sldId="264"/>
            <ac:picMk id="4" creationId="{53044605-72B7-40AB-8754-A017175CCCF6}"/>
          </ac:picMkLst>
        </pc:picChg>
        <pc:picChg chg="add del mod">
          <ac:chgData name="R A" userId="2a23cbf1771e0adb" providerId="LiveId" clId="{601F0DA3-7998-4D3D-8233-E94F7C879D43}" dt="2024-03-03T21:44:51.939" v="2131" actId="1076"/>
          <ac:picMkLst>
            <pc:docMk/>
            <pc:sldMk cId="3946586636" sldId="264"/>
            <ac:picMk id="7" creationId="{F23561AF-E22E-4164-9FE8-DC31E8750153}"/>
          </ac:picMkLst>
        </pc:picChg>
      </pc:sldChg>
      <pc:sldChg chg="addSp modSp new add del mod">
        <pc:chgData name="R A" userId="2a23cbf1771e0adb" providerId="LiveId" clId="{601F0DA3-7998-4D3D-8233-E94F7C879D43}" dt="2024-03-03T18:53:23.581" v="1136" actId="2711"/>
        <pc:sldMkLst>
          <pc:docMk/>
          <pc:sldMk cId="1402687270" sldId="265"/>
        </pc:sldMkLst>
        <pc:spChg chg="add mod">
          <ac:chgData name="R A" userId="2a23cbf1771e0adb" providerId="LiveId" clId="{601F0DA3-7998-4D3D-8233-E94F7C879D43}" dt="2024-03-03T18:31:37.728" v="1048" actId="113"/>
          <ac:spMkLst>
            <pc:docMk/>
            <pc:sldMk cId="1402687270" sldId="265"/>
            <ac:spMk id="3" creationId="{A0911885-0FFC-452A-B59A-A580AF70BFCA}"/>
          </ac:spMkLst>
        </pc:spChg>
        <pc:spChg chg="add mod">
          <ac:chgData name="R A" userId="2a23cbf1771e0adb" providerId="LiveId" clId="{601F0DA3-7998-4D3D-8233-E94F7C879D43}" dt="2024-03-03T18:53:23.581" v="1136" actId="2711"/>
          <ac:spMkLst>
            <pc:docMk/>
            <pc:sldMk cId="1402687270" sldId="265"/>
            <ac:spMk id="5" creationId="{DE46A815-4A21-4C7D-9A70-EE382A2F3423}"/>
          </ac:spMkLst>
        </pc:spChg>
        <pc:picChg chg="add mod">
          <ac:chgData name="R A" userId="2a23cbf1771e0adb" providerId="LiveId" clId="{601F0DA3-7998-4D3D-8233-E94F7C879D43}" dt="2024-03-03T18:50:45.931" v="1131" actId="1076"/>
          <ac:picMkLst>
            <pc:docMk/>
            <pc:sldMk cId="1402687270" sldId="265"/>
            <ac:picMk id="2" creationId="{AF95B3CE-2B6E-47D4-B964-85268C0C43DE}"/>
          </ac:picMkLst>
        </pc:picChg>
      </pc:sldChg>
      <pc:sldChg chg="addSp modSp new add del mod">
        <pc:chgData name="R A" userId="2a23cbf1771e0adb" providerId="LiveId" clId="{601F0DA3-7998-4D3D-8233-E94F7C879D43}" dt="2024-03-03T18:53:34.144" v="1137" actId="2711"/>
        <pc:sldMkLst>
          <pc:docMk/>
          <pc:sldMk cId="2856056782" sldId="266"/>
        </pc:sldMkLst>
        <pc:spChg chg="add mod">
          <ac:chgData name="R A" userId="2a23cbf1771e0adb" providerId="LiveId" clId="{601F0DA3-7998-4D3D-8233-E94F7C879D43}" dt="2024-03-03T18:49:27.899" v="1127" actId="13926"/>
          <ac:spMkLst>
            <pc:docMk/>
            <pc:sldMk cId="2856056782" sldId="266"/>
            <ac:spMk id="2" creationId="{330AF2E6-C52E-4420-9277-C45FF5DBEF59}"/>
          </ac:spMkLst>
        </pc:spChg>
        <pc:spChg chg="add mod">
          <ac:chgData name="R A" userId="2a23cbf1771e0adb" providerId="LiveId" clId="{601F0DA3-7998-4D3D-8233-E94F7C879D43}" dt="2024-03-03T18:53:34.144" v="1137" actId="2711"/>
          <ac:spMkLst>
            <pc:docMk/>
            <pc:sldMk cId="2856056782" sldId="266"/>
            <ac:spMk id="4" creationId="{FEE7248F-6CD9-4B7D-932D-C72748171CAE}"/>
          </ac:spMkLst>
        </pc:spChg>
        <pc:picChg chg="add mod">
          <ac:chgData name="R A" userId="2a23cbf1771e0adb" providerId="LiveId" clId="{601F0DA3-7998-4D3D-8233-E94F7C879D43}" dt="2024-03-03T17:21:00.890" v="575" actId="1076"/>
          <ac:picMkLst>
            <pc:docMk/>
            <pc:sldMk cId="2856056782" sldId="266"/>
            <ac:picMk id="5" creationId="{EB701CA8-F8C6-4FCB-8773-823E367F7752}"/>
          </ac:picMkLst>
        </pc:picChg>
      </pc:sldChg>
      <pc:sldChg chg="addSp delSp modSp add mod">
        <pc:chgData name="R A" userId="2a23cbf1771e0adb" providerId="LiveId" clId="{601F0DA3-7998-4D3D-8233-E94F7C879D43}" dt="2024-03-03T21:28:07.267" v="2119" actId="20577"/>
        <pc:sldMkLst>
          <pc:docMk/>
          <pc:sldMk cId="128873241" sldId="267"/>
        </pc:sldMkLst>
        <pc:spChg chg="add del mod">
          <ac:chgData name="R A" userId="2a23cbf1771e0adb" providerId="LiveId" clId="{601F0DA3-7998-4D3D-8233-E94F7C879D43}" dt="2024-03-03T20:58:18.913" v="1928" actId="12084"/>
          <ac:spMkLst>
            <pc:docMk/>
            <pc:sldMk cId="128873241" sldId="267"/>
            <ac:spMk id="3" creationId="{E126BA1F-8220-40E9-83E1-D7E9D13DF6B8}"/>
          </ac:spMkLst>
        </pc:spChg>
        <pc:spChg chg="add mod">
          <ac:chgData name="R A" userId="2a23cbf1771e0adb" providerId="LiveId" clId="{601F0DA3-7998-4D3D-8233-E94F7C879D43}" dt="2024-03-03T21:28:07.267" v="2119" actId="20577"/>
          <ac:spMkLst>
            <pc:docMk/>
            <pc:sldMk cId="128873241" sldId="267"/>
            <ac:spMk id="5" creationId="{F8BF6D0E-7D70-4470-A501-99A789C80095}"/>
          </ac:spMkLst>
        </pc:spChg>
        <pc:spChg chg="add del mod">
          <ac:chgData name="R A" userId="2a23cbf1771e0adb" providerId="LiveId" clId="{601F0DA3-7998-4D3D-8233-E94F7C879D43}" dt="2024-03-03T21:05:12.165" v="1977" actId="12084"/>
          <ac:spMkLst>
            <pc:docMk/>
            <pc:sldMk cId="128873241" sldId="267"/>
            <ac:spMk id="6" creationId="{448928A8-698B-4235-B88B-2CBADC6F622E}"/>
          </ac:spMkLst>
        </pc:spChg>
        <pc:spChg chg="del mod">
          <ac:chgData name="R A" userId="2a23cbf1771e0adb" providerId="LiveId" clId="{601F0DA3-7998-4D3D-8233-E94F7C879D43}" dt="2024-03-03T20:22:29.640" v="1148"/>
          <ac:spMkLst>
            <pc:docMk/>
            <pc:sldMk cId="128873241" sldId="267"/>
            <ac:spMk id="104" creationId="{00000000-0000-0000-0000-000000000000}"/>
          </ac:spMkLst>
        </pc:spChg>
        <pc:spChg chg="mod">
          <ac:chgData name="R A" userId="2a23cbf1771e0adb" providerId="LiveId" clId="{601F0DA3-7998-4D3D-8233-E94F7C879D43}" dt="2024-03-03T21:21:26.083" v="2054" actId="1076"/>
          <ac:spMkLst>
            <pc:docMk/>
            <pc:sldMk cId="128873241" sldId="267"/>
            <ac:spMk id="105" creationId="{00000000-0000-0000-0000-000000000000}"/>
          </ac:spMkLst>
        </pc:spChg>
        <pc:graphicFrameChg chg="add mod">
          <ac:chgData name="R A" userId="2a23cbf1771e0adb" providerId="LiveId" clId="{601F0DA3-7998-4D3D-8233-E94F7C879D43}" dt="2024-03-03T21:18:44.542" v="2040" actId="1076"/>
          <ac:graphicFrameMkLst>
            <pc:docMk/>
            <pc:sldMk cId="128873241" sldId="267"/>
            <ac:graphicFrameMk id="4" creationId="{12B5E151-2BF7-4F16-8057-5DF443DEC896}"/>
          </ac:graphicFrameMkLst>
        </pc:graphicFrameChg>
        <pc:graphicFrameChg chg="add mod">
          <ac:chgData name="R A" userId="2a23cbf1771e0adb" providerId="LiveId" clId="{601F0DA3-7998-4D3D-8233-E94F7C879D43}" dt="2024-03-03T21:18:25.904" v="2038" actId="1076"/>
          <ac:graphicFrameMkLst>
            <pc:docMk/>
            <pc:sldMk cId="128873241" sldId="267"/>
            <ac:graphicFrameMk id="7" creationId="{08073567-07A6-41AC-A03E-482BAF5B8B8B}"/>
          </ac:graphicFrameMkLst>
        </pc:graphicFrameChg>
      </pc:sldChg>
      <pc:sldChg chg="addSp modSp new add del mod">
        <pc:chgData name="R A" userId="2a23cbf1771e0adb" providerId="LiveId" clId="{601F0DA3-7998-4D3D-8233-E94F7C879D43}" dt="2024-03-03T18:22:51.069" v="1016" actId="2696"/>
        <pc:sldMkLst>
          <pc:docMk/>
          <pc:sldMk cId="1142576238" sldId="267"/>
        </pc:sldMkLst>
        <pc:picChg chg="add mod">
          <ac:chgData name="R A" userId="2a23cbf1771e0adb" providerId="LiveId" clId="{601F0DA3-7998-4D3D-8233-E94F7C879D43}" dt="2024-03-03T17:26:22.097" v="583" actId="1076"/>
          <ac:picMkLst>
            <pc:docMk/>
            <pc:sldMk cId="1142576238" sldId="267"/>
            <ac:picMk id="3" creationId="{DF969328-D7F4-4DAF-8D6B-622DA9EF09D7}"/>
          </ac:picMkLst>
        </pc:picChg>
      </pc:sldChg>
      <pc:sldChg chg="addSp modSp new add del mod">
        <pc:chgData name="R A" userId="2a23cbf1771e0adb" providerId="LiveId" clId="{601F0DA3-7998-4D3D-8233-E94F7C879D43}" dt="2024-03-03T18:22:47.582" v="1015" actId="2696"/>
        <pc:sldMkLst>
          <pc:docMk/>
          <pc:sldMk cId="80772285" sldId="268"/>
        </pc:sldMkLst>
        <pc:picChg chg="add mod">
          <ac:chgData name="R A" userId="2a23cbf1771e0adb" providerId="LiveId" clId="{601F0DA3-7998-4D3D-8233-E94F7C879D43}" dt="2024-03-03T17:29:50.492" v="616" actId="1076"/>
          <ac:picMkLst>
            <pc:docMk/>
            <pc:sldMk cId="80772285" sldId="268"/>
            <ac:picMk id="3" creationId="{0A504C9A-B877-4282-A5D1-2C3DF96D3AE7}"/>
          </ac:picMkLst>
        </pc:picChg>
      </pc:sldChg>
      <pc:sldChg chg="add del">
        <pc:chgData name="R A" userId="2a23cbf1771e0adb" providerId="LiveId" clId="{601F0DA3-7998-4D3D-8233-E94F7C879D43}" dt="2024-03-03T20:22:33.111" v="1150"/>
        <pc:sldMkLst>
          <pc:docMk/>
          <pc:sldMk cId="388541210" sldId="268"/>
        </pc:sldMkLst>
      </pc:sldChg>
      <pc:sldMasterChg chg="addSldLayout delSldLayout">
        <pc:chgData name="R A" userId="2a23cbf1771e0adb" providerId="LiveId" clId="{601F0DA3-7998-4D3D-8233-E94F7C879D43}" dt="2024-03-03T18:23:34.259" v="1017" actId="2696"/>
        <pc:sldMasterMkLst>
          <pc:docMk/>
          <pc:sldMasterMk cId="0" sldId="2147483648"/>
        </pc:sldMasterMkLst>
        <pc:sldLayoutChg chg="add del">
          <pc:chgData name="R A" userId="2a23cbf1771e0adb" providerId="LiveId" clId="{601F0DA3-7998-4D3D-8233-E94F7C879D43}" dt="2024-03-03T18:22:04.887" v="975" actId="47"/>
          <pc:sldLayoutMkLst>
            <pc:docMk/>
            <pc:sldMasterMk cId="0" sldId="2147483648"/>
            <pc:sldLayoutMk cId="0" sldId="2147483649"/>
          </pc:sldLayoutMkLst>
        </pc:sldLayoutChg>
        <pc:sldLayoutChg chg="add del">
          <pc:chgData name="R A" userId="2a23cbf1771e0adb" providerId="LiveId" clId="{601F0DA3-7998-4D3D-8233-E94F7C879D43}" dt="2024-03-03T18:22:05.372" v="976" actId="47"/>
          <pc:sldLayoutMkLst>
            <pc:docMk/>
            <pc:sldMasterMk cId="0" sldId="2147483648"/>
            <pc:sldLayoutMk cId="0" sldId="2147483651"/>
          </pc:sldLayoutMkLst>
        </pc:sldLayoutChg>
        <pc:sldLayoutChg chg="add del">
          <pc:chgData name="R A" userId="2a23cbf1771e0adb" providerId="LiveId" clId="{601F0DA3-7998-4D3D-8233-E94F7C879D43}" dt="2024-03-03T18:23:34.259" v="1017" actId="2696"/>
          <pc:sldLayoutMkLst>
            <pc:docMk/>
            <pc:sldMasterMk cId="0" sldId="2147483648"/>
            <pc:sldLayoutMk cId="0" sldId="2147483652"/>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github.com/RajasekharRapaka" TargetMode="External"/><Relationship Id="rId2" Type="http://schemas.openxmlformats.org/officeDocument/2006/relationships/hyperlink" Target="https://www.linkedin.com/in/raaz2442/" TargetMode="External"/><Relationship Id="rId1" Type="http://schemas.openxmlformats.org/officeDocument/2006/relationships/hyperlink" Target="mailto:rajasekharrapaka6@gmail.com"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github.com/RajasekharRapaka" TargetMode="External"/><Relationship Id="rId2" Type="http://schemas.openxmlformats.org/officeDocument/2006/relationships/hyperlink" Target="https://www.linkedin.com/in/raaz2442/" TargetMode="External"/><Relationship Id="rId1" Type="http://schemas.openxmlformats.org/officeDocument/2006/relationships/hyperlink" Target="mailto:rajasekharrapaka6@gmail.com"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BC479-E911-4366-A211-62CD77A5B2F6}"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IN"/>
        </a:p>
      </dgm:t>
    </dgm:pt>
    <dgm:pt modelId="{82D8D2C4-379E-4964-8000-581B62BB540A}">
      <dgm:prSet/>
      <dgm:spPr/>
      <dgm:t>
        <a:bodyPr/>
        <a:lstStyle/>
        <a:p>
          <a:r>
            <a:rPr lang="en-US" b="1" i="0" dirty="0"/>
            <a:t>Skills 											</a:t>
          </a:r>
          <a:endParaRPr lang="en-IN" dirty="0"/>
        </a:p>
      </dgm:t>
    </dgm:pt>
    <dgm:pt modelId="{DBF9F198-F113-4486-BDED-C160B832D736}" type="parTrans" cxnId="{2F19DAEB-5512-4FB7-822D-42C43492A089}">
      <dgm:prSet/>
      <dgm:spPr/>
      <dgm:t>
        <a:bodyPr/>
        <a:lstStyle/>
        <a:p>
          <a:endParaRPr lang="en-IN"/>
        </a:p>
      </dgm:t>
    </dgm:pt>
    <dgm:pt modelId="{9294B7B6-2EED-4757-91DA-6E44AA9EF5B9}" type="sibTrans" cxnId="{2F19DAEB-5512-4FB7-822D-42C43492A089}">
      <dgm:prSet/>
      <dgm:spPr/>
      <dgm:t>
        <a:bodyPr/>
        <a:lstStyle/>
        <a:p>
          <a:endParaRPr lang="en-IN"/>
        </a:p>
      </dgm:t>
    </dgm:pt>
    <dgm:pt modelId="{24981B71-17B3-4190-BBE5-1354CAABBE53}">
      <dgm:prSet custT="1"/>
      <dgm:spPr/>
      <dgm:t>
        <a:bodyPr/>
        <a:lstStyle/>
        <a:p>
          <a:r>
            <a:rPr lang="en-US" sz="1200" b="1" i="0" dirty="0"/>
            <a:t>Programming : Python		</a:t>
          </a:r>
          <a:endParaRPr lang="en-IN" sz="1200" dirty="0"/>
        </a:p>
      </dgm:t>
    </dgm:pt>
    <dgm:pt modelId="{D460C312-B37D-49A1-AD91-EDE1F483D8C7}" type="parTrans" cxnId="{359E83C1-EB3F-4315-BE36-D15AA66E1437}">
      <dgm:prSet/>
      <dgm:spPr/>
      <dgm:t>
        <a:bodyPr/>
        <a:lstStyle/>
        <a:p>
          <a:endParaRPr lang="en-IN"/>
        </a:p>
      </dgm:t>
    </dgm:pt>
    <dgm:pt modelId="{BB77F755-A357-484C-A0C3-91E6C7876FFA}" type="sibTrans" cxnId="{359E83C1-EB3F-4315-BE36-D15AA66E1437}">
      <dgm:prSet/>
      <dgm:spPr/>
      <dgm:t>
        <a:bodyPr/>
        <a:lstStyle/>
        <a:p>
          <a:endParaRPr lang="en-IN"/>
        </a:p>
      </dgm:t>
    </dgm:pt>
    <dgm:pt modelId="{48C1EF7D-A2E7-4A89-A4F9-7D8C8A5E058C}">
      <dgm:prSet custT="1"/>
      <dgm:spPr/>
      <dgm:t>
        <a:bodyPr/>
        <a:lstStyle/>
        <a:p>
          <a:r>
            <a:rPr lang="en-US" sz="1200" b="1" i="0" dirty="0"/>
            <a:t>Databases : SQL			</a:t>
          </a:r>
          <a:endParaRPr lang="en-IN" sz="1200" dirty="0"/>
        </a:p>
      </dgm:t>
    </dgm:pt>
    <dgm:pt modelId="{B8DF5DFC-6F4D-4267-8281-C5084F70E863}" type="parTrans" cxnId="{8FA4469B-79E9-41DD-970C-08E63DF07920}">
      <dgm:prSet/>
      <dgm:spPr/>
      <dgm:t>
        <a:bodyPr/>
        <a:lstStyle/>
        <a:p>
          <a:endParaRPr lang="en-IN"/>
        </a:p>
      </dgm:t>
    </dgm:pt>
    <dgm:pt modelId="{C1383AEB-D3CE-4F0E-9908-DFB9A557798E}" type="sibTrans" cxnId="{8FA4469B-79E9-41DD-970C-08E63DF07920}">
      <dgm:prSet/>
      <dgm:spPr/>
      <dgm:t>
        <a:bodyPr/>
        <a:lstStyle/>
        <a:p>
          <a:endParaRPr lang="en-IN"/>
        </a:p>
      </dgm:t>
    </dgm:pt>
    <dgm:pt modelId="{F5EE34DD-A0F7-49B1-9B7C-FD9C454DF8DE}">
      <dgm:prSet custT="1"/>
      <dgm:spPr/>
      <dgm:t>
        <a:bodyPr/>
        <a:lstStyle/>
        <a:p>
          <a:r>
            <a:rPr lang="en-US" sz="1200" b="1" i="0" dirty="0"/>
            <a:t>Data Visualization : Tableau</a:t>
          </a:r>
          <a:endParaRPr lang="en-IN" sz="1200" dirty="0"/>
        </a:p>
      </dgm:t>
    </dgm:pt>
    <dgm:pt modelId="{7CEC25DB-8E28-4380-9342-D937B6655C2E}" type="parTrans" cxnId="{64E97776-8CA1-4408-A879-63BDBBCD96C7}">
      <dgm:prSet/>
      <dgm:spPr/>
      <dgm:t>
        <a:bodyPr/>
        <a:lstStyle/>
        <a:p>
          <a:endParaRPr lang="en-IN"/>
        </a:p>
      </dgm:t>
    </dgm:pt>
    <dgm:pt modelId="{6A80C7F7-A650-4D43-BCD9-E43F7DD933C5}" type="sibTrans" cxnId="{64E97776-8CA1-4408-A879-63BDBBCD96C7}">
      <dgm:prSet/>
      <dgm:spPr/>
      <dgm:t>
        <a:bodyPr/>
        <a:lstStyle/>
        <a:p>
          <a:endParaRPr lang="en-IN"/>
        </a:p>
      </dgm:t>
    </dgm:pt>
    <dgm:pt modelId="{A5660F44-4B7D-484E-ABDA-71DFD741C720}">
      <dgm:prSet custT="1"/>
      <dgm:spPr/>
      <dgm:t>
        <a:bodyPr/>
        <a:lstStyle/>
        <a:p>
          <a:r>
            <a:rPr lang="en-US" sz="1200" b="1" i="0" dirty="0"/>
            <a:t>Statistical Analysis		</a:t>
          </a:r>
          <a:endParaRPr lang="en-IN" sz="1200" dirty="0"/>
        </a:p>
      </dgm:t>
    </dgm:pt>
    <dgm:pt modelId="{3C6B8DA9-0F40-4E49-BF75-7DE92AFBF295}" type="parTrans" cxnId="{70F0C046-5DD6-44B3-8033-54F5C636AD28}">
      <dgm:prSet/>
      <dgm:spPr/>
      <dgm:t>
        <a:bodyPr/>
        <a:lstStyle/>
        <a:p>
          <a:endParaRPr lang="en-IN"/>
        </a:p>
      </dgm:t>
    </dgm:pt>
    <dgm:pt modelId="{EB899BE5-5F8A-4746-9595-C4403644FC89}" type="sibTrans" cxnId="{70F0C046-5DD6-44B3-8033-54F5C636AD28}">
      <dgm:prSet/>
      <dgm:spPr/>
      <dgm:t>
        <a:bodyPr/>
        <a:lstStyle/>
        <a:p>
          <a:endParaRPr lang="en-IN"/>
        </a:p>
      </dgm:t>
    </dgm:pt>
    <dgm:pt modelId="{9315AA10-6CA7-443C-91E4-642938CE7A62}">
      <dgm:prSet custT="1"/>
      <dgm:spPr/>
      <dgm:t>
        <a:bodyPr/>
        <a:lstStyle/>
        <a:p>
          <a:r>
            <a:rPr lang="en-US" sz="1200" b="1" i="0" dirty="0"/>
            <a:t>Machine Learning	</a:t>
          </a:r>
          <a:endParaRPr lang="en-IN" sz="1200" dirty="0"/>
        </a:p>
      </dgm:t>
    </dgm:pt>
    <dgm:pt modelId="{C500379B-4768-4682-9BCC-0DD2754FC4F6}" type="parTrans" cxnId="{F092926A-0A61-4887-9BC5-D23EF12C0DC9}">
      <dgm:prSet/>
      <dgm:spPr/>
      <dgm:t>
        <a:bodyPr/>
        <a:lstStyle/>
        <a:p>
          <a:endParaRPr lang="en-IN"/>
        </a:p>
      </dgm:t>
    </dgm:pt>
    <dgm:pt modelId="{2D5EF5E1-A0A8-407E-AD1E-555569265C41}" type="sibTrans" cxnId="{F092926A-0A61-4887-9BC5-D23EF12C0DC9}">
      <dgm:prSet/>
      <dgm:spPr/>
      <dgm:t>
        <a:bodyPr/>
        <a:lstStyle/>
        <a:p>
          <a:endParaRPr lang="en-IN"/>
        </a:p>
      </dgm:t>
    </dgm:pt>
    <dgm:pt modelId="{5ABC189A-FB61-4417-8605-E7FD5C23DD24}">
      <dgm:prSet custT="1"/>
      <dgm:spPr/>
      <dgm:t>
        <a:bodyPr/>
        <a:lstStyle/>
        <a:p>
          <a:r>
            <a:rPr lang="en-US" sz="1200" b="1" i="0" dirty="0"/>
            <a:t>Deep Learning</a:t>
          </a:r>
          <a:endParaRPr lang="en-IN" sz="1200" dirty="0"/>
        </a:p>
      </dgm:t>
    </dgm:pt>
    <dgm:pt modelId="{3B76FDF0-39AA-47B9-90F1-11A179B406E1}" type="parTrans" cxnId="{2399950E-BC37-48D4-BCA9-5DE592635C04}">
      <dgm:prSet/>
      <dgm:spPr/>
      <dgm:t>
        <a:bodyPr/>
        <a:lstStyle/>
        <a:p>
          <a:endParaRPr lang="en-IN"/>
        </a:p>
      </dgm:t>
    </dgm:pt>
    <dgm:pt modelId="{2481A60A-C684-40A0-ADC6-64F410A0F129}" type="sibTrans" cxnId="{2399950E-BC37-48D4-BCA9-5DE592635C04}">
      <dgm:prSet/>
      <dgm:spPr/>
      <dgm:t>
        <a:bodyPr/>
        <a:lstStyle/>
        <a:p>
          <a:endParaRPr lang="en-IN"/>
        </a:p>
      </dgm:t>
    </dgm:pt>
    <dgm:pt modelId="{0A6627F5-E22F-4C5B-BBE9-73555B0AF15B}">
      <dgm:prSet custT="1"/>
      <dgm:spPr/>
      <dgm:t>
        <a:bodyPr/>
        <a:lstStyle/>
        <a:p>
          <a:r>
            <a:rPr lang="en-US" sz="1200" b="1" i="0" dirty="0"/>
            <a:t>Computer Vision</a:t>
          </a:r>
          <a:endParaRPr lang="en-IN" sz="1200" dirty="0"/>
        </a:p>
      </dgm:t>
    </dgm:pt>
    <dgm:pt modelId="{BC252779-FDA2-4651-B2D5-9BFD850BCDF8}" type="parTrans" cxnId="{78B5977E-4DC1-4A39-A8F7-1FF4492A05BD}">
      <dgm:prSet/>
      <dgm:spPr/>
      <dgm:t>
        <a:bodyPr/>
        <a:lstStyle/>
        <a:p>
          <a:endParaRPr lang="en-IN"/>
        </a:p>
      </dgm:t>
    </dgm:pt>
    <dgm:pt modelId="{A4D89DD6-14D4-4428-A600-B9437627BBF4}" type="sibTrans" cxnId="{78B5977E-4DC1-4A39-A8F7-1FF4492A05BD}">
      <dgm:prSet/>
      <dgm:spPr/>
      <dgm:t>
        <a:bodyPr/>
        <a:lstStyle/>
        <a:p>
          <a:endParaRPr lang="en-IN"/>
        </a:p>
      </dgm:t>
    </dgm:pt>
    <dgm:pt modelId="{C113130B-5651-4B6B-8C88-FA623B184961}">
      <dgm:prSet custT="1"/>
      <dgm:spPr/>
      <dgm:t>
        <a:bodyPr/>
        <a:lstStyle/>
        <a:p>
          <a:r>
            <a:rPr lang="en-US" sz="1200" b="1" i="0" dirty="0"/>
            <a:t>Natural Language Processing (NLP)</a:t>
          </a:r>
          <a:endParaRPr lang="en-IN" sz="1200" dirty="0"/>
        </a:p>
      </dgm:t>
    </dgm:pt>
    <dgm:pt modelId="{55339768-8B29-4CC0-85A0-7CC3E0FF7F82}" type="parTrans" cxnId="{ECEE3E08-130B-4AB1-942F-4EC9909C5396}">
      <dgm:prSet/>
      <dgm:spPr/>
      <dgm:t>
        <a:bodyPr/>
        <a:lstStyle/>
        <a:p>
          <a:endParaRPr lang="en-IN"/>
        </a:p>
      </dgm:t>
    </dgm:pt>
    <dgm:pt modelId="{A7432693-4184-4DCC-B7CA-823D2265E030}" type="sibTrans" cxnId="{ECEE3E08-130B-4AB1-942F-4EC9909C5396}">
      <dgm:prSet/>
      <dgm:spPr/>
      <dgm:t>
        <a:bodyPr/>
        <a:lstStyle/>
        <a:p>
          <a:endParaRPr lang="en-IN"/>
        </a:p>
      </dgm:t>
    </dgm:pt>
    <dgm:pt modelId="{F2F82A40-305D-40F9-8835-8BC6CC3FAF10}">
      <dgm:prSet custT="1"/>
      <dgm:spPr/>
      <dgm:t>
        <a:bodyPr/>
        <a:lstStyle/>
        <a:p>
          <a:r>
            <a:rPr lang="en-US" sz="1200" b="1" i="0" dirty="0"/>
            <a:t>Web Application Development</a:t>
          </a:r>
          <a:endParaRPr lang="en-IN" sz="1200" dirty="0"/>
        </a:p>
      </dgm:t>
    </dgm:pt>
    <dgm:pt modelId="{8321EF78-D293-4394-AAF6-80B46EFE4F4E}" type="parTrans" cxnId="{F558F7C9-FC3C-43E3-8177-461378E975C7}">
      <dgm:prSet/>
      <dgm:spPr/>
      <dgm:t>
        <a:bodyPr/>
        <a:lstStyle/>
        <a:p>
          <a:endParaRPr lang="en-IN"/>
        </a:p>
      </dgm:t>
    </dgm:pt>
    <dgm:pt modelId="{489815E8-FE34-473A-A5B9-4ECCCD36556D}" type="sibTrans" cxnId="{F558F7C9-FC3C-43E3-8177-461378E975C7}">
      <dgm:prSet/>
      <dgm:spPr/>
      <dgm:t>
        <a:bodyPr/>
        <a:lstStyle/>
        <a:p>
          <a:endParaRPr lang="en-IN"/>
        </a:p>
      </dgm:t>
    </dgm:pt>
    <dgm:pt modelId="{94913E0D-D55E-451A-8CA5-57F0D8C2299A}">
      <dgm:prSet custT="1"/>
      <dgm:spPr/>
      <dgm:t>
        <a:bodyPr/>
        <a:lstStyle/>
        <a:p>
          <a:r>
            <a:rPr lang="en-US" sz="1200" b="1" i="0" dirty="0"/>
            <a:t>AWS Application Deployment</a:t>
          </a:r>
          <a:endParaRPr lang="en-IN" sz="1200" dirty="0"/>
        </a:p>
      </dgm:t>
    </dgm:pt>
    <dgm:pt modelId="{5A36F4D7-6D45-44BD-A2FE-3C83F489301B}" type="parTrans" cxnId="{D5720378-2F83-40ED-8C08-5879A7D655B9}">
      <dgm:prSet/>
      <dgm:spPr/>
      <dgm:t>
        <a:bodyPr/>
        <a:lstStyle/>
        <a:p>
          <a:endParaRPr lang="en-IN"/>
        </a:p>
      </dgm:t>
    </dgm:pt>
    <dgm:pt modelId="{822EE121-080B-44BE-9A4F-37E62A8CB844}" type="sibTrans" cxnId="{D5720378-2F83-40ED-8C08-5879A7D655B9}">
      <dgm:prSet/>
      <dgm:spPr/>
      <dgm:t>
        <a:bodyPr/>
        <a:lstStyle/>
        <a:p>
          <a:endParaRPr lang="en-IN"/>
        </a:p>
      </dgm:t>
    </dgm:pt>
    <dgm:pt modelId="{F9FFD376-BF2F-4DD5-8C2C-950811752BF7}">
      <dgm:prSet custT="1"/>
      <dgm:spPr/>
      <dgm:t>
        <a:bodyPr/>
        <a:lstStyle/>
        <a:p>
          <a:r>
            <a:rPr lang="en-US" sz="1200" b="1" i="0" dirty="0"/>
            <a:t>ML Ops</a:t>
          </a:r>
          <a:endParaRPr lang="en-IN" sz="1200" dirty="0"/>
        </a:p>
      </dgm:t>
    </dgm:pt>
    <dgm:pt modelId="{DF5BA9AA-93FA-4644-9A1D-C487DD2C46A3}" type="parTrans" cxnId="{6F529C87-D718-4C4A-A1DC-59225C2C0ECE}">
      <dgm:prSet/>
      <dgm:spPr/>
      <dgm:t>
        <a:bodyPr/>
        <a:lstStyle/>
        <a:p>
          <a:endParaRPr lang="en-IN"/>
        </a:p>
      </dgm:t>
    </dgm:pt>
    <dgm:pt modelId="{EF47C569-41B1-4C3D-A8B8-5AAC330B9B5F}" type="sibTrans" cxnId="{6F529C87-D718-4C4A-A1DC-59225C2C0ECE}">
      <dgm:prSet/>
      <dgm:spPr/>
      <dgm:t>
        <a:bodyPr/>
        <a:lstStyle/>
        <a:p>
          <a:endParaRPr lang="en-IN"/>
        </a:p>
      </dgm:t>
    </dgm:pt>
    <dgm:pt modelId="{99EDA300-CF46-4C15-9986-7772EC2D89A1}">
      <dgm:prSet custT="1"/>
      <dgm:spPr/>
      <dgm:t>
        <a:bodyPr/>
        <a:lstStyle/>
        <a:p>
          <a:r>
            <a:rPr lang="en-US" sz="1200" b="1" i="0" dirty="0"/>
            <a:t>Prompt Engineering</a:t>
          </a:r>
          <a:endParaRPr lang="en-IN" sz="1200" dirty="0"/>
        </a:p>
      </dgm:t>
    </dgm:pt>
    <dgm:pt modelId="{5A5B60D2-3077-4A20-9C45-0A84FC302788}" type="parTrans" cxnId="{CEFD3EE3-3132-48A0-9BEB-20EEC35531FC}">
      <dgm:prSet/>
      <dgm:spPr/>
      <dgm:t>
        <a:bodyPr/>
        <a:lstStyle/>
        <a:p>
          <a:endParaRPr lang="en-IN"/>
        </a:p>
      </dgm:t>
    </dgm:pt>
    <dgm:pt modelId="{7A3A0A87-911F-4A1C-86F6-B2AB9E66F30A}" type="sibTrans" cxnId="{CEFD3EE3-3132-48A0-9BEB-20EEC35531FC}">
      <dgm:prSet/>
      <dgm:spPr/>
      <dgm:t>
        <a:bodyPr/>
        <a:lstStyle/>
        <a:p>
          <a:endParaRPr lang="en-IN"/>
        </a:p>
      </dgm:t>
    </dgm:pt>
    <dgm:pt modelId="{912F7DFA-1C78-47D1-8F55-250271EAAC73}" type="pres">
      <dgm:prSet presAssocID="{B57BC479-E911-4366-A211-62CD77A5B2F6}" presName="linear" presStyleCnt="0">
        <dgm:presLayoutVars>
          <dgm:dir/>
          <dgm:animLvl val="lvl"/>
          <dgm:resizeHandles val="exact"/>
        </dgm:presLayoutVars>
      </dgm:prSet>
      <dgm:spPr/>
    </dgm:pt>
    <dgm:pt modelId="{29078252-048C-423D-A92E-1065B8AEBD6D}" type="pres">
      <dgm:prSet presAssocID="{82D8D2C4-379E-4964-8000-581B62BB540A}" presName="parentLin" presStyleCnt="0"/>
      <dgm:spPr/>
    </dgm:pt>
    <dgm:pt modelId="{D90F4E63-7C4A-441E-B9A9-EAFCDB3FAA04}" type="pres">
      <dgm:prSet presAssocID="{82D8D2C4-379E-4964-8000-581B62BB540A}" presName="parentLeftMargin" presStyleLbl="node1" presStyleIdx="0" presStyleCnt="1"/>
      <dgm:spPr/>
    </dgm:pt>
    <dgm:pt modelId="{C798CA99-65CF-4EF9-8E52-244E5526FC5F}" type="pres">
      <dgm:prSet presAssocID="{82D8D2C4-379E-4964-8000-581B62BB540A}" presName="parentText" presStyleLbl="node1" presStyleIdx="0" presStyleCnt="1" custScaleY="149951">
        <dgm:presLayoutVars>
          <dgm:chMax val="0"/>
          <dgm:bulletEnabled val="1"/>
        </dgm:presLayoutVars>
      </dgm:prSet>
      <dgm:spPr/>
    </dgm:pt>
    <dgm:pt modelId="{AC7B3F0A-4D10-4C8C-86D1-D37E86929709}" type="pres">
      <dgm:prSet presAssocID="{82D8D2C4-379E-4964-8000-581B62BB540A}" presName="negativeSpace" presStyleCnt="0"/>
      <dgm:spPr/>
    </dgm:pt>
    <dgm:pt modelId="{5D1A9DDA-DF04-4107-950A-F8613EDDB719}" type="pres">
      <dgm:prSet presAssocID="{82D8D2C4-379E-4964-8000-581B62BB540A}" presName="childText" presStyleLbl="conFgAcc1" presStyleIdx="0" presStyleCnt="1">
        <dgm:presLayoutVars>
          <dgm:bulletEnabled val="1"/>
        </dgm:presLayoutVars>
      </dgm:prSet>
      <dgm:spPr/>
    </dgm:pt>
  </dgm:ptLst>
  <dgm:cxnLst>
    <dgm:cxn modelId="{63EEF200-6966-4C87-9EA3-4EDBB50DC709}" type="presOf" srcId="{24981B71-17B3-4190-BBE5-1354CAABBE53}" destId="{5D1A9DDA-DF04-4107-950A-F8613EDDB719}" srcOrd="0" destOrd="0" presId="urn:microsoft.com/office/officeart/2005/8/layout/list1"/>
    <dgm:cxn modelId="{7054FC05-267E-4FF4-93E5-707D523F8F5E}" type="presOf" srcId="{F5EE34DD-A0F7-49B1-9B7C-FD9C454DF8DE}" destId="{5D1A9DDA-DF04-4107-950A-F8613EDDB719}" srcOrd="0" destOrd="2" presId="urn:microsoft.com/office/officeart/2005/8/layout/list1"/>
    <dgm:cxn modelId="{ECEE3E08-130B-4AB1-942F-4EC9909C5396}" srcId="{82D8D2C4-379E-4964-8000-581B62BB540A}" destId="{C113130B-5651-4B6B-8C88-FA623B184961}" srcOrd="7" destOrd="0" parTransId="{55339768-8B29-4CC0-85A0-7CC3E0FF7F82}" sibTransId="{A7432693-4184-4DCC-B7CA-823D2265E030}"/>
    <dgm:cxn modelId="{6CC3BF0B-C6B6-4D4D-BBED-23E48510BCB4}" type="presOf" srcId="{94913E0D-D55E-451A-8CA5-57F0D8C2299A}" destId="{5D1A9DDA-DF04-4107-950A-F8613EDDB719}" srcOrd="0" destOrd="9" presId="urn:microsoft.com/office/officeart/2005/8/layout/list1"/>
    <dgm:cxn modelId="{2399950E-BC37-48D4-BCA9-5DE592635C04}" srcId="{82D8D2C4-379E-4964-8000-581B62BB540A}" destId="{5ABC189A-FB61-4417-8605-E7FD5C23DD24}" srcOrd="5" destOrd="0" parTransId="{3B76FDF0-39AA-47B9-90F1-11A179B406E1}" sibTransId="{2481A60A-C684-40A0-ADC6-64F410A0F129}"/>
    <dgm:cxn modelId="{FBB02110-AC94-463D-B541-2F83CFED06E9}" type="presOf" srcId="{48C1EF7D-A2E7-4A89-A4F9-7D8C8A5E058C}" destId="{5D1A9DDA-DF04-4107-950A-F8613EDDB719}" srcOrd="0" destOrd="1" presId="urn:microsoft.com/office/officeart/2005/8/layout/list1"/>
    <dgm:cxn modelId="{E62B512D-CBA5-4B90-8D63-FFB552692973}" type="presOf" srcId="{82D8D2C4-379E-4964-8000-581B62BB540A}" destId="{C798CA99-65CF-4EF9-8E52-244E5526FC5F}" srcOrd="1" destOrd="0" presId="urn:microsoft.com/office/officeart/2005/8/layout/list1"/>
    <dgm:cxn modelId="{BC414439-2F52-47D8-A258-AE02BF88BAB1}" type="presOf" srcId="{82D8D2C4-379E-4964-8000-581B62BB540A}" destId="{D90F4E63-7C4A-441E-B9A9-EAFCDB3FAA04}" srcOrd="0" destOrd="0" presId="urn:microsoft.com/office/officeart/2005/8/layout/list1"/>
    <dgm:cxn modelId="{C1CFB45B-0937-446A-A5C9-2F2057E2FEEC}" type="presOf" srcId="{5ABC189A-FB61-4417-8605-E7FD5C23DD24}" destId="{5D1A9DDA-DF04-4107-950A-F8613EDDB719}" srcOrd="0" destOrd="5" presId="urn:microsoft.com/office/officeart/2005/8/layout/list1"/>
    <dgm:cxn modelId="{70F0C046-5DD6-44B3-8033-54F5C636AD28}" srcId="{82D8D2C4-379E-4964-8000-581B62BB540A}" destId="{A5660F44-4B7D-484E-ABDA-71DFD741C720}" srcOrd="3" destOrd="0" parTransId="{3C6B8DA9-0F40-4E49-BF75-7DE92AFBF295}" sibTransId="{EB899BE5-5F8A-4746-9595-C4403644FC89}"/>
    <dgm:cxn modelId="{27723269-14C9-4193-89D8-99478E2B4ADF}" type="presOf" srcId="{C113130B-5651-4B6B-8C88-FA623B184961}" destId="{5D1A9DDA-DF04-4107-950A-F8613EDDB719}" srcOrd="0" destOrd="7" presId="urn:microsoft.com/office/officeart/2005/8/layout/list1"/>
    <dgm:cxn modelId="{F092926A-0A61-4887-9BC5-D23EF12C0DC9}" srcId="{82D8D2C4-379E-4964-8000-581B62BB540A}" destId="{9315AA10-6CA7-443C-91E4-642938CE7A62}" srcOrd="4" destOrd="0" parTransId="{C500379B-4768-4682-9BCC-0DD2754FC4F6}" sibTransId="{2D5EF5E1-A0A8-407E-AD1E-555569265C41}"/>
    <dgm:cxn modelId="{4CB9A86C-BD9B-40D2-B9A4-F3213774BACF}" type="presOf" srcId="{99EDA300-CF46-4C15-9986-7772EC2D89A1}" destId="{5D1A9DDA-DF04-4107-950A-F8613EDDB719}" srcOrd="0" destOrd="11" presId="urn:microsoft.com/office/officeart/2005/8/layout/list1"/>
    <dgm:cxn modelId="{68E2C474-37F4-48F3-83E8-62349910BCE8}" type="presOf" srcId="{F9FFD376-BF2F-4DD5-8C2C-950811752BF7}" destId="{5D1A9DDA-DF04-4107-950A-F8613EDDB719}" srcOrd="0" destOrd="10" presId="urn:microsoft.com/office/officeart/2005/8/layout/list1"/>
    <dgm:cxn modelId="{64E97776-8CA1-4408-A879-63BDBBCD96C7}" srcId="{82D8D2C4-379E-4964-8000-581B62BB540A}" destId="{F5EE34DD-A0F7-49B1-9B7C-FD9C454DF8DE}" srcOrd="2" destOrd="0" parTransId="{7CEC25DB-8E28-4380-9342-D937B6655C2E}" sibTransId="{6A80C7F7-A650-4D43-BCD9-E43F7DD933C5}"/>
    <dgm:cxn modelId="{D5720378-2F83-40ED-8C08-5879A7D655B9}" srcId="{82D8D2C4-379E-4964-8000-581B62BB540A}" destId="{94913E0D-D55E-451A-8CA5-57F0D8C2299A}" srcOrd="9" destOrd="0" parTransId="{5A36F4D7-6D45-44BD-A2FE-3C83F489301B}" sibTransId="{822EE121-080B-44BE-9A4F-37E62A8CB844}"/>
    <dgm:cxn modelId="{78B5977E-4DC1-4A39-A8F7-1FF4492A05BD}" srcId="{82D8D2C4-379E-4964-8000-581B62BB540A}" destId="{0A6627F5-E22F-4C5B-BBE9-73555B0AF15B}" srcOrd="6" destOrd="0" parTransId="{BC252779-FDA2-4651-B2D5-9BFD850BCDF8}" sibTransId="{A4D89DD6-14D4-4428-A600-B9437627BBF4}"/>
    <dgm:cxn modelId="{6F529C87-D718-4C4A-A1DC-59225C2C0ECE}" srcId="{82D8D2C4-379E-4964-8000-581B62BB540A}" destId="{F9FFD376-BF2F-4DD5-8C2C-950811752BF7}" srcOrd="10" destOrd="0" parTransId="{DF5BA9AA-93FA-4644-9A1D-C487DD2C46A3}" sibTransId="{EF47C569-41B1-4C3D-A8B8-5AAC330B9B5F}"/>
    <dgm:cxn modelId="{8FA4469B-79E9-41DD-970C-08E63DF07920}" srcId="{82D8D2C4-379E-4964-8000-581B62BB540A}" destId="{48C1EF7D-A2E7-4A89-A4F9-7D8C8A5E058C}" srcOrd="1" destOrd="0" parTransId="{B8DF5DFC-6F4D-4267-8281-C5084F70E863}" sibTransId="{C1383AEB-D3CE-4F0E-9908-DFB9A557798E}"/>
    <dgm:cxn modelId="{012B5AAB-ADB1-4F2B-8D13-24415AE00229}" type="presOf" srcId="{9315AA10-6CA7-443C-91E4-642938CE7A62}" destId="{5D1A9DDA-DF04-4107-950A-F8613EDDB719}" srcOrd="0" destOrd="4" presId="urn:microsoft.com/office/officeart/2005/8/layout/list1"/>
    <dgm:cxn modelId="{359E83C1-EB3F-4315-BE36-D15AA66E1437}" srcId="{82D8D2C4-379E-4964-8000-581B62BB540A}" destId="{24981B71-17B3-4190-BBE5-1354CAABBE53}" srcOrd="0" destOrd="0" parTransId="{D460C312-B37D-49A1-AD91-EDE1F483D8C7}" sibTransId="{BB77F755-A357-484C-A0C3-91E6C7876FFA}"/>
    <dgm:cxn modelId="{7C0DA5C9-0B0A-4351-9646-52BE7865E896}" type="presOf" srcId="{B57BC479-E911-4366-A211-62CD77A5B2F6}" destId="{912F7DFA-1C78-47D1-8F55-250271EAAC73}" srcOrd="0" destOrd="0" presId="urn:microsoft.com/office/officeart/2005/8/layout/list1"/>
    <dgm:cxn modelId="{F558F7C9-FC3C-43E3-8177-461378E975C7}" srcId="{82D8D2C4-379E-4964-8000-581B62BB540A}" destId="{F2F82A40-305D-40F9-8835-8BC6CC3FAF10}" srcOrd="8" destOrd="0" parTransId="{8321EF78-D293-4394-AAF6-80B46EFE4F4E}" sibTransId="{489815E8-FE34-473A-A5B9-4ECCCD36556D}"/>
    <dgm:cxn modelId="{CEFD3EE3-3132-48A0-9BEB-20EEC35531FC}" srcId="{82D8D2C4-379E-4964-8000-581B62BB540A}" destId="{99EDA300-CF46-4C15-9986-7772EC2D89A1}" srcOrd="11" destOrd="0" parTransId="{5A5B60D2-3077-4A20-9C45-0A84FC302788}" sibTransId="{7A3A0A87-911F-4A1C-86F6-B2AB9E66F30A}"/>
    <dgm:cxn modelId="{A11524EB-626E-4A00-83D8-19D3372717F3}" type="presOf" srcId="{F2F82A40-305D-40F9-8835-8BC6CC3FAF10}" destId="{5D1A9DDA-DF04-4107-950A-F8613EDDB719}" srcOrd="0" destOrd="8" presId="urn:microsoft.com/office/officeart/2005/8/layout/list1"/>
    <dgm:cxn modelId="{2F19DAEB-5512-4FB7-822D-42C43492A089}" srcId="{B57BC479-E911-4366-A211-62CD77A5B2F6}" destId="{82D8D2C4-379E-4964-8000-581B62BB540A}" srcOrd="0" destOrd="0" parTransId="{DBF9F198-F113-4486-BDED-C160B832D736}" sibTransId="{9294B7B6-2EED-4757-91DA-6E44AA9EF5B9}"/>
    <dgm:cxn modelId="{C9C9A6F1-A72C-4FD1-9D37-FFB90C850A35}" type="presOf" srcId="{A5660F44-4B7D-484E-ABDA-71DFD741C720}" destId="{5D1A9DDA-DF04-4107-950A-F8613EDDB719}" srcOrd="0" destOrd="3" presId="urn:microsoft.com/office/officeart/2005/8/layout/list1"/>
    <dgm:cxn modelId="{D08E09F4-9AF1-4D7C-89E6-203ACBF99068}" type="presOf" srcId="{0A6627F5-E22F-4C5B-BBE9-73555B0AF15B}" destId="{5D1A9DDA-DF04-4107-950A-F8613EDDB719}" srcOrd="0" destOrd="6" presId="urn:microsoft.com/office/officeart/2005/8/layout/list1"/>
    <dgm:cxn modelId="{EFB84FE2-59C0-4E55-B150-33FE151AF6C0}" type="presParOf" srcId="{912F7DFA-1C78-47D1-8F55-250271EAAC73}" destId="{29078252-048C-423D-A92E-1065B8AEBD6D}" srcOrd="0" destOrd="0" presId="urn:microsoft.com/office/officeart/2005/8/layout/list1"/>
    <dgm:cxn modelId="{94AECFD1-80AF-4F7E-ABD0-79A1BE060DDA}" type="presParOf" srcId="{29078252-048C-423D-A92E-1065B8AEBD6D}" destId="{D90F4E63-7C4A-441E-B9A9-EAFCDB3FAA04}" srcOrd="0" destOrd="0" presId="urn:microsoft.com/office/officeart/2005/8/layout/list1"/>
    <dgm:cxn modelId="{97A94964-7EF7-4E4B-A159-CCDA316240A3}" type="presParOf" srcId="{29078252-048C-423D-A92E-1065B8AEBD6D}" destId="{C798CA99-65CF-4EF9-8E52-244E5526FC5F}" srcOrd="1" destOrd="0" presId="urn:microsoft.com/office/officeart/2005/8/layout/list1"/>
    <dgm:cxn modelId="{11D3CA07-786B-4F72-8AB2-3926509E1D62}" type="presParOf" srcId="{912F7DFA-1C78-47D1-8F55-250271EAAC73}" destId="{AC7B3F0A-4D10-4C8C-86D1-D37E86929709}" srcOrd="1" destOrd="0" presId="urn:microsoft.com/office/officeart/2005/8/layout/list1"/>
    <dgm:cxn modelId="{1419F6B6-66B6-42D4-9912-1CA4168A6267}" type="presParOf" srcId="{912F7DFA-1C78-47D1-8F55-250271EAAC73}" destId="{5D1A9DDA-DF04-4107-950A-F8613EDDB7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C01C63-D942-43DD-8B2E-D13E786ED45E}"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IN"/>
        </a:p>
      </dgm:t>
    </dgm:pt>
    <dgm:pt modelId="{74C2D668-2C3A-4F3E-9C89-16666F548198}">
      <dgm:prSet/>
      <dgm:spPr/>
      <dgm:t>
        <a:bodyPr/>
        <a:lstStyle/>
        <a:p>
          <a:r>
            <a:rPr lang="en-US" b="1" i="0" dirty="0"/>
            <a:t>Contact</a:t>
          </a:r>
          <a:endParaRPr lang="en-IN" dirty="0"/>
        </a:p>
      </dgm:t>
    </dgm:pt>
    <dgm:pt modelId="{77345429-53A1-4541-BD52-ED9922CA28AE}" type="parTrans" cxnId="{BB3FB58E-0E3B-499C-B112-C8F961EC510B}">
      <dgm:prSet/>
      <dgm:spPr/>
      <dgm:t>
        <a:bodyPr/>
        <a:lstStyle/>
        <a:p>
          <a:endParaRPr lang="en-IN"/>
        </a:p>
      </dgm:t>
    </dgm:pt>
    <dgm:pt modelId="{D0AB4F59-3F74-4113-9F42-8DF0143B233F}" type="sibTrans" cxnId="{BB3FB58E-0E3B-499C-B112-C8F961EC510B}">
      <dgm:prSet/>
      <dgm:spPr/>
      <dgm:t>
        <a:bodyPr/>
        <a:lstStyle/>
        <a:p>
          <a:endParaRPr lang="en-IN"/>
        </a:p>
      </dgm:t>
    </dgm:pt>
    <dgm:pt modelId="{8043222B-87E6-4847-B2E7-49C24CF227AA}">
      <dgm:prSet/>
      <dgm:spPr/>
      <dgm:t>
        <a:bodyPr/>
        <a:lstStyle/>
        <a:p>
          <a:r>
            <a:rPr lang="en-US" b="1" i="0" dirty="0"/>
            <a:t>E-mail     : </a:t>
          </a:r>
          <a:r>
            <a:rPr lang="en-IN" b="1" i="0" dirty="0">
              <a:hlinkClick xmlns:r="http://schemas.openxmlformats.org/officeDocument/2006/relationships" r:id="rId1"/>
            </a:rPr>
            <a:t>rajasekharrapaka6@gmail.com</a:t>
          </a:r>
          <a:endParaRPr lang="en-IN" dirty="0"/>
        </a:p>
      </dgm:t>
    </dgm:pt>
    <dgm:pt modelId="{4B8EC163-A122-4806-BE11-F34B5B69C458}" type="parTrans" cxnId="{59FFB8C2-A86E-4F79-AA1A-8BC87BACCDF4}">
      <dgm:prSet/>
      <dgm:spPr/>
      <dgm:t>
        <a:bodyPr/>
        <a:lstStyle/>
        <a:p>
          <a:endParaRPr lang="en-IN"/>
        </a:p>
      </dgm:t>
    </dgm:pt>
    <dgm:pt modelId="{08995779-AF14-420C-8F94-03B64DCEECAD}" type="sibTrans" cxnId="{59FFB8C2-A86E-4F79-AA1A-8BC87BACCDF4}">
      <dgm:prSet/>
      <dgm:spPr/>
      <dgm:t>
        <a:bodyPr/>
        <a:lstStyle/>
        <a:p>
          <a:endParaRPr lang="en-IN"/>
        </a:p>
      </dgm:t>
    </dgm:pt>
    <dgm:pt modelId="{9DAB8703-5A34-4EA9-B873-C825554E4C89}">
      <dgm:prSet/>
      <dgm:spPr/>
      <dgm:t>
        <a:bodyPr/>
        <a:lstStyle/>
        <a:p>
          <a:r>
            <a:rPr lang="en-US" b="1" i="0" dirty="0"/>
            <a:t>Linkedin : </a:t>
          </a:r>
          <a:r>
            <a:rPr lang="en-US" b="1" i="0" dirty="0">
              <a:hlinkClick xmlns:r="http://schemas.openxmlformats.org/officeDocument/2006/relationships" r:id="rId2"/>
            </a:rPr>
            <a:t>linkedin.com/in/raaz2442/</a:t>
          </a:r>
          <a:endParaRPr lang="en-IN" dirty="0"/>
        </a:p>
      </dgm:t>
    </dgm:pt>
    <dgm:pt modelId="{D94FF161-5EED-4473-8694-9C11D1599B8F}" type="parTrans" cxnId="{B5844E89-96A4-4A7E-A138-1325A7E0905A}">
      <dgm:prSet/>
      <dgm:spPr/>
      <dgm:t>
        <a:bodyPr/>
        <a:lstStyle/>
        <a:p>
          <a:endParaRPr lang="en-IN"/>
        </a:p>
      </dgm:t>
    </dgm:pt>
    <dgm:pt modelId="{12D96918-DF35-4CD7-BB5F-C4AE0019D358}" type="sibTrans" cxnId="{B5844E89-96A4-4A7E-A138-1325A7E0905A}">
      <dgm:prSet/>
      <dgm:spPr/>
      <dgm:t>
        <a:bodyPr/>
        <a:lstStyle/>
        <a:p>
          <a:endParaRPr lang="en-IN"/>
        </a:p>
      </dgm:t>
    </dgm:pt>
    <dgm:pt modelId="{C3D074CE-7055-4F25-9A53-C0A0E3D1F7E5}">
      <dgm:prSet/>
      <dgm:spPr/>
      <dgm:t>
        <a:bodyPr/>
        <a:lstStyle/>
        <a:p>
          <a:r>
            <a:rPr lang="en-US" b="1" i="0" dirty="0"/>
            <a:t>GitHub    : </a:t>
          </a:r>
          <a:r>
            <a:rPr lang="en-US" b="1" i="0" dirty="0">
              <a:hlinkClick xmlns:r="http://schemas.openxmlformats.org/officeDocument/2006/relationships" r:id="rId3"/>
            </a:rPr>
            <a:t>github.com/RajasekharRapaka</a:t>
          </a:r>
          <a:endParaRPr lang="en-IN" dirty="0"/>
        </a:p>
      </dgm:t>
    </dgm:pt>
    <dgm:pt modelId="{B0E7C645-C185-492C-B551-DCA47D5C2FBF}" type="parTrans" cxnId="{7D72905D-8EA9-48E8-9E7B-233A69082843}">
      <dgm:prSet/>
      <dgm:spPr/>
      <dgm:t>
        <a:bodyPr/>
        <a:lstStyle/>
        <a:p>
          <a:endParaRPr lang="en-IN"/>
        </a:p>
      </dgm:t>
    </dgm:pt>
    <dgm:pt modelId="{A5AFA93F-7B67-406E-B232-EE42493078A2}" type="sibTrans" cxnId="{7D72905D-8EA9-48E8-9E7B-233A69082843}">
      <dgm:prSet/>
      <dgm:spPr/>
      <dgm:t>
        <a:bodyPr/>
        <a:lstStyle/>
        <a:p>
          <a:endParaRPr lang="en-IN"/>
        </a:p>
      </dgm:t>
    </dgm:pt>
    <dgm:pt modelId="{BFAAF583-315C-43C6-8A50-0493D2818E0E}" type="pres">
      <dgm:prSet presAssocID="{9AC01C63-D942-43DD-8B2E-D13E786ED45E}" presName="linear" presStyleCnt="0">
        <dgm:presLayoutVars>
          <dgm:dir/>
          <dgm:animLvl val="lvl"/>
          <dgm:resizeHandles val="exact"/>
        </dgm:presLayoutVars>
      </dgm:prSet>
      <dgm:spPr/>
    </dgm:pt>
    <dgm:pt modelId="{57C5819D-06F3-4F11-B5C1-6D0E6E035872}" type="pres">
      <dgm:prSet presAssocID="{74C2D668-2C3A-4F3E-9C89-16666F548198}" presName="parentLin" presStyleCnt="0"/>
      <dgm:spPr/>
    </dgm:pt>
    <dgm:pt modelId="{075852BA-29C6-4CBC-B852-607556108D38}" type="pres">
      <dgm:prSet presAssocID="{74C2D668-2C3A-4F3E-9C89-16666F548198}" presName="parentLeftMargin" presStyleLbl="node1" presStyleIdx="0" presStyleCnt="4"/>
      <dgm:spPr/>
    </dgm:pt>
    <dgm:pt modelId="{1D50A3FC-ED45-4834-82CC-8E5B2277AFC2}" type="pres">
      <dgm:prSet presAssocID="{74C2D668-2C3A-4F3E-9C89-16666F548198}" presName="parentText" presStyleLbl="node1" presStyleIdx="0" presStyleCnt="4" custLinFactNeighborY="-28666">
        <dgm:presLayoutVars>
          <dgm:chMax val="0"/>
          <dgm:bulletEnabled val="1"/>
        </dgm:presLayoutVars>
      </dgm:prSet>
      <dgm:spPr/>
    </dgm:pt>
    <dgm:pt modelId="{44B951E4-9506-48D8-A92D-AB64B457FA50}" type="pres">
      <dgm:prSet presAssocID="{74C2D668-2C3A-4F3E-9C89-16666F548198}" presName="negativeSpace" presStyleCnt="0"/>
      <dgm:spPr/>
    </dgm:pt>
    <dgm:pt modelId="{F91F9C13-61C2-4160-AA84-A07106BB4C53}" type="pres">
      <dgm:prSet presAssocID="{74C2D668-2C3A-4F3E-9C89-16666F548198}" presName="childText" presStyleLbl="conFgAcc1" presStyleIdx="0" presStyleCnt="4">
        <dgm:presLayoutVars>
          <dgm:bulletEnabled val="1"/>
        </dgm:presLayoutVars>
      </dgm:prSet>
      <dgm:spPr/>
    </dgm:pt>
    <dgm:pt modelId="{2E58ADCF-8B39-4EB4-BB19-B1B97EAC814F}" type="pres">
      <dgm:prSet presAssocID="{D0AB4F59-3F74-4113-9F42-8DF0143B233F}" presName="spaceBetweenRectangles" presStyleCnt="0"/>
      <dgm:spPr/>
    </dgm:pt>
    <dgm:pt modelId="{A6B5332C-BAA7-4690-A488-C50B1401E21B}" type="pres">
      <dgm:prSet presAssocID="{8043222B-87E6-4847-B2E7-49C24CF227AA}" presName="parentLin" presStyleCnt="0"/>
      <dgm:spPr/>
    </dgm:pt>
    <dgm:pt modelId="{64F1D42D-60C2-44FB-A172-BAB38C6AC6BF}" type="pres">
      <dgm:prSet presAssocID="{8043222B-87E6-4847-B2E7-49C24CF227AA}" presName="parentLeftMargin" presStyleLbl="node1" presStyleIdx="0" presStyleCnt="4"/>
      <dgm:spPr/>
    </dgm:pt>
    <dgm:pt modelId="{3388F75F-EF10-4661-910E-59DFD6B2274C}" type="pres">
      <dgm:prSet presAssocID="{8043222B-87E6-4847-B2E7-49C24CF227AA}" presName="parentText" presStyleLbl="node1" presStyleIdx="1" presStyleCnt="4">
        <dgm:presLayoutVars>
          <dgm:chMax val="0"/>
          <dgm:bulletEnabled val="1"/>
        </dgm:presLayoutVars>
      </dgm:prSet>
      <dgm:spPr/>
    </dgm:pt>
    <dgm:pt modelId="{2C6DF7F1-625C-42F6-97EC-1EB6475DC4B5}" type="pres">
      <dgm:prSet presAssocID="{8043222B-87E6-4847-B2E7-49C24CF227AA}" presName="negativeSpace" presStyleCnt="0"/>
      <dgm:spPr/>
    </dgm:pt>
    <dgm:pt modelId="{E8B2013B-DD51-4F9E-B848-8D6B48739077}" type="pres">
      <dgm:prSet presAssocID="{8043222B-87E6-4847-B2E7-49C24CF227AA}" presName="childText" presStyleLbl="conFgAcc1" presStyleIdx="1" presStyleCnt="4">
        <dgm:presLayoutVars>
          <dgm:bulletEnabled val="1"/>
        </dgm:presLayoutVars>
      </dgm:prSet>
      <dgm:spPr/>
    </dgm:pt>
    <dgm:pt modelId="{12584B55-90E9-477F-8606-BEA6D1C0E1F3}" type="pres">
      <dgm:prSet presAssocID="{08995779-AF14-420C-8F94-03B64DCEECAD}" presName="spaceBetweenRectangles" presStyleCnt="0"/>
      <dgm:spPr/>
    </dgm:pt>
    <dgm:pt modelId="{0D3B3FB3-6676-439E-B77B-63A04D6BCB8C}" type="pres">
      <dgm:prSet presAssocID="{9DAB8703-5A34-4EA9-B873-C825554E4C89}" presName="parentLin" presStyleCnt="0"/>
      <dgm:spPr/>
    </dgm:pt>
    <dgm:pt modelId="{63DF8B54-0648-48A9-9C21-91F556DBEE83}" type="pres">
      <dgm:prSet presAssocID="{9DAB8703-5A34-4EA9-B873-C825554E4C89}" presName="parentLeftMargin" presStyleLbl="node1" presStyleIdx="1" presStyleCnt="4"/>
      <dgm:spPr/>
    </dgm:pt>
    <dgm:pt modelId="{2E08537B-DC53-4E4B-AC8D-70477A20ED4B}" type="pres">
      <dgm:prSet presAssocID="{9DAB8703-5A34-4EA9-B873-C825554E4C89}" presName="parentText" presStyleLbl="node1" presStyleIdx="2" presStyleCnt="4">
        <dgm:presLayoutVars>
          <dgm:chMax val="0"/>
          <dgm:bulletEnabled val="1"/>
        </dgm:presLayoutVars>
      </dgm:prSet>
      <dgm:spPr/>
    </dgm:pt>
    <dgm:pt modelId="{46C88EE0-D917-4AF7-BEED-FC4E489F1418}" type="pres">
      <dgm:prSet presAssocID="{9DAB8703-5A34-4EA9-B873-C825554E4C89}" presName="negativeSpace" presStyleCnt="0"/>
      <dgm:spPr/>
    </dgm:pt>
    <dgm:pt modelId="{58F38880-ACED-419A-B0E0-522C26C81C48}" type="pres">
      <dgm:prSet presAssocID="{9DAB8703-5A34-4EA9-B873-C825554E4C89}" presName="childText" presStyleLbl="conFgAcc1" presStyleIdx="2" presStyleCnt="4">
        <dgm:presLayoutVars>
          <dgm:bulletEnabled val="1"/>
        </dgm:presLayoutVars>
      </dgm:prSet>
      <dgm:spPr/>
    </dgm:pt>
    <dgm:pt modelId="{56109B95-5FB0-4C87-AB7A-32BDBDCF07A3}" type="pres">
      <dgm:prSet presAssocID="{12D96918-DF35-4CD7-BB5F-C4AE0019D358}" presName="spaceBetweenRectangles" presStyleCnt="0"/>
      <dgm:spPr/>
    </dgm:pt>
    <dgm:pt modelId="{659A0103-CFE3-424F-B6FB-ED04B75FEA92}" type="pres">
      <dgm:prSet presAssocID="{C3D074CE-7055-4F25-9A53-C0A0E3D1F7E5}" presName="parentLin" presStyleCnt="0"/>
      <dgm:spPr/>
    </dgm:pt>
    <dgm:pt modelId="{2D7A11C6-1AAD-40D6-91AD-5BF0EC82AD01}" type="pres">
      <dgm:prSet presAssocID="{C3D074CE-7055-4F25-9A53-C0A0E3D1F7E5}" presName="parentLeftMargin" presStyleLbl="node1" presStyleIdx="2" presStyleCnt="4"/>
      <dgm:spPr/>
    </dgm:pt>
    <dgm:pt modelId="{F9C0E294-1A41-48C2-8A11-563E240BC910}" type="pres">
      <dgm:prSet presAssocID="{C3D074CE-7055-4F25-9A53-C0A0E3D1F7E5}" presName="parentText" presStyleLbl="node1" presStyleIdx="3" presStyleCnt="4">
        <dgm:presLayoutVars>
          <dgm:chMax val="0"/>
          <dgm:bulletEnabled val="1"/>
        </dgm:presLayoutVars>
      </dgm:prSet>
      <dgm:spPr/>
    </dgm:pt>
    <dgm:pt modelId="{56962B1F-3D4A-46D3-A7BC-BEE745871960}" type="pres">
      <dgm:prSet presAssocID="{C3D074CE-7055-4F25-9A53-C0A0E3D1F7E5}" presName="negativeSpace" presStyleCnt="0"/>
      <dgm:spPr/>
    </dgm:pt>
    <dgm:pt modelId="{B6C7C6C6-B4CB-4528-A920-810E5F02B996}" type="pres">
      <dgm:prSet presAssocID="{C3D074CE-7055-4F25-9A53-C0A0E3D1F7E5}" presName="childText" presStyleLbl="conFgAcc1" presStyleIdx="3" presStyleCnt="4">
        <dgm:presLayoutVars>
          <dgm:bulletEnabled val="1"/>
        </dgm:presLayoutVars>
      </dgm:prSet>
      <dgm:spPr/>
    </dgm:pt>
  </dgm:ptLst>
  <dgm:cxnLst>
    <dgm:cxn modelId="{6D6E9911-725F-4FB6-AD10-64A9A177131D}" type="presOf" srcId="{74C2D668-2C3A-4F3E-9C89-16666F548198}" destId="{075852BA-29C6-4CBC-B852-607556108D38}" srcOrd="0" destOrd="0" presId="urn:microsoft.com/office/officeart/2005/8/layout/list1"/>
    <dgm:cxn modelId="{7D72905D-8EA9-48E8-9E7B-233A69082843}" srcId="{9AC01C63-D942-43DD-8B2E-D13E786ED45E}" destId="{C3D074CE-7055-4F25-9A53-C0A0E3D1F7E5}" srcOrd="3" destOrd="0" parTransId="{B0E7C645-C185-492C-B551-DCA47D5C2FBF}" sibTransId="{A5AFA93F-7B67-406E-B232-EE42493078A2}"/>
    <dgm:cxn modelId="{BAB14549-C647-4507-9D80-51E6E091DBED}" type="presOf" srcId="{C3D074CE-7055-4F25-9A53-C0A0E3D1F7E5}" destId="{2D7A11C6-1AAD-40D6-91AD-5BF0EC82AD01}" srcOrd="0" destOrd="0" presId="urn:microsoft.com/office/officeart/2005/8/layout/list1"/>
    <dgm:cxn modelId="{64B6AE70-3F0F-42EF-870C-73F7EC8EDFD6}" type="presOf" srcId="{8043222B-87E6-4847-B2E7-49C24CF227AA}" destId="{64F1D42D-60C2-44FB-A172-BAB38C6AC6BF}" srcOrd="0" destOrd="0" presId="urn:microsoft.com/office/officeart/2005/8/layout/list1"/>
    <dgm:cxn modelId="{6E810872-2597-4899-B78B-F693BA744030}" type="presOf" srcId="{9DAB8703-5A34-4EA9-B873-C825554E4C89}" destId="{2E08537B-DC53-4E4B-AC8D-70477A20ED4B}" srcOrd="1" destOrd="0" presId="urn:microsoft.com/office/officeart/2005/8/layout/list1"/>
    <dgm:cxn modelId="{B5844E89-96A4-4A7E-A138-1325A7E0905A}" srcId="{9AC01C63-D942-43DD-8B2E-D13E786ED45E}" destId="{9DAB8703-5A34-4EA9-B873-C825554E4C89}" srcOrd="2" destOrd="0" parTransId="{D94FF161-5EED-4473-8694-9C11D1599B8F}" sibTransId="{12D96918-DF35-4CD7-BB5F-C4AE0019D358}"/>
    <dgm:cxn modelId="{2806B68B-BB5E-4834-BD68-22868C4AE455}" type="presOf" srcId="{9DAB8703-5A34-4EA9-B873-C825554E4C89}" destId="{63DF8B54-0648-48A9-9C21-91F556DBEE83}" srcOrd="0" destOrd="0" presId="urn:microsoft.com/office/officeart/2005/8/layout/list1"/>
    <dgm:cxn modelId="{BB3FB58E-0E3B-499C-B112-C8F961EC510B}" srcId="{9AC01C63-D942-43DD-8B2E-D13E786ED45E}" destId="{74C2D668-2C3A-4F3E-9C89-16666F548198}" srcOrd="0" destOrd="0" parTransId="{77345429-53A1-4541-BD52-ED9922CA28AE}" sibTransId="{D0AB4F59-3F74-4113-9F42-8DF0143B233F}"/>
    <dgm:cxn modelId="{564354A1-33A1-49A9-B2CA-4E5E2F3308B5}" type="presOf" srcId="{8043222B-87E6-4847-B2E7-49C24CF227AA}" destId="{3388F75F-EF10-4661-910E-59DFD6B2274C}" srcOrd="1" destOrd="0" presId="urn:microsoft.com/office/officeart/2005/8/layout/list1"/>
    <dgm:cxn modelId="{6369F1B8-B2F8-4A52-86F2-84CD81BDC992}" type="presOf" srcId="{C3D074CE-7055-4F25-9A53-C0A0E3D1F7E5}" destId="{F9C0E294-1A41-48C2-8A11-563E240BC910}" srcOrd="1" destOrd="0" presId="urn:microsoft.com/office/officeart/2005/8/layout/list1"/>
    <dgm:cxn modelId="{59FFB8C2-A86E-4F79-AA1A-8BC87BACCDF4}" srcId="{9AC01C63-D942-43DD-8B2E-D13E786ED45E}" destId="{8043222B-87E6-4847-B2E7-49C24CF227AA}" srcOrd="1" destOrd="0" parTransId="{4B8EC163-A122-4806-BE11-F34B5B69C458}" sibTransId="{08995779-AF14-420C-8F94-03B64DCEECAD}"/>
    <dgm:cxn modelId="{9536F7C7-DC09-492E-A0C2-806F5EC844E4}" type="presOf" srcId="{74C2D668-2C3A-4F3E-9C89-16666F548198}" destId="{1D50A3FC-ED45-4834-82CC-8E5B2277AFC2}" srcOrd="1" destOrd="0" presId="urn:microsoft.com/office/officeart/2005/8/layout/list1"/>
    <dgm:cxn modelId="{26D3CDDE-DEC0-48DC-AD3C-49C91DDDA94D}" type="presOf" srcId="{9AC01C63-D942-43DD-8B2E-D13E786ED45E}" destId="{BFAAF583-315C-43C6-8A50-0493D2818E0E}" srcOrd="0" destOrd="0" presId="urn:microsoft.com/office/officeart/2005/8/layout/list1"/>
    <dgm:cxn modelId="{BFA3A63E-DCBF-4E46-9A23-F3DD4CEABBEE}" type="presParOf" srcId="{BFAAF583-315C-43C6-8A50-0493D2818E0E}" destId="{57C5819D-06F3-4F11-B5C1-6D0E6E035872}" srcOrd="0" destOrd="0" presId="urn:microsoft.com/office/officeart/2005/8/layout/list1"/>
    <dgm:cxn modelId="{F5362F4D-F927-4F3D-8C15-4570C044DC41}" type="presParOf" srcId="{57C5819D-06F3-4F11-B5C1-6D0E6E035872}" destId="{075852BA-29C6-4CBC-B852-607556108D38}" srcOrd="0" destOrd="0" presId="urn:microsoft.com/office/officeart/2005/8/layout/list1"/>
    <dgm:cxn modelId="{8D8021A6-4514-44C5-A433-40CD1AD882E8}" type="presParOf" srcId="{57C5819D-06F3-4F11-B5C1-6D0E6E035872}" destId="{1D50A3FC-ED45-4834-82CC-8E5B2277AFC2}" srcOrd="1" destOrd="0" presId="urn:microsoft.com/office/officeart/2005/8/layout/list1"/>
    <dgm:cxn modelId="{83FD6554-9021-4996-8E58-D0BA16D7A368}" type="presParOf" srcId="{BFAAF583-315C-43C6-8A50-0493D2818E0E}" destId="{44B951E4-9506-48D8-A92D-AB64B457FA50}" srcOrd="1" destOrd="0" presId="urn:microsoft.com/office/officeart/2005/8/layout/list1"/>
    <dgm:cxn modelId="{C552C04B-73FA-4F71-9C1F-3EC384057474}" type="presParOf" srcId="{BFAAF583-315C-43C6-8A50-0493D2818E0E}" destId="{F91F9C13-61C2-4160-AA84-A07106BB4C53}" srcOrd="2" destOrd="0" presId="urn:microsoft.com/office/officeart/2005/8/layout/list1"/>
    <dgm:cxn modelId="{7A50FDC2-C498-454C-8403-5E7CF815A4B5}" type="presParOf" srcId="{BFAAF583-315C-43C6-8A50-0493D2818E0E}" destId="{2E58ADCF-8B39-4EB4-BB19-B1B97EAC814F}" srcOrd="3" destOrd="0" presId="urn:microsoft.com/office/officeart/2005/8/layout/list1"/>
    <dgm:cxn modelId="{5302056B-8CA5-4580-B1C7-C08CACA61335}" type="presParOf" srcId="{BFAAF583-315C-43C6-8A50-0493D2818E0E}" destId="{A6B5332C-BAA7-4690-A488-C50B1401E21B}" srcOrd="4" destOrd="0" presId="urn:microsoft.com/office/officeart/2005/8/layout/list1"/>
    <dgm:cxn modelId="{55D769BC-FE74-49FA-8349-564E2A9BD7F6}" type="presParOf" srcId="{A6B5332C-BAA7-4690-A488-C50B1401E21B}" destId="{64F1D42D-60C2-44FB-A172-BAB38C6AC6BF}" srcOrd="0" destOrd="0" presId="urn:microsoft.com/office/officeart/2005/8/layout/list1"/>
    <dgm:cxn modelId="{FAE5632A-FF8A-43C4-99BF-59390C9BB885}" type="presParOf" srcId="{A6B5332C-BAA7-4690-A488-C50B1401E21B}" destId="{3388F75F-EF10-4661-910E-59DFD6B2274C}" srcOrd="1" destOrd="0" presId="urn:microsoft.com/office/officeart/2005/8/layout/list1"/>
    <dgm:cxn modelId="{9C187612-E816-4383-BB90-A9EC5E36E698}" type="presParOf" srcId="{BFAAF583-315C-43C6-8A50-0493D2818E0E}" destId="{2C6DF7F1-625C-42F6-97EC-1EB6475DC4B5}" srcOrd="5" destOrd="0" presId="urn:microsoft.com/office/officeart/2005/8/layout/list1"/>
    <dgm:cxn modelId="{02C52841-D9F1-472D-BDC7-87BD94021E29}" type="presParOf" srcId="{BFAAF583-315C-43C6-8A50-0493D2818E0E}" destId="{E8B2013B-DD51-4F9E-B848-8D6B48739077}" srcOrd="6" destOrd="0" presId="urn:microsoft.com/office/officeart/2005/8/layout/list1"/>
    <dgm:cxn modelId="{0AF69506-0385-4E2E-8285-7E1E1E348F44}" type="presParOf" srcId="{BFAAF583-315C-43C6-8A50-0493D2818E0E}" destId="{12584B55-90E9-477F-8606-BEA6D1C0E1F3}" srcOrd="7" destOrd="0" presId="urn:microsoft.com/office/officeart/2005/8/layout/list1"/>
    <dgm:cxn modelId="{85168018-EDFB-45F0-972D-9AC6D39DEBD7}" type="presParOf" srcId="{BFAAF583-315C-43C6-8A50-0493D2818E0E}" destId="{0D3B3FB3-6676-439E-B77B-63A04D6BCB8C}" srcOrd="8" destOrd="0" presId="urn:microsoft.com/office/officeart/2005/8/layout/list1"/>
    <dgm:cxn modelId="{25228A9C-D80A-4E22-94B1-1AAA753522E5}" type="presParOf" srcId="{0D3B3FB3-6676-439E-B77B-63A04D6BCB8C}" destId="{63DF8B54-0648-48A9-9C21-91F556DBEE83}" srcOrd="0" destOrd="0" presId="urn:microsoft.com/office/officeart/2005/8/layout/list1"/>
    <dgm:cxn modelId="{AEFE74FD-F3E5-42D7-9DC5-CAFEE6BC0133}" type="presParOf" srcId="{0D3B3FB3-6676-439E-B77B-63A04D6BCB8C}" destId="{2E08537B-DC53-4E4B-AC8D-70477A20ED4B}" srcOrd="1" destOrd="0" presId="urn:microsoft.com/office/officeart/2005/8/layout/list1"/>
    <dgm:cxn modelId="{E2FE6A02-5542-4801-829E-D5C44A8FDB43}" type="presParOf" srcId="{BFAAF583-315C-43C6-8A50-0493D2818E0E}" destId="{46C88EE0-D917-4AF7-BEED-FC4E489F1418}" srcOrd="9" destOrd="0" presId="urn:microsoft.com/office/officeart/2005/8/layout/list1"/>
    <dgm:cxn modelId="{8E3487A9-8387-48DF-96B8-828D3AC1C825}" type="presParOf" srcId="{BFAAF583-315C-43C6-8A50-0493D2818E0E}" destId="{58F38880-ACED-419A-B0E0-522C26C81C48}" srcOrd="10" destOrd="0" presId="urn:microsoft.com/office/officeart/2005/8/layout/list1"/>
    <dgm:cxn modelId="{C9AF02FD-1136-406C-8C00-FDCA429441C5}" type="presParOf" srcId="{BFAAF583-315C-43C6-8A50-0493D2818E0E}" destId="{56109B95-5FB0-4C87-AB7A-32BDBDCF07A3}" srcOrd="11" destOrd="0" presId="urn:microsoft.com/office/officeart/2005/8/layout/list1"/>
    <dgm:cxn modelId="{90A29DB9-3CAE-4C9E-B439-3E801D2879F4}" type="presParOf" srcId="{BFAAF583-315C-43C6-8A50-0493D2818E0E}" destId="{659A0103-CFE3-424F-B6FB-ED04B75FEA92}" srcOrd="12" destOrd="0" presId="urn:microsoft.com/office/officeart/2005/8/layout/list1"/>
    <dgm:cxn modelId="{CD583E21-E0D7-40D3-AC01-2652BB563433}" type="presParOf" srcId="{659A0103-CFE3-424F-B6FB-ED04B75FEA92}" destId="{2D7A11C6-1AAD-40D6-91AD-5BF0EC82AD01}" srcOrd="0" destOrd="0" presId="urn:microsoft.com/office/officeart/2005/8/layout/list1"/>
    <dgm:cxn modelId="{BA05C8C2-6874-45FD-A483-B8457CBF41E1}" type="presParOf" srcId="{659A0103-CFE3-424F-B6FB-ED04B75FEA92}" destId="{F9C0E294-1A41-48C2-8A11-563E240BC910}" srcOrd="1" destOrd="0" presId="urn:microsoft.com/office/officeart/2005/8/layout/list1"/>
    <dgm:cxn modelId="{5CCFD73D-B58B-4794-ACF6-0BAE42F4641F}" type="presParOf" srcId="{BFAAF583-315C-43C6-8A50-0493D2818E0E}" destId="{56962B1F-3D4A-46D3-A7BC-BEE745871960}" srcOrd="13" destOrd="0" presId="urn:microsoft.com/office/officeart/2005/8/layout/list1"/>
    <dgm:cxn modelId="{D8FD0474-BC9C-4E9C-8C9B-1A07A86FD71F}" type="presParOf" srcId="{BFAAF583-315C-43C6-8A50-0493D2818E0E}" destId="{B6C7C6C6-B4CB-4528-A920-810E5F02B996}"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82B18-BA75-481F-B647-4DE4D9AF5A86}" type="doc">
      <dgm:prSet loTypeId="urn:microsoft.com/office/officeart/2005/8/layout/list1" loCatId="list" qsTypeId="urn:microsoft.com/office/officeart/2005/8/quickstyle/3d7" qsCatId="3D" csTypeId="urn:microsoft.com/office/officeart/2005/8/colors/colorful3" csCatId="colorful" phldr="1"/>
      <dgm:spPr/>
      <dgm:t>
        <a:bodyPr/>
        <a:lstStyle/>
        <a:p>
          <a:endParaRPr lang="en-IN"/>
        </a:p>
      </dgm:t>
    </dgm:pt>
    <dgm:pt modelId="{70CD9A15-DDC1-4A87-ADF9-12648A6723D6}">
      <dgm:prSet phldrT="[Text]"/>
      <dgm:spPr/>
      <dgm:t>
        <a:bodyPr/>
        <a:lstStyle/>
        <a:p>
          <a:r>
            <a:rPr lang="en-IN" dirty="0"/>
            <a:t>Python</a:t>
          </a:r>
        </a:p>
      </dgm:t>
    </dgm:pt>
    <dgm:pt modelId="{9081AD1F-C71A-4C5C-A0F3-0E3DA2B1D51D}" type="parTrans" cxnId="{BF601BB7-903B-4771-9DF1-DE952A2601C8}">
      <dgm:prSet/>
      <dgm:spPr/>
      <dgm:t>
        <a:bodyPr/>
        <a:lstStyle/>
        <a:p>
          <a:endParaRPr lang="en-IN"/>
        </a:p>
      </dgm:t>
    </dgm:pt>
    <dgm:pt modelId="{AC488262-0704-4040-9CE8-D6259C7567A3}" type="sibTrans" cxnId="{BF601BB7-903B-4771-9DF1-DE952A2601C8}">
      <dgm:prSet/>
      <dgm:spPr/>
      <dgm:t>
        <a:bodyPr/>
        <a:lstStyle/>
        <a:p>
          <a:endParaRPr lang="en-IN"/>
        </a:p>
      </dgm:t>
    </dgm:pt>
    <dgm:pt modelId="{16F51451-AFC6-4A51-8511-758E10C39B8E}">
      <dgm:prSet phldrT="[Text]"/>
      <dgm:spPr/>
      <dgm:t>
        <a:bodyPr/>
        <a:lstStyle/>
        <a:p>
          <a:r>
            <a:rPr lang="en-IN" dirty="0"/>
            <a:t>Flask</a:t>
          </a:r>
        </a:p>
      </dgm:t>
    </dgm:pt>
    <dgm:pt modelId="{E7E26D60-2141-4E8B-AF8C-A7AB4492B46E}" type="parTrans" cxnId="{7F939A30-7D15-4BFD-A99C-4532AF95C5C4}">
      <dgm:prSet/>
      <dgm:spPr/>
      <dgm:t>
        <a:bodyPr/>
        <a:lstStyle/>
        <a:p>
          <a:endParaRPr lang="en-IN"/>
        </a:p>
      </dgm:t>
    </dgm:pt>
    <dgm:pt modelId="{C76E9646-5356-4AD8-8F18-30D74419B19E}" type="sibTrans" cxnId="{7F939A30-7D15-4BFD-A99C-4532AF95C5C4}">
      <dgm:prSet/>
      <dgm:spPr/>
      <dgm:t>
        <a:bodyPr/>
        <a:lstStyle/>
        <a:p>
          <a:endParaRPr lang="en-IN"/>
        </a:p>
      </dgm:t>
    </dgm:pt>
    <dgm:pt modelId="{05F8B36A-B51C-4F13-90E8-182140EEDD00}">
      <dgm:prSet phldrT="[Text]"/>
      <dgm:spPr/>
      <dgm:t>
        <a:bodyPr/>
        <a:lstStyle/>
        <a:p>
          <a:r>
            <a:rPr lang="en-IN"/>
            <a:t>HTML</a:t>
          </a:r>
          <a:endParaRPr lang="en-IN" dirty="0"/>
        </a:p>
      </dgm:t>
    </dgm:pt>
    <dgm:pt modelId="{B8E4B8DF-0869-4EAA-B60B-A59DFC77CBE9}" type="parTrans" cxnId="{B650C782-847C-46D3-9DF2-CD9C0DFD17AE}">
      <dgm:prSet/>
      <dgm:spPr/>
      <dgm:t>
        <a:bodyPr/>
        <a:lstStyle/>
        <a:p>
          <a:endParaRPr lang="en-IN"/>
        </a:p>
      </dgm:t>
    </dgm:pt>
    <dgm:pt modelId="{9D0322A4-09F0-46A9-A72D-3DC9B4E9C4C0}" type="sibTrans" cxnId="{B650C782-847C-46D3-9DF2-CD9C0DFD17AE}">
      <dgm:prSet/>
      <dgm:spPr/>
      <dgm:t>
        <a:bodyPr/>
        <a:lstStyle/>
        <a:p>
          <a:endParaRPr lang="en-IN"/>
        </a:p>
      </dgm:t>
    </dgm:pt>
    <dgm:pt modelId="{F5EDBEDC-2809-4378-85B5-A40CC6C65300}" type="pres">
      <dgm:prSet presAssocID="{61F82B18-BA75-481F-B647-4DE4D9AF5A86}" presName="linear" presStyleCnt="0">
        <dgm:presLayoutVars>
          <dgm:dir/>
          <dgm:animLvl val="lvl"/>
          <dgm:resizeHandles val="exact"/>
        </dgm:presLayoutVars>
      </dgm:prSet>
      <dgm:spPr/>
    </dgm:pt>
    <dgm:pt modelId="{1BB4F158-C360-4EBD-82A5-8ED2954194ED}" type="pres">
      <dgm:prSet presAssocID="{70CD9A15-DDC1-4A87-ADF9-12648A6723D6}" presName="parentLin" presStyleCnt="0"/>
      <dgm:spPr/>
    </dgm:pt>
    <dgm:pt modelId="{76696A44-A62F-4102-986F-605EA59B2F11}" type="pres">
      <dgm:prSet presAssocID="{70CD9A15-DDC1-4A87-ADF9-12648A6723D6}" presName="parentLeftMargin" presStyleLbl="node1" presStyleIdx="0" presStyleCnt="3"/>
      <dgm:spPr/>
    </dgm:pt>
    <dgm:pt modelId="{B4E061C9-DF24-422A-958C-676E86D68152}" type="pres">
      <dgm:prSet presAssocID="{70CD9A15-DDC1-4A87-ADF9-12648A6723D6}" presName="parentText" presStyleLbl="node1" presStyleIdx="0" presStyleCnt="3">
        <dgm:presLayoutVars>
          <dgm:chMax val="0"/>
          <dgm:bulletEnabled val="1"/>
        </dgm:presLayoutVars>
      </dgm:prSet>
      <dgm:spPr/>
    </dgm:pt>
    <dgm:pt modelId="{6D687429-9260-4D85-B04F-64E661294A3B}" type="pres">
      <dgm:prSet presAssocID="{70CD9A15-DDC1-4A87-ADF9-12648A6723D6}" presName="negativeSpace" presStyleCnt="0"/>
      <dgm:spPr/>
    </dgm:pt>
    <dgm:pt modelId="{6F7A3D72-C224-436D-988E-87CA51BA2468}" type="pres">
      <dgm:prSet presAssocID="{70CD9A15-DDC1-4A87-ADF9-12648A6723D6}" presName="childText" presStyleLbl="conFgAcc1" presStyleIdx="0" presStyleCnt="3" custLinFactNeighborY="-4801">
        <dgm:presLayoutVars>
          <dgm:bulletEnabled val="1"/>
        </dgm:presLayoutVars>
      </dgm:prSet>
      <dgm:spPr/>
    </dgm:pt>
    <dgm:pt modelId="{05422743-6D90-4767-B992-78A76B8360B5}" type="pres">
      <dgm:prSet presAssocID="{AC488262-0704-4040-9CE8-D6259C7567A3}" presName="spaceBetweenRectangles" presStyleCnt="0"/>
      <dgm:spPr/>
    </dgm:pt>
    <dgm:pt modelId="{27CA051C-87C7-4EE0-AE51-94944B890B00}" type="pres">
      <dgm:prSet presAssocID="{16F51451-AFC6-4A51-8511-758E10C39B8E}" presName="parentLin" presStyleCnt="0"/>
      <dgm:spPr/>
    </dgm:pt>
    <dgm:pt modelId="{E513C5F6-624E-410F-BB17-5A869DFC8C2E}" type="pres">
      <dgm:prSet presAssocID="{16F51451-AFC6-4A51-8511-758E10C39B8E}" presName="parentLeftMargin" presStyleLbl="node1" presStyleIdx="0" presStyleCnt="3"/>
      <dgm:spPr/>
    </dgm:pt>
    <dgm:pt modelId="{7DFB0484-C6DC-4357-8EE0-7D0B21C66006}" type="pres">
      <dgm:prSet presAssocID="{16F51451-AFC6-4A51-8511-758E10C39B8E}" presName="parentText" presStyleLbl="node1" presStyleIdx="1" presStyleCnt="3">
        <dgm:presLayoutVars>
          <dgm:chMax val="0"/>
          <dgm:bulletEnabled val="1"/>
        </dgm:presLayoutVars>
      </dgm:prSet>
      <dgm:spPr/>
    </dgm:pt>
    <dgm:pt modelId="{24D9E389-EAF2-4766-863D-9E9EF7AC55F8}" type="pres">
      <dgm:prSet presAssocID="{16F51451-AFC6-4A51-8511-758E10C39B8E}" presName="negativeSpace" presStyleCnt="0"/>
      <dgm:spPr/>
    </dgm:pt>
    <dgm:pt modelId="{1E5BEC84-A2F4-468A-9D42-90D664009B98}" type="pres">
      <dgm:prSet presAssocID="{16F51451-AFC6-4A51-8511-758E10C39B8E}" presName="childText" presStyleLbl="conFgAcc1" presStyleIdx="1" presStyleCnt="3" custLinFactNeighborX="29097" custLinFactNeighborY="-34914">
        <dgm:presLayoutVars>
          <dgm:bulletEnabled val="1"/>
        </dgm:presLayoutVars>
      </dgm:prSet>
      <dgm:spPr/>
    </dgm:pt>
    <dgm:pt modelId="{9DEE82AA-3BBF-4F44-AFAA-B946F71F281F}" type="pres">
      <dgm:prSet presAssocID="{C76E9646-5356-4AD8-8F18-30D74419B19E}" presName="spaceBetweenRectangles" presStyleCnt="0"/>
      <dgm:spPr/>
    </dgm:pt>
    <dgm:pt modelId="{5AB41D68-CF42-4950-AB2F-B5569B33FEA5}" type="pres">
      <dgm:prSet presAssocID="{05F8B36A-B51C-4F13-90E8-182140EEDD00}" presName="parentLin" presStyleCnt="0"/>
      <dgm:spPr/>
    </dgm:pt>
    <dgm:pt modelId="{BDD63439-2E4D-43EC-9EE6-2ACFD0BAF452}" type="pres">
      <dgm:prSet presAssocID="{05F8B36A-B51C-4F13-90E8-182140EEDD00}" presName="parentLeftMargin" presStyleLbl="node1" presStyleIdx="1" presStyleCnt="3"/>
      <dgm:spPr/>
    </dgm:pt>
    <dgm:pt modelId="{B9D019E7-3A3B-4DA5-8E45-85F83A7D58C4}" type="pres">
      <dgm:prSet presAssocID="{05F8B36A-B51C-4F13-90E8-182140EEDD00}" presName="parentText" presStyleLbl="node1" presStyleIdx="2" presStyleCnt="3">
        <dgm:presLayoutVars>
          <dgm:chMax val="0"/>
          <dgm:bulletEnabled val="1"/>
        </dgm:presLayoutVars>
      </dgm:prSet>
      <dgm:spPr/>
    </dgm:pt>
    <dgm:pt modelId="{0C02AD28-2926-4C7E-AC66-49A60BD2F4FB}" type="pres">
      <dgm:prSet presAssocID="{05F8B36A-B51C-4F13-90E8-182140EEDD00}" presName="negativeSpace" presStyleCnt="0"/>
      <dgm:spPr/>
    </dgm:pt>
    <dgm:pt modelId="{0A534E58-675C-432B-8FD0-AD7BC218F2F8}" type="pres">
      <dgm:prSet presAssocID="{05F8B36A-B51C-4F13-90E8-182140EEDD00}" presName="childText" presStyleLbl="conFgAcc1" presStyleIdx="2" presStyleCnt="3">
        <dgm:presLayoutVars>
          <dgm:bulletEnabled val="1"/>
        </dgm:presLayoutVars>
      </dgm:prSet>
      <dgm:spPr/>
    </dgm:pt>
  </dgm:ptLst>
  <dgm:cxnLst>
    <dgm:cxn modelId="{D710AE01-2E6F-4A50-BA09-143598CEF642}" type="presOf" srcId="{70CD9A15-DDC1-4A87-ADF9-12648A6723D6}" destId="{B4E061C9-DF24-422A-958C-676E86D68152}" srcOrd="1" destOrd="0" presId="urn:microsoft.com/office/officeart/2005/8/layout/list1"/>
    <dgm:cxn modelId="{7F939A30-7D15-4BFD-A99C-4532AF95C5C4}" srcId="{61F82B18-BA75-481F-B647-4DE4D9AF5A86}" destId="{16F51451-AFC6-4A51-8511-758E10C39B8E}" srcOrd="1" destOrd="0" parTransId="{E7E26D60-2141-4E8B-AF8C-A7AB4492B46E}" sibTransId="{C76E9646-5356-4AD8-8F18-30D74419B19E}"/>
    <dgm:cxn modelId="{3992D138-84A2-4BD6-BF15-DB73A6209403}" type="presOf" srcId="{16F51451-AFC6-4A51-8511-758E10C39B8E}" destId="{7DFB0484-C6DC-4357-8EE0-7D0B21C66006}" srcOrd="1" destOrd="0" presId="urn:microsoft.com/office/officeart/2005/8/layout/list1"/>
    <dgm:cxn modelId="{10C3F14E-3DF8-42B8-B16C-C9BA2EB9A07C}" type="presOf" srcId="{05F8B36A-B51C-4F13-90E8-182140EEDD00}" destId="{B9D019E7-3A3B-4DA5-8E45-85F83A7D58C4}" srcOrd="1" destOrd="0" presId="urn:microsoft.com/office/officeart/2005/8/layout/list1"/>
    <dgm:cxn modelId="{B650C782-847C-46D3-9DF2-CD9C0DFD17AE}" srcId="{61F82B18-BA75-481F-B647-4DE4D9AF5A86}" destId="{05F8B36A-B51C-4F13-90E8-182140EEDD00}" srcOrd="2" destOrd="0" parTransId="{B8E4B8DF-0869-4EAA-B60B-A59DFC77CBE9}" sibTransId="{9D0322A4-09F0-46A9-A72D-3DC9B4E9C4C0}"/>
    <dgm:cxn modelId="{9A657A8C-7B40-45E1-AB76-2AD2CF66594B}" type="presOf" srcId="{61F82B18-BA75-481F-B647-4DE4D9AF5A86}" destId="{F5EDBEDC-2809-4378-85B5-A40CC6C65300}" srcOrd="0" destOrd="0" presId="urn:microsoft.com/office/officeart/2005/8/layout/list1"/>
    <dgm:cxn modelId="{73B60E9C-B2E6-44B1-901B-7399F3BF30EF}" type="presOf" srcId="{70CD9A15-DDC1-4A87-ADF9-12648A6723D6}" destId="{76696A44-A62F-4102-986F-605EA59B2F11}" srcOrd="0" destOrd="0" presId="urn:microsoft.com/office/officeart/2005/8/layout/list1"/>
    <dgm:cxn modelId="{BF601BB7-903B-4771-9DF1-DE952A2601C8}" srcId="{61F82B18-BA75-481F-B647-4DE4D9AF5A86}" destId="{70CD9A15-DDC1-4A87-ADF9-12648A6723D6}" srcOrd="0" destOrd="0" parTransId="{9081AD1F-C71A-4C5C-A0F3-0E3DA2B1D51D}" sibTransId="{AC488262-0704-4040-9CE8-D6259C7567A3}"/>
    <dgm:cxn modelId="{36D291C3-3124-44FD-9F9B-F6606788AF1B}" type="presOf" srcId="{16F51451-AFC6-4A51-8511-758E10C39B8E}" destId="{E513C5F6-624E-410F-BB17-5A869DFC8C2E}" srcOrd="0" destOrd="0" presId="urn:microsoft.com/office/officeart/2005/8/layout/list1"/>
    <dgm:cxn modelId="{0B4038F6-B908-4EFB-8DCB-CFF61559BA6E}" type="presOf" srcId="{05F8B36A-B51C-4F13-90E8-182140EEDD00}" destId="{BDD63439-2E4D-43EC-9EE6-2ACFD0BAF452}" srcOrd="0" destOrd="0" presId="urn:microsoft.com/office/officeart/2005/8/layout/list1"/>
    <dgm:cxn modelId="{F727E63B-FDD5-4563-8AE2-097ABBF5F839}" type="presParOf" srcId="{F5EDBEDC-2809-4378-85B5-A40CC6C65300}" destId="{1BB4F158-C360-4EBD-82A5-8ED2954194ED}" srcOrd="0" destOrd="0" presId="urn:microsoft.com/office/officeart/2005/8/layout/list1"/>
    <dgm:cxn modelId="{3F0FD519-EFF1-4C52-ADA1-783276995E62}" type="presParOf" srcId="{1BB4F158-C360-4EBD-82A5-8ED2954194ED}" destId="{76696A44-A62F-4102-986F-605EA59B2F11}" srcOrd="0" destOrd="0" presId="urn:microsoft.com/office/officeart/2005/8/layout/list1"/>
    <dgm:cxn modelId="{DFCAD4A5-95B1-451A-BE73-49543B8825F4}" type="presParOf" srcId="{1BB4F158-C360-4EBD-82A5-8ED2954194ED}" destId="{B4E061C9-DF24-422A-958C-676E86D68152}" srcOrd="1" destOrd="0" presId="urn:microsoft.com/office/officeart/2005/8/layout/list1"/>
    <dgm:cxn modelId="{6E34994C-F77B-4DD1-8554-DF6F4A5AD3F9}" type="presParOf" srcId="{F5EDBEDC-2809-4378-85B5-A40CC6C65300}" destId="{6D687429-9260-4D85-B04F-64E661294A3B}" srcOrd="1" destOrd="0" presId="urn:microsoft.com/office/officeart/2005/8/layout/list1"/>
    <dgm:cxn modelId="{CBF40C2B-C8B6-4106-9B8C-659B45F89DA2}" type="presParOf" srcId="{F5EDBEDC-2809-4378-85B5-A40CC6C65300}" destId="{6F7A3D72-C224-436D-988E-87CA51BA2468}" srcOrd="2" destOrd="0" presId="urn:microsoft.com/office/officeart/2005/8/layout/list1"/>
    <dgm:cxn modelId="{14A0C90C-CF33-45FB-95E6-FAD1923C9B5B}" type="presParOf" srcId="{F5EDBEDC-2809-4378-85B5-A40CC6C65300}" destId="{05422743-6D90-4767-B992-78A76B8360B5}" srcOrd="3" destOrd="0" presId="urn:microsoft.com/office/officeart/2005/8/layout/list1"/>
    <dgm:cxn modelId="{EC597902-0D7E-4418-BFC4-228BC32E1D5F}" type="presParOf" srcId="{F5EDBEDC-2809-4378-85B5-A40CC6C65300}" destId="{27CA051C-87C7-4EE0-AE51-94944B890B00}" srcOrd="4" destOrd="0" presId="urn:microsoft.com/office/officeart/2005/8/layout/list1"/>
    <dgm:cxn modelId="{128AD252-1E97-40E8-8C0F-8E186CC0ABFA}" type="presParOf" srcId="{27CA051C-87C7-4EE0-AE51-94944B890B00}" destId="{E513C5F6-624E-410F-BB17-5A869DFC8C2E}" srcOrd="0" destOrd="0" presId="urn:microsoft.com/office/officeart/2005/8/layout/list1"/>
    <dgm:cxn modelId="{D9B0286C-B7BC-4039-B48A-6A59F734C6FA}" type="presParOf" srcId="{27CA051C-87C7-4EE0-AE51-94944B890B00}" destId="{7DFB0484-C6DC-4357-8EE0-7D0B21C66006}" srcOrd="1" destOrd="0" presId="urn:microsoft.com/office/officeart/2005/8/layout/list1"/>
    <dgm:cxn modelId="{C34C78E7-AC96-4BE1-A72B-5CF1DBCC06D0}" type="presParOf" srcId="{F5EDBEDC-2809-4378-85B5-A40CC6C65300}" destId="{24D9E389-EAF2-4766-863D-9E9EF7AC55F8}" srcOrd="5" destOrd="0" presId="urn:microsoft.com/office/officeart/2005/8/layout/list1"/>
    <dgm:cxn modelId="{E1C9EA95-522A-4D7B-8725-4E6F4C84AD45}" type="presParOf" srcId="{F5EDBEDC-2809-4378-85B5-A40CC6C65300}" destId="{1E5BEC84-A2F4-468A-9D42-90D664009B98}" srcOrd="6" destOrd="0" presId="urn:microsoft.com/office/officeart/2005/8/layout/list1"/>
    <dgm:cxn modelId="{F1371281-634C-4F47-8D92-D79117D3FCBA}" type="presParOf" srcId="{F5EDBEDC-2809-4378-85B5-A40CC6C65300}" destId="{9DEE82AA-3BBF-4F44-AFAA-B946F71F281F}" srcOrd="7" destOrd="0" presId="urn:microsoft.com/office/officeart/2005/8/layout/list1"/>
    <dgm:cxn modelId="{EDC98BA6-B0D6-4D55-9D28-DA7D93446CFB}" type="presParOf" srcId="{F5EDBEDC-2809-4378-85B5-A40CC6C65300}" destId="{5AB41D68-CF42-4950-AB2F-B5569B33FEA5}" srcOrd="8" destOrd="0" presId="urn:microsoft.com/office/officeart/2005/8/layout/list1"/>
    <dgm:cxn modelId="{57DCC3E1-16A9-4B5A-B334-D0AA1F1A6676}" type="presParOf" srcId="{5AB41D68-CF42-4950-AB2F-B5569B33FEA5}" destId="{BDD63439-2E4D-43EC-9EE6-2ACFD0BAF452}" srcOrd="0" destOrd="0" presId="urn:microsoft.com/office/officeart/2005/8/layout/list1"/>
    <dgm:cxn modelId="{CB9896BF-4C2B-417A-8053-6A36393378D7}" type="presParOf" srcId="{5AB41D68-CF42-4950-AB2F-B5569B33FEA5}" destId="{B9D019E7-3A3B-4DA5-8E45-85F83A7D58C4}" srcOrd="1" destOrd="0" presId="urn:microsoft.com/office/officeart/2005/8/layout/list1"/>
    <dgm:cxn modelId="{7A662C99-8DB1-4560-B158-EE978D9473E8}" type="presParOf" srcId="{F5EDBEDC-2809-4378-85B5-A40CC6C65300}" destId="{0C02AD28-2926-4C7E-AC66-49A60BD2F4FB}" srcOrd="9" destOrd="0" presId="urn:microsoft.com/office/officeart/2005/8/layout/list1"/>
    <dgm:cxn modelId="{DFFB30BE-91B4-44E0-BBAE-C1D134C07C48}" type="presParOf" srcId="{F5EDBEDC-2809-4378-85B5-A40CC6C65300}" destId="{0A534E58-675C-432B-8FD0-AD7BC218F2F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A9DDA-DF04-4107-950A-F8613EDDB719}">
      <dsp:nvSpPr>
        <dsp:cNvPr id="0" name=""/>
        <dsp:cNvSpPr/>
      </dsp:nvSpPr>
      <dsp:spPr>
        <a:xfrm>
          <a:off x="0" y="549521"/>
          <a:ext cx="4496585" cy="2520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985" tIns="208280" rIns="348985"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dirty="0"/>
            <a:t>Programming : Python		</a:t>
          </a:r>
          <a:endParaRPr lang="en-IN" sz="1200" kern="1200" dirty="0"/>
        </a:p>
        <a:p>
          <a:pPr marL="114300" lvl="1" indent="-114300" algn="l" defTabSz="533400">
            <a:lnSpc>
              <a:spcPct val="90000"/>
            </a:lnSpc>
            <a:spcBef>
              <a:spcPct val="0"/>
            </a:spcBef>
            <a:spcAft>
              <a:spcPct val="15000"/>
            </a:spcAft>
            <a:buChar char="•"/>
          </a:pPr>
          <a:r>
            <a:rPr lang="en-US" sz="1200" b="1" i="0" kern="1200" dirty="0"/>
            <a:t>Databases : SQL			</a:t>
          </a:r>
          <a:endParaRPr lang="en-IN" sz="1200" kern="1200" dirty="0"/>
        </a:p>
        <a:p>
          <a:pPr marL="114300" lvl="1" indent="-114300" algn="l" defTabSz="533400">
            <a:lnSpc>
              <a:spcPct val="90000"/>
            </a:lnSpc>
            <a:spcBef>
              <a:spcPct val="0"/>
            </a:spcBef>
            <a:spcAft>
              <a:spcPct val="15000"/>
            </a:spcAft>
            <a:buChar char="•"/>
          </a:pPr>
          <a:r>
            <a:rPr lang="en-US" sz="1200" b="1" i="0" kern="1200" dirty="0"/>
            <a:t>Data Visualization : Tableau</a:t>
          </a:r>
          <a:endParaRPr lang="en-IN" sz="1200" kern="1200" dirty="0"/>
        </a:p>
        <a:p>
          <a:pPr marL="114300" lvl="1" indent="-114300" algn="l" defTabSz="533400">
            <a:lnSpc>
              <a:spcPct val="90000"/>
            </a:lnSpc>
            <a:spcBef>
              <a:spcPct val="0"/>
            </a:spcBef>
            <a:spcAft>
              <a:spcPct val="15000"/>
            </a:spcAft>
            <a:buChar char="•"/>
          </a:pPr>
          <a:r>
            <a:rPr lang="en-US" sz="1200" b="1" i="0" kern="1200" dirty="0"/>
            <a:t>Statistical Analysis		</a:t>
          </a:r>
          <a:endParaRPr lang="en-IN" sz="1200" kern="1200" dirty="0"/>
        </a:p>
        <a:p>
          <a:pPr marL="114300" lvl="1" indent="-114300" algn="l" defTabSz="533400">
            <a:lnSpc>
              <a:spcPct val="90000"/>
            </a:lnSpc>
            <a:spcBef>
              <a:spcPct val="0"/>
            </a:spcBef>
            <a:spcAft>
              <a:spcPct val="15000"/>
            </a:spcAft>
            <a:buChar char="•"/>
          </a:pPr>
          <a:r>
            <a:rPr lang="en-US" sz="1200" b="1" i="0" kern="1200" dirty="0"/>
            <a:t>Machine Learning	</a:t>
          </a:r>
          <a:endParaRPr lang="en-IN" sz="1200" kern="1200" dirty="0"/>
        </a:p>
        <a:p>
          <a:pPr marL="114300" lvl="1" indent="-114300" algn="l" defTabSz="533400">
            <a:lnSpc>
              <a:spcPct val="90000"/>
            </a:lnSpc>
            <a:spcBef>
              <a:spcPct val="0"/>
            </a:spcBef>
            <a:spcAft>
              <a:spcPct val="15000"/>
            </a:spcAft>
            <a:buChar char="•"/>
          </a:pPr>
          <a:r>
            <a:rPr lang="en-US" sz="1200" b="1" i="0" kern="1200" dirty="0"/>
            <a:t>Deep Learning</a:t>
          </a:r>
          <a:endParaRPr lang="en-IN" sz="1200" kern="1200" dirty="0"/>
        </a:p>
        <a:p>
          <a:pPr marL="114300" lvl="1" indent="-114300" algn="l" defTabSz="533400">
            <a:lnSpc>
              <a:spcPct val="90000"/>
            </a:lnSpc>
            <a:spcBef>
              <a:spcPct val="0"/>
            </a:spcBef>
            <a:spcAft>
              <a:spcPct val="15000"/>
            </a:spcAft>
            <a:buChar char="•"/>
          </a:pPr>
          <a:r>
            <a:rPr lang="en-US" sz="1200" b="1" i="0" kern="1200" dirty="0"/>
            <a:t>Computer Vision</a:t>
          </a:r>
          <a:endParaRPr lang="en-IN" sz="1200" kern="1200" dirty="0"/>
        </a:p>
        <a:p>
          <a:pPr marL="114300" lvl="1" indent="-114300" algn="l" defTabSz="533400">
            <a:lnSpc>
              <a:spcPct val="90000"/>
            </a:lnSpc>
            <a:spcBef>
              <a:spcPct val="0"/>
            </a:spcBef>
            <a:spcAft>
              <a:spcPct val="15000"/>
            </a:spcAft>
            <a:buChar char="•"/>
          </a:pPr>
          <a:r>
            <a:rPr lang="en-US" sz="1200" b="1" i="0" kern="1200" dirty="0"/>
            <a:t>Natural Language Processing (NLP)</a:t>
          </a:r>
          <a:endParaRPr lang="en-IN" sz="1200" kern="1200" dirty="0"/>
        </a:p>
        <a:p>
          <a:pPr marL="114300" lvl="1" indent="-114300" algn="l" defTabSz="533400">
            <a:lnSpc>
              <a:spcPct val="90000"/>
            </a:lnSpc>
            <a:spcBef>
              <a:spcPct val="0"/>
            </a:spcBef>
            <a:spcAft>
              <a:spcPct val="15000"/>
            </a:spcAft>
            <a:buChar char="•"/>
          </a:pPr>
          <a:r>
            <a:rPr lang="en-US" sz="1200" b="1" i="0" kern="1200" dirty="0"/>
            <a:t>Web Application Development</a:t>
          </a:r>
          <a:endParaRPr lang="en-IN" sz="1200" kern="1200" dirty="0"/>
        </a:p>
        <a:p>
          <a:pPr marL="114300" lvl="1" indent="-114300" algn="l" defTabSz="533400">
            <a:lnSpc>
              <a:spcPct val="90000"/>
            </a:lnSpc>
            <a:spcBef>
              <a:spcPct val="0"/>
            </a:spcBef>
            <a:spcAft>
              <a:spcPct val="15000"/>
            </a:spcAft>
            <a:buChar char="•"/>
          </a:pPr>
          <a:r>
            <a:rPr lang="en-US" sz="1200" b="1" i="0" kern="1200" dirty="0"/>
            <a:t>AWS Application Deployment</a:t>
          </a:r>
          <a:endParaRPr lang="en-IN" sz="1200" kern="1200" dirty="0"/>
        </a:p>
        <a:p>
          <a:pPr marL="114300" lvl="1" indent="-114300" algn="l" defTabSz="533400">
            <a:lnSpc>
              <a:spcPct val="90000"/>
            </a:lnSpc>
            <a:spcBef>
              <a:spcPct val="0"/>
            </a:spcBef>
            <a:spcAft>
              <a:spcPct val="15000"/>
            </a:spcAft>
            <a:buChar char="•"/>
          </a:pPr>
          <a:r>
            <a:rPr lang="en-US" sz="1200" b="1" i="0" kern="1200" dirty="0"/>
            <a:t>ML Ops</a:t>
          </a:r>
          <a:endParaRPr lang="en-IN" sz="1200" kern="1200" dirty="0"/>
        </a:p>
        <a:p>
          <a:pPr marL="114300" lvl="1" indent="-114300" algn="l" defTabSz="533400">
            <a:lnSpc>
              <a:spcPct val="90000"/>
            </a:lnSpc>
            <a:spcBef>
              <a:spcPct val="0"/>
            </a:spcBef>
            <a:spcAft>
              <a:spcPct val="15000"/>
            </a:spcAft>
            <a:buChar char="•"/>
          </a:pPr>
          <a:r>
            <a:rPr lang="en-US" sz="1200" b="1" i="0" kern="1200" dirty="0"/>
            <a:t>Prompt Engineering</a:t>
          </a:r>
          <a:endParaRPr lang="en-IN" sz="1200" kern="1200" dirty="0"/>
        </a:p>
      </dsp:txBody>
      <dsp:txXfrm>
        <a:off x="0" y="549521"/>
        <a:ext cx="4496585" cy="2520000"/>
      </dsp:txXfrm>
    </dsp:sp>
    <dsp:sp modelId="{C798CA99-65CF-4EF9-8E52-244E5526FC5F}">
      <dsp:nvSpPr>
        <dsp:cNvPr id="0" name=""/>
        <dsp:cNvSpPr/>
      </dsp:nvSpPr>
      <dsp:spPr>
        <a:xfrm>
          <a:off x="224829" y="254465"/>
          <a:ext cx="3147609" cy="44265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972" tIns="0" rIns="118972" bIns="0" numCol="1" spcCol="1270" anchor="ctr" anchorCtr="0">
          <a:noAutofit/>
        </a:bodyPr>
        <a:lstStyle/>
        <a:p>
          <a:pPr marL="0" lvl="0" indent="0" algn="l" defTabSz="444500">
            <a:lnSpc>
              <a:spcPct val="90000"/>
            </a:lnSpc>
            <a:spcBef>
              <a:spcPct val="0"/>
            </a:spcBef>
            <a:spcAft>
              <a:spcPct val="35000"/>
            </a:spcAft>
            <a:buNone/>
          </a:pPr>
          <a:r>
            <a:rPr lang="en-US" sz="1000" b="1" i="0" kern="1200" dirty="0"/>
            <a:t>Skills 											</a:t>
          </a:r>
          <a:endParaRPr lang="en-IN" sz="1000" kern="1200" dirty="0"/>
        </a:p>
      </dsp:txBody>
      <dsp:txXfrm>
        <a:off x="246438" y="276074"/>
        <a:ext cx="3104391" cy="399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F9C13-61C2-4160-AA84-A07106BB4C53}">
      <dsp:nvSpPr>
        <dsp:cNvPr id="0" name=""/>
        <dsp:cNvSpPr/>
      </dsp:nvSpPr>
      <dsp:spPr>
        <a:xfrm>
          <a:off x="0" y="199289"/>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0A3FC-ED45-4834-82CC-8E5B2277AFC2}">
      <dsp:nvSpPr>
        <dsp:cNvPr id="0" name=""/>
        <dsp:cNvSpPr/>
      </dsp:nvSpPr>
      <dsp:spPr>
        <a:xfrm>
          <a:off x="216250" y="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Contact</a:t>
          </a:r>
          <a:endParaRPr lang="en-IN" sz="1000" kern="1200" dirty="0"/>
        </a:p>
      </dsp:txBody>
      <dsp:txXfrm>
        <a:off x="230660" y="14410"/>
        <a:ext cx="2998692" cy="266380"/>
      </dsp:txXfrm>
    </dsp:sp>
    <dsp:sp modelId="{E8B2013B-DD51-4F9E-B848-8D6B48739077}">
      <dsp:nvSpPr>
        <dsp:cNvPr id="0" name=""/>
        <dsp:cNvSpPr/>
      </dsp:nvSpPr>
      <dsp:spPr>
        <a:xfrm>
          <a:off x="0" y="652890"/>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88F75F-EF10-4661-910E-59DFD6B2274C}">
      <dsp:nvSpPr>
        <dsp:cNvPr id="0" name=""/>
        <dsp:cNvSpPr/>
      </dsp:nvSpPr>
      <dsp:spPr>
        <a:xfrm>
          <a:off x="216250" y="50529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E-mail     : </a:t>
          </a:r>
          <a:r>
            <a:rPr lang="en-IN" sz="1000" b="1" i="0" kern="1200" dirty="0">
              <a:hlinkClick xmlns:r="http://schemas.openxmlformats.org/officeDocument/2006/relationships" r:id="rId1"/>
            </a:rPr>
            <a:t>rajasekharrapaka6@gmail.com</a:t>
          </a:r>
          <a:endParaRPr lang="en-IN" sz="1000" kern="1200" dirty="0"/>
        </a:p>
      </dsp:txBody>
      <dsp:txXfrm>
        <a:off x="230660" y="519700"/>
        <a:ext cx="2998692" cy="266380"/>
      </dsp:txXfrm>
    </dsp:sp>
    <dsp:sp modelId="{58F38880-ACED-419A-B0E0-522C26C81C48}">
      <dsp:nvSpPr>
        <dsp:cNvPr id="0" name=""/>
        <dsp:cNvSpPr/>
      </dsp:nvSpPr>
      <dsp:spPr>
        <a:xfrm>
          <a:off x="0" y="1106490"/>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8537B-DC53-4E4B-AC8D-70477A20ED4B}">
      <dsp:nvSpPr>
        <dsp:cNvPr id="0" name=""/>
        <dsp:cNvSpPr/>
      </dsp:nvSpPr>
      <dsp:spPr>
        <a:xfrm>
          <a:off x="216250" y="95889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Linkedin : </a:t>
          </a:r>
          <a:r>
            <a:rPr lang="en-US" sz="1000" b="1" i="0" kern="1200" dirty="0">
              <a:hlinkClick xmlns:r="http://schemas.openxmlformats.org/officeDocument/2006/relationships" r:id="rId2"/>
            </a:rPr>
            <a:t>linkedin.com/in/raaz2442/</a:t>
          </a:r>
          <a:endParaRPr lang="en-IN" sz="1000" kern="1200" dirty="0"/>
        </a:p>
      </dsp:txBody>
      <dsp:txXfrm>
        <a:off x="230660" y="973300"/>
        <a:ext cx="2998692" cy="266380"/>
      </dsp:txXfrm>
    </dsp:sp>
    <dsp:sp modelId="{B6C7C6C6-B4CB-4528-A920-810E5F02B996}">
      <dsp:nvSpPr>
        <dsp:cNvPr id="0" name=""/>
        <dsp:cNvSpPr/>
      </dsp:nvSpPr>
      <dsp:spPr>
        <a:xfrm>
          <a:off x="0" y="1560090"/>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C0E294-1A41-48C2-8A11-563E240BC910}">
      <dsp:nvSpPr>
        <dsp:cNvPr id="0" name=""/>
        <dsp:cNvSpPr/>
      </dsp:nvSpPr>
      <dsp:spPr>
        <a:xfrm>
          <a:off x="216250" y="141249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GitHub    : </a:t>
          </a:r>
          <a:r>
            <a:rPr lang="en-US" sz="1000" b="1" i="0" kern="1200" dirty="0">
              <a:hlinkClick xmlns:r="http://schemas.openxmlformats.org/officeDocument/2006/relationships" r:id="rId3"/>
            </a:rPr>
            <a:t>github.com/RajasekharRapaka</a:t>
          </a:r>
          <a:endParaRPr lang="en-IN" sz="1000" kern="1200" dirty="0"/>
        </a:p>
      </dsp:txBody>
      <dsp:txXfrm>
        <a:off x="230660" y="1426900"/>
        <a:ext cx="2998692"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A3D72-C224-436D-988E-87CA51BA2468}">
      <dsp:nvSpPr>
        <dsp:cNvPr id="0" name=""/>
        <dsp:cNvSpPr/>
      </dsp:nvSpPr>
      <dsp:spPr>
        <a:xfrm>
          <a:off x="0" y="337881"/>
          <a:ext cx="5151225" cy="504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B4E061C9-DF24-422A-958C-676E86D68152}">
      <dsp:nvSpPr>
        <dsp:cNvPr id="0" name=""/>
        <dsp:cNvSpPr/>
      </dsp:nvSpPr>
      <dsp:spPr>
        <a:xfrm>
          <a:off x="257561" y="47866"/>
          <a:ext cx="3605857" cy="590400"/>
        </a:xfrm>
        <a:prstGeom prst="roundRect">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6293" tIns="0" rIns="136293" bIns="0" numCol="1" spcCol="1270" anchor="ctr" anchorCtr="0">
          <a:noAutofit/>
        </a:bodyPr>
        <a:lstStyle/>
        <a:p>
          <a:pPr marL="0" lvl="0" indent="0" algn="l" defTabSz="889000">
            <a:lnSpc>
              <a:spcPct val="90000"/>
            </a:lnSpc>
            <a:spcBef>
              <a:spcPct val="0"/>
            </a:spcBef>
            <a:spcAft>
              <a:spcPct val="35000"/>
            </a:spcAft>
            <a:buNone/>
          </a:pPr>
          <a:r>
            <a:rPr lang="en-IN" sz="2000" kern="1200" dirty="0"/>
            <a:t>Python</a:t>
          </a:r>
        </a:p>
      </dsp:txBody>
      <dsp:txXfrm>
        <a:off x="286382" y="76687"/>
        <a:ext cx="3548215" cy="532758"/>
      </dsp:txXfrm>
    </dsp:sp>
    <dsp:sp modelId="{1E5BEC84-A2F4-468A-9D42-90D664009B98}">
      <dsp:nvSpPr>
        <dsp:cNvPr id="0" name=""/>
        <dsp:cNvSpPr/>
      </dsp:nvSpPr>
      <dsp:spPr>
        <a:xfrm>
          <a:off x="0" y="1212559"/>
          <a:ext cx="5151225" cy="504000"/>
        </a:xfrm>
        <a:prstGeom prst="rect">
          <a:avLst/>
        </a:prstGeom>
        <a:solidFill>
          <a:schemeClr val="lt1">
            <a:alpha val="90000"/>
            <a:hueOff val="0"/>
            <a:satOff val="0"/>
            <a:lumOff val="0"/>
            <a:alphaOff val="0"/>
          </a:schemeClr>
        </a:solidFill>
        <a:ln w="9525" cap="flat" cmpd="sng" algn="ctr">
          <a:solidFill>
            <a:schemeClr val="accent3">
              <a:hueOff val="1355300"/>
              <a:satOff val="50000"/>
              <a:lumOff val="-7353"/>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7DFB0484-C6DC-4357-8EE0-7D0B21C66006}">
      <dsp:nvSpPr>
        <dsp:cNvPr id="0" name=""/>
        <dsp:cNvSpPr/>
      </dsp:nvSpPr>
      <dsp:spPr>
        <a:xfrm>
          <a:off x="257561" y="955067"/>
          <a:ext cx="3605857" cy="590400"/>
        </a:xfrm>
        <a:prstGeom prst="roundRect">
          <a:avLst/>
        </a:prstGeom>
        <a:solidFill>
          <a:schemeClr val="accent3">
            <a:hueOff val="1355300"/>
            <a:satOff val="50000"/>
            <a:lumOff val="-735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6293" tIns="0" rIns="136293" bIns="0" numCol="1" spcCol="1270" anchor="ctr" anchorCtr="0">
          <a:noAutofit/>
        </a:bodyPr>
        <a:lstStyle/>
        <a:p>
          <a:pPr marL="0" lvl="0" indent="0" algn="l" defTabSz="889000">
            <a:lnSpc>
              <a:spcPct val="90000"/>
            </a:lnSpc>
            <a:spcBef>
              <a:spcPct val="0"/>
            </a:spcBef>
            <a:spcAft>
              <a:spcPct val="35000"/>
            </a:spcAft>
            <a:buNone/>
          </a:pPr>
          <a:r>
            <a:rPr lang="en-IN" sz="2000" kern="1200" dirty="0"/>
            <a:t>Flask</a:t>
          </a:r>
        </a:p>
      </dsp:txBody>
      <dsp:txXfrm>
        <a:off x="286382" y="983888"/>
        <a:ext cx="3548215" cy="532758"/>
      </dsp:txXfrm>
    </dsp:sp>
    <dsp:sp modelId="{0A534E58-675C-432B-8FD0-AD7BC218F2F8}">
      <dsp:nvSpPr>
        <dsp:cNvPr id="0" name=""/>
        <dsp:cNvSpPr/>
      </dsp:nvSpPr>
      <dsp:spPr>
        <a:xfrm>
          <a:off x="0" y="2157467"/>
          <a:ext cx="5151225" cy="504000"/>
        </a:xfrm>
        <a:prstGeom prst="rect">
          <a:avLst/>
        </a:prstGeom>
        <a:solidFill>
          <a:schemeClr val="lt1">
            <a:alpha val="90000"/>
            <a:hueOff val="0"/>
            <a:satOff val="0"/>
            <a:lumOff val="0"/>
            <a:alphaOff val="0"/>
          </a:schemeClr>
        </a:solidFill>
        <a:ln w="9525" cap="flat" cmpd="sng" algn="ctr">
          <a:solidFill>
            <a:schemeClr val="accent3">
              <a:hueOff val="2710599"/>
              <a:satOff val="100000"/>
              <a:lumOff val="-14706"/>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B9D019E7-3A3B-4DA5-8E45-85F83A7D58C4}">
      <dsp:nvSpPr>
        <dsp:cNvPr id="0" name=""/>
        <dsp:cNvSpPr/>
      </dsp:nvSpPr>
      <dsp:spPr>
        <a:xfrm>
          <a:off x="257561" y="1862267"/>
          <a:ext cx="3605857" cy="590400"/>
        </a:xfrm>
        <a:prstGeom prst="roundRect">
          <a:avLst/>
        </a:prstGeom>
        <a:solidFill>
          <a:schemeClr val="accent3">
            <a:hueOff val="2710599"/>
            <a:satOff val="100000"/>
            <a:lumOff val="-1470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6293" tIns="0" rIns="136293" bIns="0" numCol="1" spcCol="1270" anchor="ctr" anchorCtr="0">
          <a:noAutofit/>
        </a:bodyPr>
        <a:lstStyle/>
        <a:p>
          <a:pPr marL="0" lvl="0" indent="0" algn="l" defTabSz="889000">
            <a:lnSpc>
              <a:spcPct val="90000"/>
            </a:lnSpc>
            <a:spcBef>
              <a:spcPct val="0"/>
            </a:spcBef>
            <a:spcAft>
              <a:spcPct val="35000"/>
            </a:spcAft>
            <a:buNone/>
          </a:pPr>
          <a:r>
            <a:rPr lang="en-IN" sz="2000" kern="1200"/>
            <a:t>HTML</a:t>
          </a:r>
          <a:endParaRPr lang="en-IN" sz="2000" kern="1200" dirty="0"/>
        </a:p>
      </dsp:txBody>
      <dsp:txXfrm>
        <a:off x="286382" y="1891088"/>
        <a:ext cx="3548215"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41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RajasekharRapaka/Code-Refactoring-and-Bug-Fixing/tree/main/Take_Notes_Web_Application" TargetMode="Externa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0" y="-144379"/>
            <a:ext cx="12190815" cy="7002379"/>
          </a:xfrm>
          <a:prstGeom prst="rect">
            <a:avLst/>
          </a:prstGeom>
          <a:noFill/>
          <a:ln>
            <a:noFill/>
          </a:ln>
        </p:spPr>
      </p:pic>
      <p:sp>
        <p:nvSpPr>
          <p:cNvPr id="99" name="Google Shape;99;p1"/>
          <p:cNvSpPr txBox="1"/>
          <p:nvPr/>
        </p:nvSpPr>
        <p:spPr>
          <a:xfrm>
            <a:off x="2472904" y="3717986"/>
            <a:ext cx="724618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Notes App</a:t>
            </a:r>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Code Refactoring and Bug Fixing</a:t>
            </a:r>
            <a:endParaRPr dirty="0"/>
          </a:p>
        </p:txBody>
      </p:sp>
      <p:sp>
        <p:nvSpPr>
          <p:cNvPr id="2" name="TextBox 1">
            <a:extLst>
              <a:ext uri="{FF2B5EF4-FFF2-40B4-BE49-F238E27FC236}">
                <a16:creationId xmlns:a16="http://schemas.microsoft.com/office/drawing/2014/main" id="{A5A28B10-8560-483F-932D-F58CBA79EBCA}"/>
              </a:ext>
            </a:extLst>
          </p:cNvPr>
          <p:cNvSpPr txBox="1"/>
          <p:nvPr/>
        </p:nvSpPr>
        <p:spPr>
          <a:xfrm>
            <a:off x="518474" y="5957740"/>
            <a:ext cx="6391373" cy="738664"/>
          </a:xfrm>
          <a:prstGeom prst="rect">
            <a:avLst/>
          </a:prstGeom>
          <a:noFill/>
        </p:spPr>
        <p:txBody>
          <a:bodyPr wrap="square" rtlCol="0">
            <a:spAutoFit/>
          </a:bodyPr>
          <a:lstStyle/>
          <a:p>
            <a:r>
              <a:rPr lang="en-IN" b="1" dirty="0"/>
              <a:t>Link to Repository : </a:t>
            </a:r>
          </a:p>
          <a:p>
            <a:r>
              <a:rPr lang="en-IN" dirty="0">
                <a:solidFill>
                  <a:schemeClr val="tx1"/>
                </a:solidFill>
                <a:hlinkClick r:id="rId4">
                  <a:extLst>
                    <a:ext uri="{A12FA001-AC4F-418D-AE19-62706E023703}">
                      <ahyp:hlinkClr xmlns:ahyp="http://schemas.microsoft.com/office/drawing/2018/hyperlinkcolor" val="tx"/>
                    </a:ext>
                  </a:extLst>
                </a:hlinkClick>
              </a:rPr>
              <a:t>https://github.com/RajasekharRapaka/Code-Refactoring-and-Bug-Fixing/tree/main/Take_Notes_Web_Application</a:t>
            </a:r>
            <a:endParaRPr lang="en-IN" dirty="0">
              <a:solidFill>
                <a:schemeClr val="tx1"/>
              </a:solidFill>
            </a:endParaRPr>
          </a:p>
        </p:txBody>
      </p:sp>
      <p:sp>
        <p:nvSpPr>
          <p:cNvPr id="3" name="TextBox 2">
            <a:extLst>
              <a:ext uri="{FF2B5EF4-FFF2-40B4-BE49-F238E27FC236}">
                <a16:creationId xmlns:a16="http://schemas.microsoft.com/office/drawing/2014/main" id="{0C00B45C-00E9-4B5C-B4DB-1CD4305C8E74}"/>
              </a:ext>
            </a:extLst>
          </p:cNvPr>
          <p:cNvSpPr txBox="1"/>
          <p:nvPr/>
        </p:nvSpPr>
        <p:spPr>
          <a:xfrm>
            <a:off x="7898769" y="6219350"/>
            <a:ext cx="3374796" cy="369332"/>
          </a:xfrm>
          <a:prstGeom prst="rect">
            <a:avLst/>
          </a:prstGeom>
          <a:noFill/>
        </p:spPr>
        <p:txBody>
          <a:bodyPr wrap="square" rtlCol="0">
            <a:spAutoFit/>
          </a:bodyPr>
          <a:lstStyle/>
          <a:p>
            <a:r>
              <a:rPr lang="en-IN" sz="1800" b="1" dirty="0">
                <a:solidFill>
                  <a:srgbClr val="FF0000"/>
                </a:solidFill>
              </a:rPr>
              <a:t>- Raja Sekhar Rapaka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341140"/>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F8BF6D0E-7D70-4470-A501-99A789C80095}"/>
              </a:ext>
            </a:extLst>
          </p:cNvPr>
          <p:cNvSpPr txBox="1"/>
          <p:nvPr/>
        </p:nvSpPr>
        <p:spPr>
          <a:xfrm>
            <a:off x="427656" y="912459"/>
            <a:ext cx="11516105" cy="3754874"/>
          </a:xfrm>
          <a:prstGeom prst="rect">
            <a:avLst/>
          </a:prstGeom>
          <a:noFill/>
        </p:spPr>
        <p:txBody>
          <a:bodyPr wrap="square" numCol="2">
            <a:spAutoFit/>
          </a:bodyPr>
          <a:lstStyle/>
          <a:p>
            <a:pPr algn="l"/>
            <a:r>
              <a:rPr lang="en-US" b="1" i="0" dirty="0">
                <a:solidFill>
                  <a:schemeClr val="tx1"/>
                </a:solidFill>
                <a:effectLst/>
                <a:latin typeface="+mn-lt"/>
              </a:rPr>
              <a:t>Raja Sekhar Rapaka</a:t>
            </a:r>
          </a:p>
          <a:p>
            <a:pPr algn="l"/>
            <a:endParaRPr lang="en-US" b="0" i="0" dirty="0">
              <a:solidFill>
                <a:schemeClr val="tx1"/>
              </a:solidFill>
              <a:effectLst/>
              <a:latin typeface="+mn-lt"/>
            </a:endParaRPr>
          </a:p>
          <a:p>
            <a:pPr algn="l"/>
            <a:r>
              <a:rPr lang="en-US" b="1" i="0" dirty="0">
                <a:solidFill>
                  <a:schemeClr val="tx1"/>
                </a:solidFill>
                <a:effectLst/>
                <a:latin typeface="+mn-lt"/>
              </a:rPr>
              <a:t>Education:</a:t>
            </a:r>
            <a:r>
              <a:rPr lang="en-US" b="0" i="0" dirty="0">
                <a:solidFill>
                  <a:schemeClr val="tx1"/>
                </a:solidFill>
                <a:effectLst/>
                <a:latin typeface="+mn-lt"/>
              </a:rPr>
              <a:t> B.Sc in Information Technology</a:t>
            </a:r>
          </a:p>
          <a:p>
            <a:pPr algn="l"/>
            <a:r>
              <a:rPr lang="en-US" b="1" i="0" dirty="0">
                <a:solidFill>
                  <a:schemeClr val="tx1"/>
                </a:solidFill>
                <a:effectLst/>
                <a:latin typeface="+mn-lt"/>
              </a:rPr>
              <a:t>Occupation:</a:t>
            </a:r>
            <a:r>
              <a:rPr lang="en-US" b="0" i="0" dirty="0">
                <a:solidFill>
                  <a:schemeClr val="tx1"/>
                </a:solidFill>
                <a:effectLst/>
                <a:latin typeface="+mn-lt"/>
              </a:rPr>
              <a:t> US IT Bench Sales Recruiter (3 years)</a:t>
            </a:r>
          </a:p>
          <a:p>
            <a:pPr algn="l"/>
            <a:endParaRPr lang="en-US" b="0" i="0" dirty="0">
              <a:solidFill>
                <a:schemeClr val="tx1"/>
              </a:solidFill>
              <a:effectLst/>
              <a:latin typeface="+mn-lt"/>
            </a:endParaRPr>
          </a:p>
          <a:p>
            <a:pPr algn="l"/>
            <a:r>
              <a:rPr lang="en-US" b="1" i="0" dirty="0">
                <a:solidFill>
                  <a:schemeClr val="tx1"/>
                </a:solidFill>
                <a:effectLst/>
                <a:latin typeface="+mn-lt"/>
              </a:rPr>
              <a:t>Introduction :</a:t>
            </a:r>
          </a:p>
          <a:p>
            <a:pPr algn="l"/>
            <a:endParaRPr lang="en-US" b="0" i="0" dirty="0">
              <a:solidFill>
                <a:schemeClr val="tx1"/>
              </a:solidFill>
              <a:effectLst/>
              <a:latin typeface="+mn-lt"/>
            </a:endParaRPr>
          </a:p>
          <a:p>
            <a:pPr algn="l"/>
            <a:r>
              <a:rPr lang="en-US" b="0" i="0" dirty="0">
                <a:solidFill>
                  <a:schemeClr val="tx1"/>
                </a:solidFill>
                <a:effectLst/>
                <a:latin typeface="+mn-lt"/>
              </a:rPr>
              <a:t>Enthusiastic and results-oriented professional with a solid background in Information Technology and an unwavering enthusiasm for Data Science. Leveraging three years of experience as a US IT Bench Sales Recruiter, I have developed strong competencies in client engagement, effective communication, and fostering collaborative team environments. Presently, I am channeling my passion for data into advancing my proficiency in Data Science through intensive self-study and immersive internship engagements.</a:t>
            </a:r>
          </a:p>
          <a:p>
            <a:r>
              <a:rPr lang="en-US" b="1" i="0" dirty="0">
                <a:solidFill>
                  <a:schemeClr val="tx1"/>
                </a:solidFill>
                <a:effectLst/>
                <a:latin typeface="+mn-lt"/>
              </a:rPr>
              <a:t>       </a:t>
            </a:r>
            <a:endParaRPr lang="en-US" b="0" i="0" dirty="0">
              <a:solidFill>
                <a:schemeClr val="tx1"/>
              </a:solidFill>
              <a:effectLst/>
              <a:latin typeface="+mn-lt"/>
            </a:endParaRPr>
          </a:p>
          <a:p>
            <a:pPr algn="l"/>
            <a:endParaRPr lang="en-US" b="1" i="0" dirty="0">
              <a:solidFill>
                <a:schemeClr val="tx1"/>
              </a:solidFill>
              <a:effectLst/>
              <a:latin typeface="+mn-lt"/>
            </a:endParaRPr>
          </a:p>
          <a:p>
            <a:pPr algn="l"/>
            <a:endParaRPr lang="en-US" b="0" i="0" dirty="0">
              <a:solidFill>
                <a:schemeClr val="tx1"/>
              </a:solidFill>
              <a:effectLst/>
              <a:latin typeface="Söhne"/>
            </a:endParaRPr>
          </a:p>
        </p:txBody>
      </p:sp>
      <p:graphicFrame>
        <p:nvGraphicFramePr>
          <p:cNvPr id="4" name="Diagram 3">
            <a:extLst>
              <a:ext uri="{FF2B5EF4-FFF2-40B4-BE49-F238E27FC236}">
                <a16:creationId xmlns:a16="http://schemas.microsoft.com/office/drawing/2014/main" id="{12B5E151-2BF7-4F16-8057-5DF443DEC896}"/>
              </a:ext>
            </a:extLst>
          </p:cNvPr>
          <p:cNvGraphicFramePr/>
          <p:nvPr>
            <p:extLst>
              <p:ext uri="{D42A27DB-BD31-4B8C-83A1-F6EECF244321}">
                <p14:modId xmlns:p14="http://schemas.microsoft.com/office/powerpoint/2010/main" val="2764507708"/>
              </p:ext>
            </p:extLst>
          </p:nvPr>
        </p:nvGraphicFramePr>
        <p:xfrm>
          <a:off x="6987146" y="429439"/>
          <a:ext cx="4496585"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08073567-07A6-41AC-A03E-482BAF5B8B8B}"/>
              </a:ext>
            </a:extLst>
          </p:cNvPr>
          <p:cNvGraphicFramePr/>
          <p:nvPr>
            <p:extLst>
              <p:ext uri="{D42A27DB-BD31-4B8C-83A1-F6EECF244321}">
                <p14:modId xmlns:p14="http://schemas.microsoft.com/office/powerpoint/2010/main" val="741634556"/>
              </p:ext>
            </p:extLst>
          </p:nvPr>
        </p:nvGraphicFramePr>
        <p:xfrm>
          <a:off x="7072930" y="4128724"/>
          <a:ext cx="4325018" cy="18637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887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0680A-B601-4FE6-AD30-E618080EC792}"/>
              </a:ext>
            </a:extLst>
          </p:cNvPr>
          <p:cNvSpPr txBox="1"/>
          <p:nvPr/>
        </p:nvSpPr>
        <p:spPr>
          <a:xfrm>
            <a:off x="587141" y="577516"/>
            <a:ext cx="5380026" cy="707886"/>
          </a:xfrm>
          <a:prstGeom prst="rect">
            <a:avLst/>
          </a:prstGeom>
          <a:noFill/>
        </p:spPr>
        <p:txBody>
          <a:bodyPr wrap="square" rtlCol="0">
            <a:spAutoFit/>
          </a:bodyPr>
          <a:lstStyle/>
          <a:p>
            <a:r>
              <a:rPr lang="en-IN" sz="4000" b="1" dirty="0">
                <a:solidFill>
                  <a:srgbClr val="FF0000"/>
                </a:solidFill>
                <a:effectLst>
                  <a:outerShdw blurRad="38100" dist="38100" dir="2700000" algn="tl">
                    <a:srgbClr val="000000">
                      <a:alpha val="43137"/>
                    </a:srgbClr>
                  </a:outerShdw>
                </a:effectLst>
              </a:rPr>
              <a:t>Project Description</a:t>
            </a:r>
          </a:p>
        </p:txBody>
      </p:sp>
      <p:sp>
        <p:nvSpPr>
          <p:cNvPr id="7" name="TextBox 6">
            <a:extLst>
              <a:ext uri="{FF2B5EF4-FFF2-40B4-BE49-F238E27FC236}">
                <a16:creationId xmlns:a16="http://schemas.microsoft.com/office/drawing/2014/main" id="{C000D754-C53E-4D4A-9899-97C35AD24B64}"/>
              </a:ext>
            </a:extLst>
          </p:cNvPr>
          <p:cNvSpPr txBox="1"/>
          <p:nvPr/>
        </p:nvSpPr>
        <p:spPr>
          <a:xfrm>
            <a:off x="587141" y="1385610"/>
            <a:ext cx="11168084" cy="1824346"/>
          </a:xfrm>
          <a:prstGeom prst="rect">
            <a:avLst/>
          </a:prstGeom>
          <a:noFill/>
        </p:spPr>
        <p:txBody>
          <a:bodyPr wrap="square">
            <a:spAutoFit/>
          </a:bodyPr>
          <a:lstStyle/>
          <a:p>
            <a:pPr>
              <a:lnSpc>
                <a:spcPct val="120000"/>
              </a:lnSpc>
              <a:spcBef>
                <a:spcPts val="800"/>
              </a:spcBef>
            </a:pPr>
            <a:r>
              <a:rPr lang="en-US" sz="24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The Flask Note Taking App is a straightforward web application built using Flask and HTML, designed to provide users with a simple yet effective platform for creating and viewing notes. The application follows a minimalistic approach, focusing on ease of use and quick access to notes using</a:t>
            </a:r>
            <a:endParaRPr lang="en-IN"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A68E7713-97F3-4B97-B749-AFBBA6BEE256}"/>
              </a:ext>
            </a:extLst>
          </p:cNvPr>
          <p:cNvGraphicFramePr/>
          <p:nvPr>
            <p:extLst>
              <p:ext uri="{D42A27DB-BD31-4B8C-83A1-F6EECF244321}">
                <p14:modId xmlns:p14="http://schemas.microsoft.com/office/powerpoint/2010/main" val="3226839362"/>
              </p:ext>
            </p:extLst>
          </p:nvPr>
        </p:nvGraphicFramePr>
        <p:xfrm>
          <a:off x="3391554" y="3310164"/>
          <a:ext cx="5151225"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45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72B8E-31D8-4292-AB1E-2EDD63763FB5}"/>
              </a:ext>
            </a:extLst>
          </p:cNvPr>
          <p:cNvSpPr txBox="1"/>
          <p:nvPr/>
        </p:nvSpPr>
        <p:spPr>
          <a:xfrm>
            <a:off x="3758202" y="331597"/>
            <a:ext cx="4675596"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highlight>
                  <a:srgbClr val="FF0000"/>
                </a:highlight>
              </a:rPr>
              <a:t>Bug Identification</a:t>
            </a:r>
            <a:r>
              <a:rPr lang="en-IN" sz="4000" b="1" dirty="0">
                <a:effectLst>
                  <a:outerShdw blurRad="38100" dist="38100" dir="2700000" algn="tl">
                    <a:srgbClr val="000000">
                      <a:alpha val="43137"/>
                    </a:srgbClr>
                  </a:outerShdw>
                </a:effectLst>
                <a:highlight>
                  <a:srgbClr val="FFFF00"/>
                </a:highlight>
              </a:rPr>
              <a:t> </a:t>
            </a:r>
          </a:p>
        </p:txBody>
      </p:sp>
      <p:sp>
        <p:nvSpPr>
          <p:cNvPr id="4" name="TextBox 3">
            <a:extLst>
              <a:ext uri="{FF2B5EF4-FFF2-40B4-BE49-F238E27FC236}">
                <a16:creationId xmlns:a16="http://schemas.microsoft.com/office/drawing/2014/main" id="{9456FA92-D3D0-416D-AABB-CF40D51A33D1}"/>
              </a:ext>
            </a:extLst>
          </p:cNvPr>
          <p:cNvSpPr txBox="1"/>
          <p:nvPr/>
        </p:nvSpPr>
        <p:spPr>
          <a:xfrm>
            <a:off x="472961" y="1876658"/>
            <a:ext cx="11246078"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The Flask application is only designed to handle post request from the frontend and note variable is trying to retrieve the data using </a:t>
            </a:r>
            <a:r>
              <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request.args.get(“note”)</a:t>
            </a:r>
            <a:endParaRPr lang="en-IN" sz="1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FF42182-F690-4E49-A0CA-AA25E5BB09F6}"/>
              </a:ext>
            </a:extLst>
          </p:cNvPr>
          <p:cNvPicPr>
            <a:picLocks noChangeAspect="1"/>
          </p:cNvPicPr>
          <p:nvPr/>
        </p:nvPicPr>
        <p:blipFill>
          <a:blip r:embed="rId2"/>
          <a:stretch>
            <a:fillRect/>
          </a:stretch>
        </p:blipFill>
        <p:spPr>
          <a:xfrm>
            <a:off x="472961" y="2786423"/>
            <a:ext cx="5494759" cy="3756253"/>
          </a:xfrm>
          <a:prstGeom prst="rect">
            <a:avLst/>
          </a:prstGeom>
        </p:spPr>
      </p:pic>
      <p:sp>
        <p:nvSpPr>
          <p:cNvPr id="9" name="Rectangle 8">
            <a:extLst>
              <a:ext uri="{FF2B5EF4-FFF2-40B4-BE49-F238E27FC236}">
                <a16:creationId xmlns:a16="http://schemas.microsoft.com/office/drawing/2014/main" id="{920566C3-A885-4200-8219-31E89302C68B}"/>
              </a:ext>
            </a:extLst>
          </p:cNvPr>
          <p:cNvSpPr/>
          <p:nvPr/>
        </p:nvSpPr>
        <p:spPr>
          <a:xfrm>
            <a:off x="472961" y="4091233"/>
            <a:ext cx="3703113" cy="810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ED4B7FB-6E39-4C84-A595-E26BAD445CFA}"/>
              </a:ext>
            </a:extLst>
          </p:cNvPr>
          <p:cNvSpPr txBox="1"/>
          <p:nvPr/>
        </p:nvSpPr>
        <p:spPr>
          <a:xfrm>
            <a:off x="472961" y="1291883"/>
            <a:ext cx="3493970" cy="584775"/>
          </a:xfrm>
          <a:prstGeom prst="rect">
            <a:avLst/>
          </a:prstGeom>
          <a:noFill/>
        </p:spPr>
        <p:txBody>
          <a:bodyPr wrap="square" rtlCol="0">
            <a:spAutoFit/>
          </a:bodyPr>
          <a:lstStyle/>
          <a:p>
            <a:r>
              <a:rPr lang="en-IN" sz="3200" b="1" dirty="0"/>
              <a:t>Backend</a:t>
            </a:r>
            <a:r>
              <a:rPr lang="en-IN" sz="3200" dirty="0"/>
              <a:t> </a:t>
            </a:r>
          </a:p>
        </p:txBody>
      </p:sp>
    </p:spTree>
    <p:extLst>
      <p:ext uri="{BB962C8B-B14F-4D97-AF65-F5344CB8AC3E}">
        <p14:creationId xmlns:p14="http://schemas.microsoft.com/office/powerpoint/2010/main" val="303491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fficeArt object" descr="Image">
            <a:extLst>
              <a:ext uri="{FF2B5EF4-FFF2-40B4-BE49-F238E27FC236}">
                <a16:creationId xmlns:a16="http://schemas.microsoft.com/office/drawing/2014/main" id="{9AAC51FB-1F16-4347-91CC-9052A9468C43}"/>
              </a:ext>
            </a:extLst>
          </p:cNvPr>
          <p:cNvPicPr/>
          <p:nvPr/>
        </p:nvPicPr>
        <p:blipFill>
          <a:blip r:embed="rId2"/>
          <a:stretch>
            <a:fillRect/>
          </a:stretch>
        </p:blipFill>
        <p:spPr>
          <a:xfrm>
            <a:off x="617406" y="2362088"/>
            <a:ext cx="6119495" cy="3658870"/>
          </a:xfrm>
          <a:prstGeom prst="rect">
            <a:avLst/>
          </a:prstGeom>
          <a:ln w="12700" cap="flat">
            <a:noFill/>
            <a:miter lim="400000"/>
          </a:ln>
          <a:effectLst/>
        </p:spPr>
      </p:pic>
      <p:sp>
        <p:nvSpPr>
          <p:cNvPr id="6" name="TextBox 5">
            <a:extLst>
              <a:ext uri="{FF2B5EF4-FFF2-40B4-BE49-F238E27FC236}">
                <a16:creationId xmlns:a16="http://schemas.microsoft.com/office/drawing/2014/main" id="{534B992B-55CA-4C9B-ADD1-F0545618B3D1}"/>
              </a:ext>
            </a:extLst>
          </p:cNvPr>
          <p:cNvSpPr txBox="1"/>
          <p:nvPr/>
        </p:nvSpPr>
        <p:spPr>
          <a:xfrm>
            <a:off x="268615" y="990491"/>
            <a:ext cx="10350829" cy="1200329"/>
          </a:xfrm>
          <a:prstGeom prst="rect">
            <a:avLst/>
          </a:prstGeom>
          <a:noFill/>
        </p:spPr>
        <p:txBody>
          <a:bodyPr wrap="square">
            <a:spAutoFit/>
          </a:bodyPr>
          <a:lstStyle/>
          <a:p>
            <a:pPr marL="457200" indent="-457200">
              <a:buFont typeface="Arial" panose="020B0604020202020204" pitchFamily="34" charset="0"/>
              <a:buChar char="•"/>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Form doesn’t any have methods mentioned, by default form sends a “get” request  and action is redirecting to anywhere.</a:t>
            </a:r>
          </a:p>
          <a:p>
            <a:pPr marL="457200" indent="-457200">
              <a:buFont typeface="Arial" panose="020B0604020202020204" pitchFamily="34" charset="0"/>
              <a:buChar char="•"/>
            </a:pPr>
            <a:endPar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Button doesn’t have any type mentioned in it.</a:t>
            </a:r>
            <a:endParaRPr lang="en-IN"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10F556C-19CD-4DFB-8371-EF440D0CA0F8}"/>
              </a:ext>
            </a:extLst>
          </p:cNvPr>
          <p:cNvSpPr txBox="1"/>
          <p:nvPr/>
        </p:nvSpPr>
        <p:spPr>
          <a:xfrm>
            <a:off x="692821" y="234448"/>
            <a:ext cx="3311090" cy="584775"/>
          </a:xfrm>
          <a:prstGeom prst="rect">
            <a:avLst/>
          </a:prstGeom>
          <a:noFill/>
        </p:spPr>
        <p:txBody>
          <a:bodyPr wrap="square" rtlCol="0">
            <a:spAutoFit/>
          </a:bodyPr>
          <a:lstStyle/>
          <a:p>
            <a:r>
              <a:rPr lang="en-IN" sz="3200" b="1" dirty="0"/>
              <a:t>Frontend</a:t>
            </a:r>
          </a:p>
        </p:txBody>
      </p:sp>
    </p:spTree>
    <p:extLst>
      <p:ext uri="{BB962C8B-B14F-4D97-AF65-F5344CB8AC3E}">
        <p14:creationId xmlns:p14="http://schemas.microsoft.com/office/powerpoint/2010/main" val="66140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C1355-30D9-440F-A156-B940719E5F17}"/>
              </a:ext>
            </a:extLst>
          </p:cNvPr>
          <p:cNvSpPr txBox="1"/>
          <p:nvPr/>
        </p:nvSpPr>
        <p:spPr>
          <a:xfrm>
            <a:off x="4360426" y="377044"/>
            <a:ext cx="3301465" cy="707886"/>
          </a:xfrm>
          <a:prstGeom prst="rect">
            <a:avLst/>
          </a:prstGeom>
          <a:noFill/>
        </p:spPr>
        <p:txBody>
          <a:bodyPr wrap="square" rtlCol="0">
            <a:spAutoFit/>
          </a:bodyPr>
          <a:lstStyle/>
          <a:p>
            <a:r>
              <a:rPr lang="en-IN" sz="4000" b="1" dirty="0">
                <a:highlight>
                  <a:srgbClr val="00FF00"/>
                </a:highlight>
              </a:rPr>
              <a:t>Bug Fixing</a:t>
            </a:r>
            <a:endParaRPr lang="en-IN" b="1" dirty="0">
              <a:highlight>
                <a:srgbClr val="00FF00"/>
              </a:highlight>
            </a:endParaRPr>
          </a:p>
        </p:txBody>
      </p:sp>
      <p:sp>
        <p:nvSpPr>
          <p:cNvPr id="3" name="TextBox 2">
            <a:extLst>
              <a:ext uri="{FF2B5EF4-FFF2-40B4-BE49-F238E27FC236}">
                <a16:creationId xmlns:a16="http://schemas.microsoft.com/office/drawing/2014/main" id="{24B5D207-30D1-40C1-A59E-41CC0697D6D1}"/>
              </a:ext>
            </a:extLst>
          </p:cNvPr>
          <p:cNvSpPr txBox="1"/>
          <p:nvPr/>
        </p:nvSpPr>
        <p:spPr>
          <a:xfrm>
            <a:off x="443953" y="707830"/>
            <a:ext cx="2937888" cy="584775"/>
          </a:xfrm>
          <a:prstGeom prst="rect">
            <a:avLst/>
          </a:prstGeom>
          <a:noFill/>
        </p:spPr>
        <p:txBody>
          <a:bodyPr wrap="square" rtlCol="0">
            <a:spAutoFit/>
          </a:bodyPr>
          <a:lstStyle/>
          <a:p>
            <a:r>
              <a:rPr lang="en-IN" sz="3200" b="1" dirty="0"/>
              <a:t>Backend</a:t>
            </a:r>
          </a:p>
        </p:txBody>
      </p:sp>
      <p:sp>
        <p:nvSpPr>
          <p:cNvPr id="6" name="TextBox 5">
            <a:extLst>
              <a:ext uri="{FF2B5EF4-FFF2-40B4-BE49-F238E27FC236}">
                <a16:creationId xmlns:a16="http://schemas.microsoft.com/office/drawing/2014/main" id="{7207EA3F-67D7-4F76-9E78-C5972B63EBB9}"/>
              </a:ext>
            </a:extLst>
          </p:cNvPr>
          <p:cNvSpPr txBox="1"/>
          <p:nvPr/>
        </p:nvSpPr>
        <p:spPr>
          <a:xfrm>
            <a:off x="443953" y="4148415"/>
            <a:ext cx="8370109" cy="2968185"/>
          </a:xfrm>
          <a:prstGeom prst="rect">
            <a:avLst/>
          </a:prstGeom>
          <a:noFill/>
        </p:spPr>
        <p:txBody>
          <a:bodyPr wrap="square">
            <a:spAutoFit/>
          </a:bodyPr>
          <a:lstStyle/>
          <a:p>
            <a:pPr marL="285750" indent="-285750">
              <a:lnSpc>
                <a:spcPct val="120000"/>
              </a:lnSpc>
              <a:spcBef>
                <a:spcPts val="800"/>
              </a:spcBef>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url_for('index')</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used inside the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redirect()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function to generate the URL for the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index</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endpoint. This ensures that the user is redirected back to the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index</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route after submitting the form. </a:t>
            </a:r>
            <a:endParaRPr lang="en-US" sz="180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20000"/>
              </a:lnSpc>
              <a:spcBef>
                <a:spcPts val="800"/>
              </a:spcBef>
              <a:buFont typeface="Arial" panose="020B0604020202020204" pitchFamily="34" charset="0"/>
              <a:buChar char="•"/>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Added “get” method </a:t>
            </a:r>
            <a:r>
              <a:rPr lang="en-US" sz="1800" dirty="0">
                <a:latin typeface="Calibri" panose="020F0502020204030204" pitchFamily="34" charset="0"/>
                <a:ea typeface="Calibri" panose="020F0502020204030204" pitchFamily="34" charset="0"/>
                <a:cs typeface="Calibri" panose="020F0502020204030204" pitchFamily="34" charset="0"/>
              </a:rPr>
              <a:t>to</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handle both get method and post method to read the “form” data</a:t>
            </a:r>
          </a:p>
          <a:p>
            <a:pPr marL="285750" indent="-285750">
              <a:lnSpc>
                <a:spcPct val="120000"/>
              </a:lnSpc>
              <a:spcBef>
                <a:spcPts val="800"/>
              </a:spcBef>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eplace </a:t>
            </a:r>
            <a:r>
              <a:rPr lang="en-US" sz="180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request.args.get(“note”) </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to </a:t>
            </a:r>
            <a:r>
              <a:rPr lang="en-US" sz="1800" dirty="0">
                <a:ln>
                  <a:noFill/>
                </a:ln>
                <a:solidFill>
                  <a:srgbClr val="92D050"/>
                </a:solidFill>
                <a:effectLst/>
                <a:latin typeface="Calibri" panose="020F0502020204030204" pitchFamily="34" charset="0"/>
                <a:ea typeface="Calibri" panose="020F0502020204030204" pitchFamily="34" charset="0"/>
                <a:cs typeface="Calibri" panose="020F0502020204030204" pitchFamily="34" charset="0"/>
              </a:rPr>
              <a:t>request.form.get(“note”) </a:t>
            </a:r>
            <a:r>
              <a:rPr lang="en-US" sz="180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en-US" sz="1800" dirty="0">
                <a:ln>
                  <a:noFill/>
                </a:ln>
                <a:solidFill>
                  <a:srgbClr val="92D05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added one more condition to check if the input</a:t>
            </a:r>
            <a:r>
              <a:rPr lang="en-IN" dirty="0">
                <a:latin typeface="Calibri" panose="020F0502020204030204" pitchFamily="34" charset="0"/>
                <a:ea typeface="Calibri" panose="020F0502020204030204" pitchFamily="34" charset="0"/>
                <a:cs typeface="Calibri" panose="020F0502020204030204" pitchFamily="34" charset="0"/>
              </a:rPr>
              <a:t> </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is empty, notes will not be added.</a:t>
            </a:r>
          </a:p>
          <a:p>
            <a:pPr marL="285750" indent="-285750">
              <a:lnSpc>
                <a:spcPct val="120000"/>
              </a:lnSpc>
              <a:spcBef>
                <a:spcPts val="800"/>
              </a:spcBef>
              <a:buFont typeface="Arial" panose="020B0604020202020204" pitchFamily="34" charset="0"/>
              <a:buChar char="•"/>
            </a:pPr>
            <a:endParaRPr lang="en-IN"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23561AF-E22E-4164-9FE8-DC31E8750153}"/>
              </a:ext>
            </a:extLst>
          </p:cNvPr>
          <p:cNvPicPr>
            <a:picLocks noChangeAspect="1"/>
          </p:cNvPicPr>
          <p:nvPr/>
        </p:nvPicPr>
        <p:blipFill>
          <a:blip r:embed="rId2"/>
          <a:stretch>
            <a:fillRect/>
          </a:stretch>
        </p:blipFill>
        <p:spPr>
          <a:xfrm>
            <a:off x="443953" y="1377317"/>
            <a:ext cx="6796725" cy="2721675"/>
          </a:xfrm>
          <a:prstGeom prst="rect">
            <a:avLst/>
          </a:prstGeom>
        </p:spPr>
      </p:pic>
      <p:sp>
        <p:nvSpPr>
          <p:cNvPr id="9" name="Rectangle 8">
            <a:extLst>
              <a:ext uri="{FF2B5EF4-FFF2-40B4-BE49-F238E27FC236}">
                <a16:creationId xmlns:a16="http://schemas.microsoft.com/office/drawing/2014/main" id="{1E334821-F519-40B9-8984-D1CC89E57ABF}"/>
              </a:ext>
            </a:extLst>
          </p:cNvPr>
          <p:cNvSpPr/>
          <p:nvPr/>
        </p:nvSpPr>
        <p:spPr>
          <a:xfrm>
            <a:off x="443953" y="2620652"/>
            <a:ext cx="6796725" cy="1282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658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descr="Image">
            <a:extLst>
              <a:ext uri="{FF2B5EF4-FFF2-40B4-BE49-F238E27FC236}">
                <a16:creationId xmlns:a16="http://schemas.microsoft.com/office/drawing/2014/main" id="{AF95B3CE-2B6E-47D4-B964-85268C0C43DE}"/>
              </a:ext>
            </a:extLst>
          </p:cNvPr>
          <p:cNvPicPr/>
          <p:nvPr/>
        </p:nvPicPr>
        <p:blipFill>
          <a:blip r:embed="rId2"/>
          <a:stretch>
            <a:fillRect/>
          </a:stretch>
        </p:blipFill>
        <p:spPr>
          <a:xfrm>
            <a:off x="479605" y="1262002"/>
            <a:ext cx="6119495" cy="4520565"/>
          </a:xfrm>
          <a:prstGeom prst="rect">
            <a:avLst/>
          </a:prstGeom>
          <a:ln w="12700" cap="flat">
            <a:noFill/>
            <a:miter lim="400000"/>
          </a:ln>
          <a:effectLst/>
        </p:spPr>
      </p:pic>
      <p:sp>
        <p:nvSpPr>
          <p:cNvPr id="3" name="TextBox 2">
            <a:extLst>
              <a:ext uri="{FF2B5EF4-FFF2-40B4-BE49-F238E27FC236}">
                <a16:creationId xmlns:a16="http://schemas.microsoft.com/office/drawing/2014/main" id="{A0911885-0FFC-452A-B59A-A580AF70BFCA}"/>
              </a:ext>
            </a:extLst>
          </p:cNvPr>
          <p:cNvSpPr txBox="1"/>
          <p:nvPr/>
        </p:nvSpPr>
        <p:spPr>
          <a:xfrm>
            <a:off x="479605" y="585918"/>
            <a:ext cx="2960288" cy="584775"/>
          </a:xfrm>
          <a:prstGeom prst="rect">
            <a:avLst/>
          </a:prstGeom>
          <a:noFill/>
        </p:spPr>
        <p:txBody>
          <a:bodyPr wrap="square" rtlCol="0">
            <a:spAutoFit/>
          </a:bodyPr>
          <a:lstStyle/>
          <a:p>
            <a:r>
              <a:rPr lang="en-IN" sz="3200" b="1" dirty="0"/>
              <a:t>Frontend</a:t>
            </a:r>
          </a:p>
        </p:txBody>
      </p:sp>
      <p:sp>
        <p:nvSpPr>
          <p:cNvPr id="5" name="TextBox 4">
            <a:extLst>
              <a:ext uri="{FF2B5EF4-FFF2-40B4-BE49-F238E27FC236}">
                <a16:creationId xmlns:a16="http://schemas.microsoft.com/office/drawing/2014/main" id="{DE46A815-4A21-4C7D-9A70-EE382A2F3423}"/>
              </a:ext>
            </a:extLst>
          </p:cNvPr>
          <p:cNvSpPr txBox="1"/>
          <p:nvPr/>
        </p:nvSpPr>
        <p:spPr>
          <a:xfrm>
            <a:off x="479605" y="5962058"/>
            <a:ext cx="8346306" cy="646331"/>
          </a:xfrm>
          <a:prstGeom prst="rect">
            <a:avLst/>
          </a:prstGeom>
          <a:noFill/>
        </p:spPr>
        <p:txBody>
          <a:bodyPr wrap="square">
            <a:spAutoFit/>
          </a:bodyPr>
          <a:lstStyle/>
          <a:p>
            <a:pPr marL="342900" indent="-34290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Added form method and action will redirect to the home page</a:t>
            </a: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dded button type “submit” to send request for the form</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268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AF2E6-C52E-4420-9277-C45FF5DBEF59}"/>
              </a:ext>
            </a:extLst>
          </p:cNvPr>
          <p:cNvSpPr txBox="1"/>
          <p:nvPr/>
        </p:nvSpPr>
        <p:spPr>
          <a:xfrm>
            <a:off x="462013" y="433137"/>
            <a:ext cx="3532471"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highlight>
                  <a:srgbClr val="C0C0C0"/>
                </a:highlight>
              </a:rPr>
              <a:t>Conclusion</a:t>
            </a:r>
          </a:p>
        </p:txBody>
      </p:sp>
      <p:sp>
        <p:nvSpPr>
          <p:cNvPr id="4" name="TextBox 3">
            <a:extLst>
              <a:ext uri="{FF2B5EF4-FFF2-40B4-BE49-F238E27FC236}">
                <a16:creationId xmlns:a16="http://schemas.microsoft.com/office/drawing/2014/main" id="{FEE7248F-6CD9-4B7D-932D-C72748171CAE}"/>
              </a:ext>
            </a:extLst>
          </p:cNvPr>
          <p:cNvSpPr txBox="1"/>
          <p:nvPr/>
        </p:nvSpPr>
        <p:spPr>
          <a:xfrm>
            <a:off x="462012" y="1360352"/>
            <a:ext cx="11255505" cy="1015663"/>
          </a:xfrm>
          <a:prstGeom prst="rect">
            <a:avLst/>
          </a:prstGeom>
          <a:noFill/>
        </p:spPr>
        <p:txBody>
          <a:bodyPr wrap="square">
            <a:sp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By adding the flask route to handle both the get and post request and  also adjusting the logic to retrieve the post form data for the backend. And for the front end we added form action, http method and button type we were able to solve the identified bugs and the application is working successfully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B701CA8-F8C6-4FCB-8773-823E367F7752}"/>
              </a:ext>
            </a:extLst>
          </p:cNvPr>
          <p:cNvPicPr>
            <a:picLocks noChangeAspect="1"/>
          </p:cNvPicPr>
          <p:nvPr/>
        </p:nvPicPr>
        <p:blipFill>
          <a:blip r:embed="rId2"/>
          <a:stretch>
            <a:fillRect/>
          </a:stretch>
        </p:blipFill>
        <p:spPr>
          <a:xfrm>
            <a:off x="462012" y="2505272"/>
            <a:ext cx="5487166" cy="3953427"/>
          </a:xfrm>
          <a:prstGeom prst="rect">
            <a:avLst/>
          </a:prstGeom>
        </p:spPr>
      </p:pic>
    </p:spTree>
    <p:extLst>
      <p:ext uri="{BB962C8B-B14F-4D97-AF65-F5344CB8AC3E}">
        <p14:creationId xmlns:p14="http://schemas.microsoft.com/office/powerpoint/2010/main" val="285605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524</Words>
  <Application>Microsoft Office PowerPoint</Application>
  <PresentationFormat>Widescreen</PresentationFormat>
  <Paragraphs>55</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Lato Black</vt:lpstr>
      <vt:lpstr>Calibri</vt:lpstr>
      <vt:lpstr>Libre Baskerville</vt:lpstr>
      <vt:lpstr>Arial</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 A</cp:lastModifiedBy>
  <cp:revision>17</cp:revision>
  <dcterms:created xsi:type="dcterms:W3CDTF">2021-02-16T05:19:01Z</dcterms:created>
  <dcterms:modified xsi:type="dcterms:W3CDTF">2024-03-03T22:14:32Z</dcterms:modified>
</cp:coreProperties>
</file>