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7"/>
  </p:notesMasterIdLst>
  <p:sldIdLst>
    <p:sldId id="256" r:id="rId2"/>
    <p:sldId id="270" r:id="rId3"/>
    <p:sldId id="260" r:id="rId4"/>
    <p:sldId id="261" r:id="rId5"/>
    <p:sldId id="262" r:id="rId6"/>
    <p:sldId id="263" r:id="rId7"/>
    <p:sldId id="264" r:id="rId8"/>
    <p:sldId id="265" r:id="rId9"/>
    <p:sldId id="266" r:id="rId10"/>
    <p:sldId id="271" r:id="rId11"/>
    <p:sldId id="268" r:id="rId12"/>
    <p:sldId id="269" r:id="rId13"/>
    <p:sldId id="272" r:id="rId14"/>
    <p:sldId id="273" r:id="rId15"/>
    <p:sldId id="259" r:id="rId16"/>
  </p:sldIdLst>
  <p:sldSz cx="12192000" cy="6858000"/>
  <p:notesSz cx="6858000" cy="9144000"/>
  <p:embeddedFontLst>
    <p:embeddedFont>
      <p:font typeface="Baguet Script" panose="00000500000000000000" pitchFamily="2" charset="0"/>
      <p:regular r:id="rId18"/>
    </p:embeddedFont>
    <p:embeddedFont>
      <p:font typeface="Libre Baskerville" panose="02000000000000000000" pitchFamily="2" charset="0"/>
      <p:regular r:id="rId19"/>
      <p:bold r:id="rId20"/>
      <p: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3"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4302F96-2030-4DC0-B42E-77CB7CC1FF11}" v="62" dt="2024-03-28T01:05:29.38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6" d="100"/>
          <a:sy n="66"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customschemas.google.com/relationships/presentationmetadata" Target="metadata"/><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 A A Z" userId="2a23cbf1771e0adb" providerId="LiveId" clId="{64302F96-2030-4DC0-B42E-77CB7CC1FF11}"/>
    <pc:docChg chg="undo redo custSel addSld delSld modSld">
      <pc:chgData name="R A A Z" userId="2a23cbf1771e0adb" providerId="LiveId" clId="{64302F96-2030-4DC0-B42E-77CB7CC1FF11}" dt="2024-03-28T01:39:05.179" v="1294" actId="14100"/>
      <pc:docMkLst>
        <pc:docMk/>
      </pc:docMkLst>
      <pc:sldChg chg="addSp modSp add del mod">
        <pc:chgData name="R A A Z" userId="2a23cbf1771e0adb" providerId="LiveId" clId="{64302F96-2030-4DC0-B42E-77CB7CC1FF11}" dt="2024-03-28T01:39:05.179" v="1294" actId="14100"/>
        <pc:sldMkLst>
          <pc:docMk/>
          <pc:sldMk cId="0" sldId="256"/>
        </pc:sldMkLst>
        <pc:spChg chg="add mod">
          <ac:chgData name="R A A Z" userId="2a23cbf1771e0adb" providerId="LiveId" clId="{64302F96-2030-4DC0-B42E-77CB7CC1FF11}" dt="2024-03-27T23:26:32.777" v="978" actId="1076"/>
          <ac:spMkLst>
            <pc:docMk/>
            <pc:sldMk cId="0" sldId="256"/>
            <ac:spMk id="2" creationId="{608475A8-319F-36B4-9FB9-B135A1B1AB1C}"/>
          </ac:spMkLst>
        </pc:spChg>
        <pc:spChg chg="add mod">
          <ac:chgData name="R A A Z" userId="2a23cbf1771e0adb" providerId="LiveId" clId="{64302F96-2030-4DC0-B42E-77CB7CC1FF11}" dt="2024-03-27T23:19:48.281" v="959" actId="1076"/>
          <ac:spMkLst>
            <pc:docMk/>
            <pc:sldMk cId="0" sldId="256"/>
            <ac:spMk id="3" creationId="{F210801F-2C84-BEA3-642D-22CFE0161BFF}"/>
          </ac:spMkLst>
        </pc:spChg>
        <pc:spChg chg="mod">
          <ac:chgData name="R A A Z" userId="2a23cbf1771e0adb" providerId="LiveId" clId="{64302F96-2030-4DC0-B42E-77CB7CC1FF11}" dt="2024-03-27T01:21:19.955" v="78" actId="207"/>
          <ac:spMkLst>
            <pc:docMk/>
            <pc:sldMk cId="0" sldId="256"/>
            <ac:spMk id="99" creationId="{00000000-0000-0000-0000-000000000000}"/>
          </ac:spMkLst>
        </pc:spChg>
        <pc:picChg chg="add mod">
          <ac:chgData name="R A A Z" userId="2a23cbf1771e0adb" providerId="LiveId" clId="{64302F96-2030-4DC0-B42E-77CB7CC1FF11}" dt="2024-03-27T23:25:11.855" v="974" actId="1076"/>
          <ac:picMkLst>
            <pc:docMk/>
            <pc:sldMk cId="0" sldId="256"/>
            <ac:picMk id="5" creationId="{4959E9E4-AC34-F4BC-76FB-66FB200BE768}"/>
          </ac:picMkLst>
        </pc:picChg>
        <pc:picChg chg="mod">
          <ac:chgData name="R A A Z" userId="2a23cbf1771e0adb" providerId="LiveId" clId="{64302F96-2030-4DC0-B42E-77CB7CC1FF11}" dt="2024-03-28T01:39:05.179" v="1294" actId="14100"/>
          <ac:picMkLst>
            <pc:docMk/>
            <pc:sldMk cId="0" sldId="256"/>
            <ac:picMk id="98" creationId="{00000000-0000-0000-0000-000000000000}"/>
          </ac:picMkLst>
        </pc:picChg>
      </pc:sldChg>
      <pc:sldChg chg="add del">
        <pc:chgData name="R A A Z" userId="2a23cbf1771e0adb" providerId="LiveId" clId="{64302F96-2030-4DC0-B42E-77CB7CC1FF11}" dt="2024-03-27T23:16:23.530" v="948" actId="2696"/>
        <pc:sldMkLst>
          <pc:docMk/>
          <pc:sldMk cId="0" sldId="257"/>
        </pc:sldMkLst>
      </pc:sldChg>
      <pc:sldChg chg="del">
        <pc:chgData name="R A A Z" userId="2a23cbf1771e0adb" providerId="LiveId" clId="{64302F96-2030-4DC0-B42E-77CB7CC1FF11}" dt="2024-03-27T21:01:24.704" v="285" actId="47"/>
        <pc:sldMkLst>
          <pc:docMk/>
          <pc:sldMk cId="0" sldId="258"/>
        </pc:sldMkLst>
      </pc:sldChg>
      <pc:sldChg chg="add del">
        <pc:chgData name="R A A Z" userId="2a23cbf1771e0adb" providerId="LiveId" clId="{64302F96-2030-4DC0-B42E-77CB7CC1FF11}" dt="2024-03-27T21:49:57.125" v="773" actId="47"/>
        <pc:sldMkLst>
          <pc:docMk/>
          <pc:sldMk cId="0" sldId="259"/>
        </pc:sldMkLst>
      </pc:sldChg>
      <pc:sldChg chg="addSp delSp modSp new add del mod">
        <pc:chgData name="R A A Z" userId="2a23cbf1771e0adb" providerId="LiveId" clId="{64302F96-2030-4DC0-B42E-77CB7CC1FF11}" dt="2024-03-27T21:49:57.472" v="783" actId="47"/>
        <pc:sldMkLst>
          <pc:docMk/>
          <pc:sldMk cId="3045267762" sldId="260"/>
        </pc:sldMkLst>
        <pc:spChg chg="del">
          <ac:chgData name="R A A Z" userId="2a23cbf1771e0adb" providerId="LiveId" clId="{64302F96-2030-4DC0-B42E-77CB7CC1FF11}" dt="2024-03-27T01:21:47.655" v="83" actId="478"/>
          <ac:spMkLst>
            <pc:docMk/>
            <pc:sldMk cId="3045267762" sldId="260"/>
            <ac:spMk id="2" creationId="{2B69B888-B579-3E1C-C7C9-74D298418A66}"/>
          </ac:spMkLst>
        </pc:spChg>
        <pc:spChg chg="add mod">
          <ac:chgData name="R A A Z" userId="2a23cbf1771e0adb" providerId="LiveId" clId="{64302F96-2030-4DC0-B42E-77CB7CC1FF11}" dt="2024-03-27T21:28:11.719" v="390" actId="1076"/>
          <ac:spMkLst>
            <pc:docMk/>
            <pc:sldMk cId="3045267762" sldId="260"/>
            <ac:spMk id="2" creationId="{8CDD87D6-B689-6370-9136-F881C72D0FA1}"/>
          </ac:spMkLst>
        </pc:spChg>
        <pc:spChg chg="add mod">
          <ac:chgData name="R A A Z" userId="2a23cbf1771e0adb" providerId="LiveId" clId="{64302F96-2030-4DC0-B42E-77CB7CC1FF11}" dt="2024-03-27T21:24:21.562" v="301" actId="767"/>
          <ac:spMkLst>
            <pc:docMk/>
            <pc:sldMk cId="3045267762" sldId="260"/>
            <ac:spMk id="3" creationId="{9D29932B-19EE-789F-9904-3859B976A04A}"/>
          </ac:spMkLst>
        </pc:spChg>
        <pc:spChg chg="del">
          <ac:chgData name="R A A Z" userId="2a23cbf1771e0adb" providerId="LiveId" clId="{64302F96-2030-4DC0-B42E-77CB7CC1FF11}" dt="2024-03-27T01:21:50.647" v="84" actId="478"/>
          <ac:spMkLst>
            <pc:docMk/>
            <pc:sldMk cId="3045267762" sldId="260"/>
            <ac:spMk id="3" creationId="{B13C1B90-8DE6-3EF3-F4E5-1ED10CA76479}"/>
          </ac:spMkLst>
        </pc:spChg>
        <pc:graphicFrameChg chg="add del mod">
          <ac:chgData name="R A A Z" userId="2a23cbf1771e0adb" providerId="LiveId" clId="{64302F96-2030-4DC0-B42E-77CB7CC1FF11}" dt="2024-03-27T01:23:46.139" v="94" actId="478"/>
          <ac:graphicFrameMkLst>
            <pc:docMk/>
            <pc:sldMk cId="3045267762" sldId="260"/>
            <ac:graphicFrameMk id="4" creationId="{6FF2CC02-CBFB-E87A-98C4-50147CE4059D}"/>
          </ac:graphicFrameMkLst>
        </pc:graphicFrameChg>
        <pc:picChg chg="add mod">
          <ac:chgData name="R A A Z" userId="2a23cbf1771e0adb" providerId="LiveId" clId="{64302F96-2030-4DC0-B42E-77CB7CC1FF11}" dt="2024-03-27T21:26:27.736" v="341" actId="1076"/>
          <ac:picMkLst>
            <pc:docMk/>
            <pc:sldMk cId="3045267762" sldId="260"/>
            <ac:picMk id="6" creationId="{1B5C3951-03EB-C206-FA55-B9BC7F70E3C0}"/>
          </ac:picMkLst>
        </pc:picChg>
      </pc:sldChg>
      <pc:sldChg chg="new del">
        <pc:chgData name="R A A Z" userId="2a23cbf1771e0adb" providerId="LiveId" clId="{64302F96-2030-4DC0-B42E-77CB7CC1FF11}" dt="2024-03-27T01:21:52.505" v="85" actId="47"/>
        <pc:sldMkLst>
          <pc:docMk/>
          <pc:sldMk cId="1497865610" sldId="261"/>
        </pc:sldMkLst>
      </pc:sldChg>
      <pc:sldChg chg="addSp delSp modSp new add del mod">
        <pc:chgData name="R A A Z" userId="2a23cbf1771e0adb" providerId="LiveId" clId="{64302F96-2030-4DC0-B42E-77CB7CC1FF11}" dt="2024-03-27T21:49:57.424" v="782" actId="47"/>
        <pc:sldMkLst>
          <pc:docMk/>
          <pc:sldMk cId="2818797763" sldId="261"/>
        </pc:sldMkLst>
        <pc:spChg chg="add mod">
          <ac:chgData name="R A A Z" userId="2a23cbf1771e0adb" providerId="LiveId" clId="{64302F96-2030-4DC0-B42E-77CB7CC1FF11}" dt="2024-03-27T21:41:49.583" v="705" actId="113"/>
          <ac:spMkLst>
            <pc:docMk/>
            <pc:sldMk cId="2818797763" sldId="261"/>
            <ac:spMk id="2" creationId="{87162369-8EF8-2FF2-6482-DD69A3C0A67D}"/>
          </ac:spMkLst>
        </pc:spChg>
        <pc:picChg chg="add del mod">
          <ac:chgData name="R A A Z" userId="2a23cbf1771e0adb" providerId="LiveId" clId="{64302F96-2030-4DC0-B42E-77CB7CC1FF11}" dt="2024-03-27T01:25:32.892" v="104" actId="478"/>
          <ac:picMkLst>
            <pc:docMk/>
            <pc:sldMk cId="2818797763" sldId="261"/>
            <ac:picMk id="3" creationId="{B755E712-13D6-127F-4372-28B76EF20FFB}"/>
          </ac:picMkLst>
        </pc:picChg>
        <pc:picChg chg="add mod">
          <ac:chgData name="R A A Z" userId="2a23cbf1771e0adb" providerId="LiveId" clId="{64302F96-2030-4DC0-B42E-77CB7CC1FF11}" dt="2024-03-27T21:29:08.198" v="392" actId="14100"/>
          <ac:picMkLst>
            <pc:docMk/>
            <pc:sldMk cId="2818797763" sldId="261"/>
            <ac:picMk id="5" creationId="{A1FE6BDB-440B-0357-D6FF-402AE055FBF1}"/>
          </ac:picMkLst>
        </pc:picChg>
      </pc:sldChg>
      <pc:sldChg chg="addSp delSp modSp new add del mod">
        <pc:chgData name="R A A Z" userId="2a23cbf1771e0adb" providerId="LiveId" clId="{64302F96-2030-4DC0-B42E-77CB7CC1FF11}" dt="2024-03-27T21:49:57.392" v="781" actId="47"/>
        <pc:sldMkLst>
          <pc:docMk/>
          <pc:sldMk cId="3918428882" sldId="262"/>
        </pc:sldMkLst>
        <pc:spChg chg="add mod">
          <ac:chgData name="R A A Z" userId="2a23cbf1771e0adb" providerId="LiveId" clId="{64302F96-2030-4DC0-B42E-77CB7CC1FF11}" dt="2024-03-27T21:42:29.962" v="708" actId="1076"/>
          <ac:spMkLst>
            <pc:docMk/>
            <pc:sldMk cId="3918428882" sldId="262"/>
            <ac:spMk id="2" creationId="{CC6DFA60-4B58-5E92-FFF3-741F1A445B77}"/>
          </ac:spMkLst>
        </pc:spChg>
        <pc:picChg chg="add del mod">
          <ac:chgData name="R A A Z" userId="2a23cbf1771e0adb" providerId="LiveId" clId="{64302F96-2030-4DC0-B42E-77CB7CC1FF11}" dt="2024-03-27T01:27:01.868" v="113" actId="478"/>
          <ac:picMkLst>
            <pc:docMk/>
            <pc:sldMk cId="3918428882" sldId="262"/>
            <ac:picMk id="3" creationId="{F6D20CD3-D63C-5774-D3DD-10777FB3000F}"/>
          </ac:picMkLst>
        </pc:picChg>
        <pc:picChg chg="add mod">
          <ac:chgData name="R A A Z" userId="2a23cbf1771e0adb" providerId="LiveId" clId="{64302F96-2030-4DC0-B42E-77CB7CC1FF11}" dt="2024-03-27T21:42:11.157" v="707" actId="1076"/>
          <ac:picMkLst>
            <pc:docMk/>
            <pc:sldMk cId="3918428882" sldId="262"/>
            <ac:picMk id="5" creationId="{3D006370-946D-D361-D242-5EE0ACFFFD22}"/>
          </ac:picMkLst>
        </pc:picChg>
      </pc:sldChg>
      <pc:sldChg chg="new del">
        <pc:chgData name="R A A Z" userId="2a23cbf1771e0adb" providerId="LiveId" clId="{64302F96-2030-4DC0-B42E-77CB7CC1FF11}" dt="2024-03-27T01:21:53.714" v="86" actId="47"/>
        <pc:sldMkLst>
          <pc:docMk/>
          <pc:sldMk cId="4286433331" sldId="262"/>
        </pc:sldMkLst>
      </pc:sldChg>
      <pc:sldChg chg="addSp modSp new add del mod">
        <pc:chgData name="R A A Z" userId="2a23cbf1771e0adb" providerId="LiveId" clId="{64302F96-2030-4DC0-B42E-77CB7CC1FF11}" dt="2024-03-27T21:49:57.360" v="780" actId="47"/>
        <pc:sldMkLst>
          <pc:docMk/>
          <pc:sldMk cId="2704107137" sldId="263"/>
        </pc:sldMkLst>
        <pc:spChg chg="add mod">
          <ac:chgData name="R A A Z" userId="2a23cbf1771e0adb" providerId="LiveId" clId="{64302F96-2030-4DC0-B42E-77CB7CC1FF11}" dt="2024-03-27T21:42:42.292" v="709" actId="113"/>
          <ac:spMkLst>
            <pc:docMk/>
            <pc:sldMk cId="2704107137" sldId="263"/>
            <ac:spMk id="2" creationId="{99C2DA68-C190-6F89-C016-AF36660BB696}"/>
          </ac:spMkLst>
        </pc:spChg>
        <pc:picChg chg="add mod">
          <ac:chgData name="R A A Z" userId="2a23cbf1771e0adb" providerId="LiveId" clId="{64302F96-2030-4DC0-B42E-77CB7CC1FF11}" dt="2024-03-27T21:35:36.052" v="476" actId="14100"/>
          <ac:picMkLst>
            <pc:docMk/>
            <pc:sldMk cId="2704107137" sldId="263"/>
            <ac:picMk id="3" creationId="{48B7F47F-73B3-E894-FD14-F7800216B7C1}"/>
          </ac:picMkLst>
        </pc:picChg>
        <pc:picChg chg="add mod">
          <ac:chgData name="R A A Z" userId="2a23cbf1771e0adb" providerId="LiveId" clId="{64302F96-2030-4DC0-B42E-77CB7CC1FF11}" dt="2024-03-27T21:35:09.455" v="471" actId="1076"/>
          <ac:picMkLst>
            <pc:docMk/>
            <pc:sldMk cId="2704107137" sldId="263"/>
            <ac:picMk id="5" creationId="{C215C67B-F970-6D8B-7E2E-70D2EF0AE67C}"/>
          </ac:picMkLst>
        </pc:picChg>
      </pc:sldChg>
      <pc:sldChg chg="new del">
        <pc:chgData name="R A A Z" userId="2a23cbf1771e0adb" providerId="LiveId" clId="{64302F96-2030-4DC0-B42E-77CB7CC1FF11}" dt="2024-03-27T01:21:54.413" v="87" actId="47"/>
        <pc:sldMkLst>
          <pc:docMk/>
          <pc:sldMk cId="3026096669" sldId="263"/>
        </pc:sldMkLst>
      </pc:sldChg>
      <pc:sldChg chg="addSp delSp modSp new add del mod">
        <pc:chgData name="R A A Z" userId="2a23cbf1771e0adb" providerId="LiveId" clId="{64302F96-2030-4DC0-B42E-77CB7CC1FF11}" dt="2024-03-27T23:59:41.989" v="1013" actId="20577"/>
        <pc:sldMkLst>
          <pc:docMk/>
          <pc:sldMk cId="1332222619" sldId="264"/>
        </pc:sldMkLst>
        <pc:spChg chg="add mod">
          <ac:chgData name="R A A Z" userId="2a23cbf1771e0adb" providerId="LiveId" clId="{64302F96-2030-4DC0-B42E-77CB7CC1FF11}" dt="2024-03-27T23:59:41.989" v="1013" actId="20577"/>
          <ac:spMkLst>
            <pc:docMk/>
            <pc:sldMk cId="1332222619" sldId="264"/>
            <ac:spMk id="2" creationId="{F25DB641-C881-C4AF-0506-9F70FA08FDF8}"/>
          </ac:spMkLst>
        </pc:spChg>
        <pc:picChg chg="add del mod">
          <ac:chgData name="R A A Z" userId="2a23cbf1771e0adb" providerId="LiveId" clId="{64302F96-2030-4DC0-B42E-77CB7CC1FF11}" dt="2024-03-27T01:35:54.737" v="141" actId="478"/>
          <ac:picMkLst>
            <pc:docMk/>
            <pc:sldMk cId="1332222619" sldId="264"/>
            <ac:picMk id="3" creationId="{BBF20509-CDC3-839C-1C3F-3EA009E0B4D4}"/>
          </ac:picMkLst>
        </pc:picChg>
        <pc:picChg chg="add del mod">
          <ac:chgData name="R A A Z" userId="2a23cbf1771e0adb" providerId="LiveId" clId="{64302F96-2030-4DC0-B42E-77CB7CC1FF11}" dt="2024-03-27T01:35:56.054" v="142" actId="478"/>
          <ac:picMkLst>
            <pc:docMk/>
            <pc:sldMk cId="1332222619" sldId="264"/>
            <ac:picMk id="5" creationId="{C88A801F-823C-2480-2CD0-FF179A55F0CA}"/>
          </ac:picMkLst>
        </pc:picChg>
        <pc:picChg chg="add del mod">
          <ac:chgData name="R A A Z" userId="2a23cbf1771e0adb" providerId="LiveId" clId="{64302F96-2030-4DC0-B42E-77CB7CC1FF11}" dt="2024-03-27T01:40:33.991" v="198" actId="21"/>
          <ac:picMkLst>
            <pc:docMk/>
            <pc:sldMk cId="1332222619" sldId="264"/>
            <ac:picMk id="7" creationId="{E763C828-B6EB-6972-B680-104446591090}"/>
          </ac:picMkLst>
        </pc:picChg>
        <pc:picChg chg="add del mod">
          <ac:chgData name="R A A Z" userId="2a23cbf1771e0adb" providerId="LiveId" clId="{64302F96-2030-4DC0-B42E-77CB7CC1FF11}" dt="2024-03-27T01:40:05.358" v="195" actId="21"/>
          <ac:picMkLst>
            <pc:docMk/>
            <pc:sldMk cId="1332222619" sldId="264"/>
            <ac:picMk id="9" creationId="{E8A6B7D5-ED8F-191B-DF6F-720C629A17FE}"/>
          </ac:picMkLst>
        </pc:picChg>
        <pc:picChg chg="add mod">
          <ac:chgData name="R A A Z" userId="2a23cbf1771e0adb" providerId="LiveId" clId="{64302F96-2030-4DC0-B42E-77CB7CC1FF11}" dt="2024-03-27T21:44:13.949" v="721" actId="14100"/>
          <ac:picMkLst>
            <pc:docMk/>
            <pc:sldMk cId="1332222619" sldId="264"/>
            <ac:picMk id="11" creationId="{232012DE-380F-9540-A789-390E9ACCB1C7}"/>
          </ac:picMkLst>
        </pc:picChg>
        <pc:picChg chg="add mod">
          <ac:chgData name="R A A Z" userId="2a23cbf1771e0adb" providerId="LiveId" clId="{64302F96-2030-4DC0-B42E-77CB7CC1FF11}" dt="2024-03-27T21:43:46.863" v="717" actId="14100"/>
          <ac:picMkLst>
            <pc:docMk/>
            <pc:sldMk cId="1332222619" sldId="264"/>
            <ac:picMk id="13" creationId="{2337BDCA-A89A-09BE-DE0E-485F45334DF0}"/>
          </ac:picMkLst>
        </pc:picChg>
        <pc:picChg chg="add mod">
          <ac:chgData name="R A A Z" userId="2a23cbf1771e0adb" providerId="LiveId" clId="{64302F96-2030-4DC0-B42E-77CB7CC1FF11}" dt="2024-03-27T21:43:34.853" v="716" actId="14100"/>
          <ac:picMkLst>
            <pc:docMk/>
            <pc:sldMk cId="1332222619" sldId="264"/>
            <ac:picMk id="15" creationId="{6C6D91A5-0401-056A-2F9D-0A354D2E6AE9}"/>
          </ac:picMkLst>
        </pc:picChg>
        <pc:picChg chg="add mod">
          <ac:chgData name="R A A Z" userId="2a23cbf1771e0adb" providerId="LiveId" clId="{64302F96-2030-4DC0-B42E-77CB7CC1FF11}" dt="2024-03-27T21:44:35.066" v="725" actId="14100"/>
          <ac:picMkLst>
            <pc:docMk/>
            <pc:sldMk cId="1332222619" sldId="264"/>
            <ac:picMk id="17" creationId="{356EAC03-92D4-F688-C52E-171D4DB40718}"/>
          </ac:picMkLst>
        </pc:picChg>
        <pc:picChg chg="add del mod">
          <ac:chgData name="R A A Z" userId="2a23cbf1771e0adb" providerId="LiveId" clId="{64302F96-2030-4DC0-B42E-77CB7CC1FF11}" dt="2024-03-27T01:39:36.358" v="192" actId="21"/>
          <ac:picMkLst>
            <pc:docMk/>
            <pc:sldMk cId="1332222619" sldId="264"/>
            <ac:picMk id="19" creationId="{BD10B54B-CB81-79C4-E54E-A98B0311899C}"/>
          </ac:picMkLst>
        </pc:picChg>
      </pc:sldChg>
      <pc:sldChg chg="addSp modSp new add del mod">
        <pc:chgData name="R A A Z" userId="2a23cbf1771e0adb" providerId="LiveId" clId="{64302F96-2030-4DC0-B42E-77CB7CC1FF11}" dt="2024-03-27T22:52:54.139" v="801" actId="1076"/>
        <pc:sldMkLst>
          <pc:docMk/>
          <pc:sldMk cId="3224617199" sldId="265"/>
        </pc:sldMkLst>
        <pc:picChg chg="add mod">
          <ac:chgData name="R A A Z" userId="2a23cbf1771e0adb" providerId="LiveId" clId="{64302F96-2030-4DC0-B42E-77CB7CC1FF11}" dt="2024-03-27T21:46:25.386" v="728" actId="1076"/>
          <ac:picMkLst>
            <pc:docMk/>
            <pc:sldMk cId="3224617199" sldId="265"/>
            <ac:picMk id="7" creationId="{E763C828-B6EB-6972-B680-104446591090}"/>
          </ac:picMkLst>
        </pc:picChg>
        <pc:picChg chg="add mod">
          <ac:chgData name="R A A Z" userId="2a23cbf1771e0adb" providerId="LiveId" clId="{64302F96-2030-4DC0-B42E-77CB7CC1FF11}" dt="2024-03-27T22:52:54.139" v="801" actId="1076"/>
          <ac:picMkLst>
            <pc:docMk/>
            <pc:sldMk cId="3224617199" sldId="265"/>
            <ac:picMk id="9" creationId="{E8A6B7D5-ED8F-191B-DF6F-720C629A17FE}"/>
          </ac:picMkLst>
        </pc:picChg>
        <pc:picChg chg="add mod">
          <ac:chgData name="R A A Z" userId="2a23cbf1771e0adb" providerId="LiveId" clId="{64302F96-2030-4DC0-B42E-77CB7CC1FF11}" dt="2024-03-27T21:46:34.196" v="730" actId="14100"/>
          <ac:picMkLst>
            <pc:docMk/>
            <pc:sldMk cId="3224617199" sldId="265"/>
            <ac:picMk id="19" creationId="{BD10B54B-CB81-79C4-E54E-A98B0311899C}"/>
          </ac:picMkLst>
        </pc:picChg>
      </pc:sldChg>
      <pc:sldChg chg="addSp modSp new add del mod">
        <pc:chgData name="R A A Z" userId="2a23cbf1771e0adb" providerId="LiveId" clId="{64302F96-2030-4DC0-B42E-77CB7CC1FF11}" dt="2024-03-28T01:09:20.985" v="1290" actId="20577"/>
        <pc:sldMkLst>
          <pc:docMk/>
          <pc:sldMk cId="2157922963" sldId="266"/>
        </pc:sldMkLst>
        <pc:spChg chg="add mod">
          <ac:chgData name="R A A Z" userId="2a23cbf1771e0adb" providerId="LiveId" clId="{64302F96-2030-4DC0-B42E-77CB7CC1FF11}" dt="2024-03-27T21:49:57.684" v="790" actId="1076"/>
          <ac:spMkLst>
            <pc:docMk/>
            <pc:sldMk cId="2157922963" sldId="266"/>
            <ac:spMk id="2" creationId="{2C59FFBC-E88D-5E8D-8EFF-F974E22DEC9B}"/>
          </ac:spMkLst>
        </pc:spChg>
        <pc:spChg chg="add mod">
          <ac:chgData name="R A A Z" userId="2a23cbf1771e0adb" providerId="LiveId" clId="{64302F96-2030-4DC0-B42E-77CB7CC1FF11}" dt="2024-03-28T01:09:20.985" v="1290" actId="20577"/>
          <ac:spMkLst>
            <pc:docMk/>
            <pc:sldMk cId="2157922963" sldId="266"/>
            <ac:spMk id="4" creationId="{3AF6C646-F286-7C6C-3AC5-5B798F59813A}"/>
          </ac:spMkLst>
        </pc:spChg>
        <pc:picChg chg="add mod">
          <ac:chgData name="R A A Z" userId="2a23cbf1771e0adb" providerId="LiveId" clId="{64302F96-2030-4DC0-B42E-77CB7CC1FF11}" dt="2024-03-27T21:48:26.065" v="738" actId="1076"/>
          <ac:picMkLst>
            <pc:docMk/>
            <pc:sldMk cId="2157922963" sldId="266"/>
            <ac:picMk id="3" creationId="{E8B8D7DC-549A-244C-05BE-56A5753E1DE6}"/>
          </ac:picMkLst>
        </pc:picChg>
      </pc:sldChg>
      <pc:sldChg chg="addSp delSp modSp new add del mod">
        <pc:chgData name="R A A Z" userId="2a23cbf1771e0adb" providerId="LiveId" clId="{64302F96-2030-4DC0-B42E-77CB7CC1FF11}" dt="2024-03-27T23:09:24.119" v="866" actId="2696"/>
        <pc:sldMkLst>
          <pc:docMk/>
          <pc:sldMk cId="356139246" sldId="267"/>
        </pc:sldMkLst>
        <pc:picChg chg="add del mod">
          <ac:chgData name="R A A Z" userId="2a23cbf1771e0adb" providerId="LiveId" clId="{64302F96-2030-4DC0-B42E-77CB7CC1FF11}" dt="2024-03-27T23:08:50.554" v="863" actId="21"/>
          <ac:picMkLst>
            <pc:docMk/>
            <pc:sldMk cId="356139246" sldId="267"/>
            <ac:picMk id="3" creationId="{DB9EC4FE-4BFA-F3A4-F7BA-5448B34161C3}"/>
          </ac:picMkLst>
        </pc:picChg>
        <pc:picChg chg="add mod">
          <ac:chgData name="R A A Z" userId="2a23cbf1771e0adb" providerId="LiveId" clId="{64302F96-2030-4DC0-B42E-77CB7CC1FF11}" dt="2024-03-27T21:20:44.557" v="295" actId="1076"/>
          <ac:picMkLst>
            <pc:docMk/>
            <pc:sldMk cId="356139246" sldId="267"/>
            <ac:picMk id="5" creationId="{0473DB68-8ED2-82C5-1CAB-26776C5BC78F}"/>
          </ac:picMkLst>
        </pc:picChg>
        <pc:picChg chg="add del mod">
          <ac:chgData name="R A A Z" userId="2a23cbf1771e0adb" providerId="LiveId" clId="{64302F96-2030-4DC0-B42E-77CB7CC1FF11}" dt="2024-03-27T01:44:25.742" v="223" actId="478"/>
          <ac:picMkLst>
            <pc:docMk/>
            <pc:sldMk cId="356139246" sldId="267"/>
            <ac:picMk id="7" creationId="{242D5F63-C552-6687-693D-780565D412B0}"/>
          </ac:picMkLst>
        </pc:picChg>
      </pc:sldChg>
      <pc:sldChg chg="addSp modSp new add del mod">
        <pc:chgData name="R A A Z" userId="2a23cbf1771e0adb" providerId="LiveId" clId="{64302F96-2030-4DC0-B42E-77CB7CC1FF11}" dt="2024-03-27T23:10:22.084" v="887" actId="20577"/>
        <pc:sldMkLst>
          <pc:docMk/>
          <pc:sldMk cId="2883441282" sldId="268"/>
        </pc:sldMkLst>
        <pc:spChg chg="add mod">
          <ac:chgData name="R A A Z" userId="2a23cbf1771e0adb" providerId="LiveId" clId="{64302F96-2030-4DC0-B42E-77CB7CC1FF11}" dt="2024-03-27T23:10:22.084" v="887" actId="20577"/>
          <ac:spMkLst>
            <pc:docMk/>
            <pc:sldMk cId="2883441282" sldId="268"/>
            <ac:spMk id="2" creationId="{DBC9FF03-CF35-C67F-93BF-09E9E5D6C518}"/>
          </ac:spMkLst>
        </pc:spChg>
        <pc:picChg chg="add mod">
          <ac:chgData name="R A A Z" userId="2a23cbf1771e0adb" providerId="LiveId" clId="{64302F96-2030-4DC0-B42E-77CB7CC1FF11}" dt="2024-03-27T23:09:36.007" v="868" actId="14100"/>
          <ac:picMkLst>
            <pc:docMk/>
            <pc:sldMk cId="2883441282" sldId="268"/>
            <ac:picMk id="3" creationId="{CC445295-E3E8-D393-E46C-1EF0CCE60889}"/>
          </ac:picMkLst>
        </pc:picChg>
      </pc:sldChg>
      <pc:sldChg chg="addSp modSp new add del mod">
        <pc:chgData name="R A A Z" userId="2a23cbf1771e0adb" providerId="LiveId" clId="{64302F96-2030-4DC0-B42E-77CB7CC1FF11}" dt="2024-03-27T23:14:00.959" v="924" actId="20577"/>
        <pc:sldMkLst>
          <pc:docMk/>
          <pc:sldMk cId="2599034009" sldId="269"/>
        </pc:sldMkLst>
        <pc:spChg chg="add mod">
          <ac:chgData name="R A A Z" userId="2a23cbf1771e0adb" providerId="LiveId" clId="{64302F96-2030-4DC0-B42E-77CB7CC1FF11}" dt="2024-03-27T23:14:00.959" v="924" actId="20577"/>
          <ac:spMkLst>
            <pc:docMk/>
            <pc:sldMk cId="2599034009" sldId="269"/>
            <ac:spMk id="2" creationId="{9818F278-61AC-586D-B9E0-A78D23915871}"/>
          </ac:spMkLst>
        </pc:spChg>
        <pc:picChg chg="add mod">
          <ac:chgData name="R A A Z" userId="2a23cbf1771e0adb" providerId="LiveId" clId="{64302F96-2030-4DC0-B42E-77CB7CC1FF11}" dt="2024-03-27T23:13:12.052" v="901" actId="14100"/>
          <ac:picMkLst>
            <pc:docMk/>
            <pc:sldMk cId="2599034009" sldId="269"/>
            <ac:picMk id="3" creationId="{AFD9D094-66A0-7C4F-5F06-92E6B91D81E4}"/>
          </ac:picMkLst>
        </pc:picChg>
        <pc:picChg chg="add mod">
          <ac:chgData name="R A A Z" userId="2a23cbf1771e0adb" providerId="LiveId" clId="{64302F96-2030-4DC0-B42E-77CB7CC1FF11}" dt="2024-03-27T23:13:21.042" v="903" actId="14100"/>
          <ac:picMkLst>
            <pc:docMk/>
            <pc:sldMk cId="2599034009" sldId="269"/>
            <ac:picMk id="5" creationId="{A072B3B0-1C93-BBF9-D18C-5B5ED6C60AD4}"/>
          </ac:picMkLst>
        </pc:picChg>
      </pc:sldChg>
      <pc:sldChg chg="addSp delSp modSp new add del mod">
        <pc:chgData name="R A A Z" userId="2a23cbf1771e0adb" providerId="LiveId" clId="{64302F96-2030-4DC0-B42E-77CB7CC1FF11}" dt="2024-03-28T01:23:52.308" v="1293" actId="14100"/>
        <pc:sldMkLst>
          <pc:docMk/>
          <pc:sldMk cId="2320209604" sldId="270"/>
        </pc:sldMkLst>
        <pc:spChg chg="del">
          <ac:chgData name="R A A Z" userId="2a23cbf1771e0adb" providerId="LiveId" clId="{64302F96-2030-4DC0-B42E-77CB7CC1FF11}" dt="2024-03-27T20:44:30.175" v="253" actId="478"/>
          <ac:spMkLst>
            <pc:docMk/>
            <pc:sldMk cId="2320209604" sldId="270"/>
            <ac:spMk id="2" creationId="{530651BB-0DEC-E316-FDA8-C95E1C8285B3}"/>
          </ac:spMkLst>
        </pc:spChg>
        <pc:spChg chg="add mod">
          <ac:chgData name="R A A Z" userId="2a23cbf1771e0adb" providerId="LiveId" clId="{64302F96-2030-4DC0-B42E-77CB7CC1FF11}" dt="2024-03-27T23:36:19.561" v="1000" actId="1076"/>
          <ac:spMkLst>
            <pc:docMk/>
            <pc:sldMk cId="2320209604" sldId="270"/>
            <ac:spMk id="2" creationId="{8689D15D-1FD3-57FE-9727-164B951F2983}"/>
          </ac:spMkLst>
        </pc:spChg>
        <pc:spChg chg="del">
          <ac:chgData name="R A A Z" userId="2a23cbf1771e0adb" providerId="LiveId" clId="{64302F96-2030-4DC0-B42E-77CB7CC1FF11}" dt="2024-03-27T20:44:33.231" v="254" actId="478"/>
          <ac:spMkLst>
            <pc:docMk/>
            <pc:sldMk cId="2320209604" sldId="270"/>
            <ac:spMk id="3" creationId="{E2EC40EE-D382-DA0E-C5B8-7A9E703E3BDD}"/>
          </ac:spMkLst>
        </pc:spChg>
        <pc:spChg chg="add del mod">
          <ac:chgData name="R A A Z" userId="2a23cbf1771e0adb" providerId="LiveId" clId="{64302F96-2030-4DC0-B42E-77CB7CC1FF11}" dt="2024-03-27T20:49:53.725" v="269" actId="478"/>
          <ac:spMkLst>
            <pc:docMk/>
            <pc:sldMk cId="2320209604" sldId="270"/>
            <ac:spMk id="5" creationId="{6AB33D48-E361-B4A7-BE9E-0AB7157038C0}"/>
          </ac:spMkLst>
        </pc:spChg>
        <pc:spChg chg="add del">
          <ac:chgData name="R A A Z" userId="2a23cbf1771e0adb" providerId="LiveId" clId="{64302F96-2030-4DC0-B42E-77CB7CC1FF11}" dt="2024-03-27T20:48:30.572" v="259" actId="22"/>
          <ac:spMkLst>
            <pc:docMk/>
            <pc:sldMk cId="2320209604" sldId="270"/>
            <ac:spMk id="7" creationId="{1C7A8DD0-8A3B-92CA-1795-97E82A36C67E}"/>
          </ac:spMkLst>
        </pc:spChg>
        <pc:spChg chg="add mod">
          <ac:chgData name="R A A Z" userId="2a23cbf1771e0adb" providerId="LiveId" clId="{64302F96-2030-4DC0-B42E-77CB7CC1FF11}" dt="2024-03-27T20:51:31.943" v="279" actId="1076"/>
          <ac:spMkLst>
            <pc:docMk/>
            <pc:sldMk cId="2320209604" sldId="270"/>
            <ac:spMk id="10" creationId="{2BCE89D3-4C61-874E-2918-05B995D14FC4}"/>
          </ac:spMkLst>
        </pc:spChg>
        <pc:spChg chg="add del mod">
          <ac:chgData name="R A A Z" userId="2a23cbf1771e0adb" providerId="LiveId" clId="{64302F96-2030-4DC0-B42E-77CB7CC1FF11}" dt="2024-03-27T23:35:47.386" v="994" actId="478"/>
          <ac:spMkLst>
            <pc:docMk/>
            <pc:sldMk cId="2320209604" sldId="270"/>
            <ac:spMk id="11" creationId="{45252F4D-E034-D58B-1B9D-EB31DF30F6E3}"/>
          </ac:spMkLst>
        </pc:spChg>
        <pc:picChg chg="add del mod">
          <ac:chgData name="R A A Z" userId="2a23cbf1771e0adb" providerId="LiveId" clId="{64302F96-2030-4DC0-B42E-77CB7CC1FF11}" dt="2024-03-28T01:23:52.308" v="1293" actId="14100"/>
          <ac:picMkLst>
            <pc:docMk/>
            <pc:sldMk cId="2320209604" sldId="270"/>
            <ac:picMk id="9" creationId="{2959817C-3665-65C5-906A-0C6FE284281C}"/>
          </ac:picMkLst>
        </pc:picChg>
      </pc:sldChg>
      <pc:sldChg chg="addSp delSp modSp new mod">
        <pc:chgData name="R A A Z" userId="2a23cbf1771e0adb" providerId="LiveId" clId="{64302F96-2030-4DC0-B42E-77CB7CC1FF11}" dt="2024-03-27T23:34:52.145" v="986" actId="9405"/>
        <pc:sldMkLst>
          <pc:docMk/>
          <pc:sldMk cId="4281564867" sldId="271"/>
        </pc:sldMkLst>
        <pc:spChg chg="add mod">
          <ac:chgData name="R A A Z" userId="2a23cbf1771e0adb" providerId="LiveId" clId="{64302F96-2030-4DC0-B42E-77CB7CC1FF11}" dt="2024-03-27T23:11:44.599" v="894" actId="1076"/>
          <ac:spMkLst>
            <pc:docMk/>
            <pc:sldMk cId="4281564867" sldId="271"/>
            <ac:spMk id="6" creationId="{3A9543D8-5237-1C51-36C2-23845AEF8F86}"/>
          </ac:spMkLst>
        </pc:spChg>
        <pc:picChg chg="add del mod">
          <ac:chgData name="R A A Z" userId="2a23cbf1771e0adb" providerId="LiveId" clId="{64302F96-2030-4DC0-B42E-77CB7CC1FF11}" dt="2024-03-27T23:31:30.265" v="980" actId="478"/>
          <ac:picMkLst>
            <pc:docMk/>
            <pc:sldMk cId="4281564867" sldId="271"/>
            <ac:picMk id="2" creationId="{C1E22B86-FD4D-0401-EC1A-9F3AE89979FB}"/>
          </ac:picMkLst>
        </pc:picChg>
        <pc:picChg chg="add mod">
          <ac:chgData name="R A A Z" userId="2a23cbf1771e0adb" providerId="LiveId" clId="{64302F96-2030-4DC0-B42E-77CB7CC1FF11}" dt="2024-03-27T23:08:34.885" v="862" actId="1076"/>
          <ac:picMkLst>
            <pc:docMk/>
            <pc:sldMk cId="4281564867" sldId="271"/>
            <ac:picMk id="3" creationId="{CEDBC8AA-E0B4-16B5-73BE-23250A606D71}"/>
          </ac:picMkLst>
        </pc:picChg>
        <pc:picChg chg="add mod">
          <ac:chgData name="R A A Z" userId="2a23cbf1771e0adb" providerId="LiveId" clId="{64302F96-2030-4DC0-B42E-77CB7CC1FF11}" dt="2024-03-27T23:34:36.121" v="985" actId="14100"/>
          <ac:picMkLst>
            <pc:docMk/>
            <pc:sldMk cId="4281564867" sldId="271"/>
            <ac:picMk id="4" creationId="{DB9EC4FE-4BFA-F3A4-F7BA-5448B34161C3}"/>
          </ac:picMkLst>
        </pc:picChg>
        <pc:picChg chg="add del mod">
          <ac:chgData name="R A A Z" userId="2a23cbf1771e0adb" providerId="LiveId" clId="{64302F96-2030-4DC0-B42E-77CB7CC1FF11}" dt="2024-03-27T22:57:18.205" v="829" actId="478"/>
          <ac:picMkLst>
            <pc:docMk/>
            <pc:sldMk cId="4281564867" sldId="271"/>
            <ac:picMk id="1026" creationId="{730514EA-7D70-29A2-F04D-DB15F10EC48C}"/>
          </ac:picMkLst>
        </pc:picChg>
        <pc:picChg chg="add del mod">
          <ac:chgData name="R A A Z" userId="2a23cbf1771e0adb" providerId="LiveId" clId="{64302F96-2030-4DC0-B42E-77CB7CC1FF11}" dt="2024-03-27T22:57:18.205" v="829" actId="478"/>
          <ac:picMkLst>
            <pc:docMk/>
            <pc:sldMk cId="4281564867" sldId="271"/>
            <ac:picMk id="1028" creationId="{8CBF76E3-8F18-C05D-5B9A-3971ED6387E8}"/>
          </ac:picMkLst>
        </pc:picChg>
        <pc:picChg chg="add del mod">
          <ac:chgData name="R A A Z" userId="2a23cbf1771e0adb" providerId="LiveId" clId="{64302F96-2030-4DC0-B42E-77CB7CC1FF11}" dt="2024-03-27T23:04:28.901" v="858" actId="478"/>
          <ac:picMkLst>
            <pc:docMk/>
            <pc:sldMk cId="4281564867" sldId="271"/>
            <ac:picMk id="1030" creationId="{F7D5DAE8-3EAE-7826-AD69-FA388B716207}"/>
          </ac:picMkLst>
        </pc:picChg>
        <pc:inkChg chg="add">
          <ac:chgData name="R A A Z" userId="2a23cbf1771e0adb" providerId="LiveId" clId="{64302F96-2030-4DC0-B42E-77CB7CC1FF11}" dt="2024-03-27T23:33:10.470" v="981" actId="9405"/>
          <ac:inkMkLst>
            <pc:docMk/>
            <pc:sldMk cId="4281564867" sldId="271"/>
            <ac:inkMk id="5" creationId="{2830F334-4465-4C39-E908-3DD621EBFA87}"/>
          </ac:inkMkLst>
        </pc:inkChg>
        <pc:inkChg chg="add del">
          <ac:chgData name="R A A Z" userId="2a23cbf1771e0adb" providerId="LiveId" clId="{64302F96-2030-4DC0-B42E-77CB7CC1FF11}" dt="2024-03-27T23:34:14.673" v="983" actId="9405"/>
          <ac:inkMkLst>
            <pc:docMk/>
            <pc:sldMk cId="4281564867" sldId="271"/>
            <ac:inkMk id="7" creationId="{66CF1501-226C-BDA5-A442-4B05A2C55895}"/>
          </ac:inkMkLst>
        </pc:inkChg>
        <pc:inkChg chg="add">
          <ac:chgData name="R A A Z" userId="2a23cbf1771e0adb" providerId="LiveId" clId="{64302F96-2030-4DC0-B42E-77CB7CC1FF11}" dt="2024-03-27T23:34:52.145" v="986" actId="9405"/>
          <ac:inkMkLst>
            <pc:docMk/>
            <pc:sldMk cId="4281564867" sldId="271"/>
            <ac:inkMk id="8" creationId="{4FC1FDF0-CB45-2F43-E8E1-BA74CA1443AA}"/>
          </ac:inkMkLst>
        </pc:inkChg>
      </pc:sldChg>
      <pc:sldChg chg="addSp delSp modSp new mod">
        <pc:chgData name="R A A Z" userId="2a23cbf1771e0adb" providerId="LiveId" clId="{64302F96-2030-4DC0-B42E-77CB7CC1FF11}" dt="2024-03-28T01:07:31.096" v="1272" actId="1076"/>
        <pc:sldMkLst>
          <pc:docMk/>
          <pc:sldMk cId="1769332371" sldId="272"/>
        </pc:sldMkLst>
        <pc:spChg chg="add mod">
          <ac:chgData name="R A A Z" userId="2a23cbf1771e0adb" providerId="LiveId" clId="{64302F96-2030-4DC0-B42E-77CB7CC1FF11}" dt="2024-03-28T00:58:43.662" v="1168" actId="20577"/>
          <ac:spMkLst>
            <pc:docMk/>
            <pc:sldMk cId="1769332371" sldId="272"/>
            <ac:spMk id="3" creationId="{99E78F3D-C856-5E1F-FA25-90A6AF6DC188}"/>
          </ac:spMkLst>
        </pc:spChg>
        <pc:spChg chg="add mod">
          <ac:chgData name="R A A Z" userId="2a23cbf1771e0adb" providerId="LiveId" clId="{64302F96-2030-4DC0-B42E-77CB7CC1FF11}" dt="2024-03-28T01:02:54.004" v="1182" actId="1076"/>
          <ac:spMkLst>
            <pc:docMk/>
            <pc:sldMk cId="1769332371" sldId="272"/>
            <ac:spMk id="6" creationId="{BEB89A66-0380-2E26-650D-F4BE4FE75CAA}"/>
          </ac:spMkLst>
        </pc:spChg>
        <pc:spChg chg="add mod">
          <ac:chgData name="R A A Z" userId="2a23cbf1771e0adb" providerId="LiveId" clId="{64302F96-2030-4DC0-B42E-77CB7CC1FF11}" dt="2024-03-28T01:05:01.523" v="1186" actId="208"/>
          <ac:spMkLst>
            <pc:docMk/>
            <pc:sldMk cId="1769332371" sldId="272"/>
            <ac:spMk id="11" creationId="{E021488E-8E22-6ADF-0DC0-9C9F23F0C1F9}"/>
          </ac:spMkLst>
        </pc:spChg>
        <pc:picChg chg="add mod">
          <ac:chgData name="R A A Z" userId="2a23cbf1771e0adb" providerId="LiveId" clId="{64302F96-2030-4DC0-B42E-77CB7CC1FF11}" dt="2024-03-28T01:02:28.255" v="1180" actId="1076"/>
          <ac:picMkLst>
            <pc:docMk/>
            <pc:sldMk cId="1769332371" sldId="272"/>
            <ac:picMk id="5" creationId="{8045CE75-9032-7667-4A1A-0DC28F67AA2D}"/>
          </ac:picMkLst>
        </pc:picChg>
        <pc:picChg chg="add del mod">
          <ac:chgData name="R A A Z" userId="2a23cbf1771e0adb" providerId="LiveId" clId="{64302F96-2030-4DC0-B42E-77CB7CC1FF11}" dt="2024-03-28T00:59:32.328" v="1173" actId="478"/>
          <ac:picMkLst>
            <pc:docMk/>
            <pc:sldMk cId="1769332371" sldId="272"/>
            <ac:picMk id="8" creationId="{5D64E82B-15D0-9982-BCCA-FA1410F1471C}"/>
          </ac:picMkLst>
        </pc:picChg>
        <pc:picChg chg="add mod">
          <ac:chgData name="R A A Z" userId="2a23cbf1771e0adb" providerId="LiveId" clId="{64302F96-2030-4DC0-B42E-77CB7CC1FF11}" dt="2024-03-28T01:07:31.096" v="1272" actId="1076"/>
          <ac:picMkLst>
            <pc:docMk/>
            <pc:sldMk cId="1769332371" sldId="272"/>
            <ac:picMk id="10" creationId="{2A9DC6B7-FEC1-199C-32C6-5A7CE201BA45}"/>
          </ac:picMkLst>
        </pc:picChg>
      </pc:sldChg>
      <pc:sldChg chg="addSp modSp new mod">
        <pc:chgData name="R A A Z" userId="2a23cbf1771e0adb" providerId="LiveId" clId="{64302F96-2030-4DC0-B42E-77CB7CC1FF11}" dt="2024-03-28T01:06:49.967" v="1271" actId="20577"/>
        <pc:sldMkLst>
          <pc:docMk/>
          <pc:sldMk cId="3207374332" sldId="273"/>
        </pc:sldMkLst>
        <pc:spChg chg="add mod">
          <ac:chgData name="R A A Z" userId="2a23cbf1771e0adb" providerId="LiveId" clId="{64302F96-2030-4DC0-B42E-77CB7CC1FF11}" dt="2024-03-28T01:06:49.967" v="1271" actId="20577"/>
          <ac:spMkLst>
            <pc:docMk/>
            <pc:sldMk cId="3207374332" sldId="273"/>
            <ac:spMk id="4" creationId="{71BD9148-7461-63BB-6B91-40C82A2261EE}"/>
          </ac:spMkLst>
        </pc:spChg>
        <pc:picChg chg="add mod">
          <ac:chgData name="R A A Z" userId="2a23cbf1771e0adb" providerId="LiveId" clId="{64302F96-2030-4DC0-B42E-77CB7CC1FF11}" dt="2024-03-28T00:53:25.207" v="1131" actId="14100"/>
          <ac:picMkLst>
            <pc:docMk/>
            <pc:sldMk cId="3207374332" sldId="273"/>
            <ac:picMk id="3" creationId="{1B5889B3-A0B1-4B19-9E9A-DE54AB90B75D}"/>
          </ac:picMkLst>
        </pc:picChg>
      </pc:sldChg>
      <pc:sldMasterChg chg="addSldLayout delSldLayout">
        <pc:chgData name="R A A Z" userId="2a23cbf1771e0adb" providerId="LiveId" clId="{64302F96-2030-4DC0-B42E-77CB7CC1FF11}" dt="2024-03-27T21:49:57.472" v="783" actId="47"/>
        <pc:sldMasterMkLst>
          <pc:docMk/>
          <pc:sldMasterMk cId="0" sldId="2147483648"/>
        </pc:sldMasterMkLst>
        <pc:sldLayoutChg chg="add del">
          <pc:chgData name="R A A Z" userId="2a23cbf1771e0adb" providerId="LiveId" clId="{64302F96-2030-4DC0-B42E-77CB7CC1FF11}" dt="2024-03-27T21:49:56.637" v="772" actId="47"/>
          <pc:sldLayoutMkLst>
            <pc:docMk/>
            <pc:sldMasterMk cId="0" sldId="2147483648"/>
            <pc:sldLayoutMk cId="0" sldId="2147483649"/>
          </pc:sldLayoutMkLst>
        </pc:sldLayoutChg>
        <pc:sldLayoutChg chg="add del">
          <pc:chgData name="R A A Z" userId="2a23cbf1771e0adb" providerId="LiveId" clId="{64302F96-2030-4DC0-B42E-77CB7CC1FF11}" dt="2024-03-27T21:49:57.125" v="773" actId="47"/>
          <pc:sldLayoutMkLst>
            <pc:docMk/>
            <pc:sldMasterMk cId="0" sldId="2147483648"/>
            <pc:sldLayoutMk cId="0" sldId="2147483651"/>
          </pc:sldLayoutMkLst>
        </pc:sldLayoutChg>
        <pc:sldLayoutChg chg="add del">
          <pc:chgData name="R A A Z" userId="2a23cbf1771e0adb" providerId="LiveId" clId="{64302F96-2030-4DC0-B42E-77CB7CC1FF11}" dt="2024-03-27T21:49:57.472" v="783" actId="47"/>
          <pc:sldLayoutMkLst>
            <pc:docMk/>
            <pc:sldMasterMk cId="0" sldId="2147483648"/>
            <pc:sldLayoutMk cId="0" sldId="2147483652"/>
          </pc:sldLayoutMkLst>
        </pc:sldLayoutChg>
      </pc:sldMaster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3-27T23:33:10.46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0 200,'138'0,"152"-1,-169-12,1 1,324 11,-210 2,-207-2,1-2,-1-2,36-9,44-7,-34 12,199-13,404 23,-648 1,54 9,-50-5,39 1,216-6,-133-3,-127 1,55-10,-51 5,41-1,-55 5,0-1,-1-1,1 0,33-13,-8 3,16-7,-41 14,-1 1,1 0,1 1,-1 1,24-1,-36 4,1 0,0 1,0 1,-1-1,1 1,0 1,0-1,-1 1,1 1,-1-1,0 1,0 1,0-1,0 1,-1 0,1 1,6 6,3 2</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3-27T23:34:52.14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48,'3259'0,"-3236"1,1 2,30 6,-29-4,44 3,-46-9,0 0,-1-2,23-5,40-4,6-1,-58 8,38-3,129-11,-178 17,1 1,-1 1,0 0,0 2,39 8,-8-3,-1-2,1-3,58-4,-15 0,293 2,-364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7" name="Google Shape;27;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9" name="Google Shape;39;p10"/>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1.png"/><Relationship Id="rId2" Type="http://schemas.openxmlformats.org/officeDocument/2006/relationships/image" Target="../media/image18.png"/><Relationship Id="rId1" Type="http://schemas.openxmlformats.org/officeDocument/2006/relationships/slideLayout" Target="../slideLayouts/slideLayout3.xml"/><Relationship Id="rId6" Type="http://schemas.openxmlformats.org/officeDocument/2006/relationships/customXml" Target="../ink/ink2.xml"/><Relationship Id="rId5" Type="http://schemas.openxmlformats.org/officeDocument/2006/relationships/image" Target="../media/image20.png"/><Relationship Id="rId4" Type="http://schemas.openxmlformats.org/officeDocument/2006/relationships/customXml" Target="../ink/ink1.xml"/></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Layout" Target="../slideLayouts/slideLayout3.xml"/><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67377" y="0"/>
            <a:ext cx="12259377" cy="6858000"/>
          </a:xfrm>
          <a:prstGeom prst="rect">
            <a:avLst/>
          </a:prstGeom>
          <a:noFill/>
          <a:ln>
            <a:noFill/>
          </a:ln>
        </p:spPr>
      </p:pic>
      <p:sp>
        <p:nvSpPr>
          <p:cNvPr id="99" name="Google Shape;99;p1"/>
          <p:cNvSpPr txBox="1"/>
          <p:nvPr/>
        </p:nvSpPr>
        <p:spPr>
          <a:xfrm>
            <a:off x="2472904" y="3717986"/>
            <a:ext cx="7246189"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br>
              <a:rPr lang="en-IN" sz="1800" b="0" i="0" u="none" strike="noStrike" cap="none" dirty="0">
                <a:solidFill>
                  <a:schemeClr val="dk1"/>
                </a:solidFill>
                <a:latin typeface="Calibri"/>
                <a:ea typeface="Calibri"/>
                <a:cs typeface="Calibri"/>
                <a:sym typeface="Calibri"/>
              </a:rPr>
            </a:br>
            <a:r>
              <a:rPr lang="en-IN" sz="1800" b="0" i="0" u="none" strike="noStrike" cap="none" dirty="0">
                <a:solidFill>
                  <a:schemeClr val="dk1"/>
                </a:solidFill>
                <a:latin typeface="Calibri"/>
                <a:ea typeface="Calibri"/>
                <a:cs typeface="Calibri"/>
                <a:sym typeface="Calibri"/>
              </a:rPr>
              <a:t># </a:t>
            </a:r>
            <a:r>
              <a:rPr lang="en-IN" sz="1800" b="1" dirty="0">
                <a:solidFill>
                  <a:schemeClr val="accent5"/>
                </a:solidFill>
                <a:latin typeface="Calibri"/>
                <a:ea typeface="Calibri"/>
                <a:cs typeface="Calibri"/>
                <a:sym typeface="Calibri"/>
              </a:rPr>
              <a:t>Machine Learning Flow</a:t>
            </a:r>
            <a:r>
              <a:rPr lang="en-IN" sz="1800" dirty="0">
                <a:solidFill>
                  <a:schemeClr val="dk1"/>
                </a:solidFill>
                <a:latin typeface="Calibri"/>
                <a:ea typeface="Calibri"/>
                <a:cs typeface="Calibri"/>
                <a:sym typeface="Calibri"/>
              </a:rPr>
              <a:t> and </a:t>
            </a:r>
            <a:r>
              <a:rPr lang="en-IN" sz="1800" b="1" dirty="0">
                <a:solidFill>
                  <a:schemeClr val="bg2"/>
                </a:solidFill>
                <a:latin typeface="Calibri"/>
                <a:ea typeface="Calibri"/>
                <a:cs typeface="Calibri"/>
                <a:sym typeface="Calibri"/>
              </a:rPr>
              <a:t>Prefect</a:t>
            </a:r>
            <a:r>
              <a:rPr lang="en-IN" sz="1800" dirty="0">
                <a:solidFill>
                  <a:schemeClr val="dk1"/>
                </a:solidFill>
                <a:latin typeface="Calibri"/>
                <a:ea typeface="Calibri"/>
                <a:cs typeface="Calibri"/>
                <a:sym typeface="Calibri"/>
              </a:rPr>
              <a:t> for Tracking Experiments</a:t>
            </a:r>
            <a:endParaRPr dirty="0"/>
          </a:p>
        </p:txBody>
      </p:sp>
      <p:sp>
        <p:nvSpPr>
          <p:cNvPr id="2" name="TextBox 1">
            <a:extLst>
              <a:ext uri="{FF2B5EF4-FFF2-40B4-BE49-F238E27FC236}">
                <a16:creationId xmlns:a16="http://schemas.microsoft.com/office/drawing/2014/main" id="{608475A8-319F-36B4-9FB9-B135A1B1AB1C}"/>
              </a:ext>
            </a:extLst>
          </p:cNvPr>
          <p:cNvSpPr txBox="1"/>
          <p:nvPr/>
        </p:nvSpPr>
        <p:spPr>
          <a:xfrm>
            <a:off x="8691240" y="6029247"/>
            <a:ext cx="4252404" cy="369332"/>
          </a:xfrm>
          <a:prstGeom prst="rect">
            <a:avLst/>
          </a:prstGeom>
          <a:noFill/>
        </p:spPr>
        <p:txBody>
          <a:bodyPr wrap="square" rtlCol="0">
            <a:spAutoFit/>
          </a:bodyPr>
          <a:lstStyle/>
          <a:p>
            <a:r>
              <a:rPr lang="en-IN" sz="1800" dirty="0">
                <a:solidFill>
                  <a:srgbClr val="FF0000"/>
                </a:solidFill>
                <a:latin typeface="Baguet Script" panose="020F0502020204030204" pitchFamily="2" charset="0"/>
              </a:rPr>
              <a:t>Raja sekhar Rapaka</a:t>
            </a:r>
          </a:p>
        </p:txBody>
      </p:sp>
      <p:sp>
        <p:nvSpPr>
          <p:cNvPr id="3" name="TextBox 2">
            <a:extLst>
              <a:ext uri="{FF2B5EF4-FFF2-40B4-BE49-F238E27FC236}">
                <a16:creationId xmlns:a16="http://schemas.microsoft.com/office/drawing/2014/main" id="{F210801F-2C84-BEA3-642D-22CFE0161BFF}"/>
              </a:ext>
            </a:extLst>
          </p:cNvPr>
          <p:cNvSpPr txBox="1"/>
          <p:nvPr/>
        </p:nvSpPr>
        <p:spPr>
          <a:xfrm>
            <a:off x="7586712" y="6489790"/>
            <a:ext cx="2937022" cy="276999"/>
          </a:xfrm>
          <a:prstGeom prst="rect">
            <a:avLst/>
          </a:prstGeom>
          <a:noFill/>
        </p:spPr>
        <p:txBody>
          <a:bodyPr wrap="none" rtlCol="0">
            <a:spAutoFit/>
          </a:bodyPr>
          <a:lstStyle/>
          <a:p>
            <a:r>
              <a:rPr lang="en-IN" sz="1200" b="1" dirty="0">
                <a:solidFill>
                  <a:srgbClr val="FF0000"/>
                </a:solidFill>
              </a:rPr>
              <a:t>https://github.com/RajasekharRapaka</a:t>
            </a:r>
          </a:p>
        </p:txBody>
      </p:sp>
      <p:pic>
        <p:nvPicPr>
          <p:cNvPr id="5" name="Picture 4" descr="A black and white cat logo&#10;&#10;Description automatically generated">
            <a:extLst>
              <a:ext uri="{FF2B5EF4-FFF2-40B4-BE49-F238E27FC236}">
                <a16:creationId xmlns:a16="http://schemas.microsoft.com/office/drawing/2014/main" id="{4959E9E4-AC34-F4BC-76FB-66FB200BE768}"/>
              </a:ext>
            </a:extLst>
          </p:cNvPr>
          <p:cNvPicPr>
            <a:picLocks noChangeAspect="1"/>
          </p:cNvPicPr>
          <p:nvPr/>
        </p:nvPicPr>
        <p:blipFill>
          <a:blip r:embed="rId4"/>
          <a:stretch>
            <a:fillRect/>
          </a:stretch>
        </p:blipFill>
        <p:spPr>
          <a:xfrm flipH="1">
            <a:off x="7218503" y="6398580"/>
            <a:ext cx="368209" cy="36820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blue and black background&#10;&#10;Description automatically generated">
            <a:extLst>
              <a:ext uri="{FF2B5EF4-FFF2-40B4-BE49-F238E27FC236}">
                <a16:creationId xmlns:a16="http://schemas.microsoft.com/office/drawing/2014/main" id="{CEDBC8AA-E0B4-16B5-73BE-23250A606D71}"/>
              </a:ext>
            </a:extLst>
          </p:cNvPr>
          <p:cNvPicPr>
            <a:picLocks noChangeAspect="1"/>
          </p:cNvPicPr>
          <p:nvPr/>
        </p:nvPicPr>
        <p:blipFill>
          <a:blip r:embed="rId2"/>
          <a:stretch>
            <a:fillRect/>
          </a:stretch>
        </p:blipFill>
        <p:spPr>
          <a:xfrm>
            <a:off x="0" y="0"/>
            <a:ext cx="12192000" cy="3048000"/>
          </a:xfrm>
          <a:prstGeom prst="rect">
            <a:avLst/>
          </a:prstGeom>
        </p:spPr>
      </p:pic>
      <p:pic>
        <p:nvPicPr>
          <p:cNvPr id="4" name="Picture 3" descr="A screen shot of a computer&#10;&#10;Description automatically generated">
            <a:extLst>
              <a:ext uri="{FF2B5EF4-FFF2-40B4-BE49-F238E27FC236}">
                <a16:creationId xmlns:a16="http://schemas.microsoft.com/office/drawing/2014/main" id="{DB9EC4FE-4BFA-F3A4-F7BA-5448B34161C3}"/>
              </a:ext>
            </a:extLst>
          </p:cNvPr>
          <p:cNvPicPr>
            <a:picLocks noChangeAspect="1"/>
          </p:cNvPicPr>
          <p:nvPr/>
        </p:nvPicPr>
        <p:blipFill>
          <a:blip r:embed="rId3"/>
          <a:stretch>
            <a:fillRect/>
          </a:stretch>
        </p:blipFill>
        <p:spPr>
          <a:xfrm>
            <a:off x="6006129" y="4475117"/>
            <a:ext cx="6185872" cy="2382884"/>
          </a:xfrm>
          <a:prstGeom prst="rect">
            <a:avLst/>
          </a:prstGeom>
        </p:spPr>
      </p:pic>
      <p:sp>
        <p:nvSpPr>
          <p:cNvPr id="6" name="TextBox 5">
            <a:extLst>
              <a:ext uri="{FF2B5EF4-FFF2-40B4-BE49-F238E27FC236}">
                <a16:creationId xmlns:a16="http://schemas.microsoft.com/office/drawing/2014/main" id="{3A9543D8-5237-1C51-36C2-23845AEF8F86}"/>
              </a:ext>
            </a:extLst>
          </p:cNvPr>
          <p:cNvSpPr txBox="1"/>
          <p:nvPr/>
        </p:nvSpPr>
        <p:spPr>
          <a:xfrm>
            <a:off x="0" y="3551786"/>
            <a:ext cx="12192000" cy="923330"/>
          </a:xfrm>
          <a:prstGeom prst="rect">
            <a:avLst/>
          </a:prstGeom>
          <a:noFill/>
        </p:spPr>
        <p:txBody>
          <a:bodyPr wrap="square">
            <a:spAutoFit/>
          </a:bodyPr>
          <a:lstStyle/>
          <a:p>
            <a:r>
              <a:rPr lang="en-US" sz="1800" b="0" i="0" dirty="0">
                <a:solidFill>
                  <a:schemeClr val="accent1"/>
                </a:solidFill>
                <a:effectLst/>
                <a:latin typeface="+mn-lt"/>
              </a:rPr>
              <a:t>Prefect takes the chaos out of building complex data workflows. Define your machine learning pipelines as code for easy management and version control. Prefect's flexible scheduling and robust monitoring give you unprecedented control and visibility into your ML processes.</a:t>
            </a:r>
            <a:endParaRPr lang="en-IN" sz="1800" dirty="0">
              <a:solidFill>
                <a:schemeClr val="accent1"/>
              </a:solidFill>
              <a:latin typeface="+mn-lt"/>
            </a:endParaRPr>
          </a:p>
        </p:txBody>
      </p:sp>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2830F334-4465-4C39-E908-3DD621EBFA87}"/>
                  </a:ext>
                </a:extLst>
              </p14:cNvPr>
              <p14:cNvContentPartPr/>
              <p14:nvPr/>
            </p14:nvContentPartPr>
            <p14:xfrm>
              <a:off x="9232812" y="6533315"/>
              <a:ext cx="1458720" cy="72360"/>
            </p14:xfrm>
          </p:contentPart>
        </mc:Choice>
        <mc:Fallback xmlns="">
          <p:pic>
            <p:nvPicPr>
              <p:cNvPr id="5" name="Ink 4">
                <a:extLst>
                  <a:ext uri="{FF2B5EF4-FFF2-40B4-BE49-F238E27FC236}">
                    <a16:creationId xmlns:a16="http://schemas.microsoft.com/office/drawing/2014/main" id="{2830F334-4465-4C39-E908-3DD621EBFA87}"/>
                  </a:ext>
                </a:extLst>
              </p:cNvPr>
              <p:cNvPicPr/>
              <p:nvPr/>
            </p:nvPicPr>
            <p:blipFill>
              <a:blip r:embed="rId5"/>
              <a:stretch>
                <a:fillRect/>
              </a:stretch>
            </p:blipFill>
            <p:spPr>
              <a:xfrm>
                <a:off x="9178812" y="6425315"/>
                <a:ext cx="1566360" cy="28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8" name="Ink 7">
                <a:extLst>
                  <a:ext uri="{FF2B5EF4-FFF2-40B4-BE49-F238E27FC236}">
                    <a16:creationId xmlns:a16="http://schemas.microsoft.com/office/drawing/2014/main" id="{4FC1FDF0-CB45-2F43-E8E1-BA74CA1443AA}"/>
                  </a:ext>
                </a:extLst>
              </p14:cNvPr>
              <p14:cNvContentPartPr/>
              <p14:nvPr/>
            </p14:nvContentPartPr>
            <p14:xfrm>
              <a:off x="8406612" y="6507755"/>
              <a:ext cx="1800000" cy="26640"/>
            </p14:xfrm>
          </p:contentPart>
        </mc:Choice>
        <mc:Fallback xmlns="">
          <p:pic>
            <p:nvPicPr>
              <p:cNvPr id="8" name="Ink 7">
                <a:extLst>
                  <a:ext uri="{FF2B5EF4-FFF2-40B4-BE49-F238E27FC236}">
                    <a16:creationId xmlns:a16="http://schemas.microsoft.com/office/drawing/2014/main" id="{4FC1FDF0-CB45-2F43-E8E1-BA74CA1443AA}"/>
                  </a:ext>
                </a:extLst>
              </p:cNvPr>
              <p:cNvPicPr/>
              <p:nvPr/>
            </p:nvPicPr>
            <p:blipFill>
              <a:blip r:embed="rId7"/>
              <a:stretch>
                <a:fillRect/>
              </a:stretch>
            </p:blipFill>
            <p:spPr>
              <a:xfrm>
                <a:off x="8352972" y="6400115"/>
                <a:ext cx="1907640" cy="242280"/>
              </a:xfrm>
              <a:prstGeom prst="rect">
                <a:avLst/>
              </a:prstGeom>
            </p:spPr>
          </p:pic>
        </mc:Fallback>
      </mc:AlternateContent>
    </p:spTree>
    <p:extLst>
      <p:ext uri="{BB962C8B-B14F-4D97-AF65-F5344CB8AC3E}">
        <p14:creationId xmlns:p14="http://schemas.microsoft.com/office/powerpoint/2010/main" val="42815648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CC445295-E3E8-D393-E46C-1EF0CCE60889}"/>
              </a:ext>
            </a:extLst>
          </p:cNvPr>
          <p:cNvPicPr>
            <a:picLocks noChangeAspect="1"/>
          </p:cNvPicPr>
          <p:nvPr/>
        </p:nvPicPr>
        <p:blipFill>
          <a:blip r:embed="rId2"/>
          <a:stretch>
            <a:fillRect/>
          </a:stretch>
        </p:blipFill>
        <p:spPr>
          <a:xfrm>
            <a:off x="1" y="816003"/>
            <a:ext cx="12192000" cy="6041997"/>
          </a:xfrm>
          <a:prstGeom prst="rect">
            <a:avLst/>
          </a:prstGeom>
        </p:spPr>
      </p:pic>
      <p:sp>
        <p:nvSpPr>
          <p:cNvPr id="2" name="Rectangle 1">
            <a:extLst>
              <a:ext uri="{FF2B5EF4-FFF2-40B4-BE49-F238E27FC236}">
                <a16:creationId xmlns:a16="http://schemas.microsoft.com/office/drawing/2014/main" id="{DBC9FF03-CF35-C67F-93BF-09E9E5D6C518}"/>
              </a:ext>
            </a:extLst>
          </p:cNvPr>
          <p:cNvSpPr/>
          <p:nvPr/>
        </p:nvSpPr>
        <p:spPr>
          <a:xfrm>
            <a:off x="2846005" y="0"/>
            <a:ext cx="6340197" cy="923330"/>
          </a:xfrm>
          <a:prstGeom prst="rect">
            <a:avLst/>
          </a:prstGeom>
          <a:noFill/>
        </p:spPr>
        <p:txBody>
          <a:bodyPr wrap="none" lIns="91440" tIns="45720" rIns="91440" bIns="45720">
            <a:spAutoFit/>
          </a:bodyPr>
          <a:lstStyle/>
          <a:p>
            <a:pPr algn="ctr"/>
            <a:r>
              <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Prefect Dashboard</a:t>
            </a:r>
          </a:p>
        </p:txBody>
      </p:sp>
    </p:spTree>
    <p:extLst>
      <p:ext uri="{BB962C8B-B14F-4D97-AF65-F5344CB8AC3E}">
        <p14:creationId xmlns:p14="http://schemas.microsoft.com/office/powerpoint/2010/main" val="28834412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AFD9D094-66A0-7C4F-5F06-92E6B91D81E4}"/>
              </a:ext>
            </a:extLst>
          </p:cNvPr>
          <p:cNvPicPr>
            <a:picLocks noChangeAspect="1"/>
          </p:cNvPicPr>
          <p:nvPr/>
        </p:nvPicPr>
        <p:blipFill>
          <a:blip r:embed="rId2"/>
          <a:stretch>
            <a:fillRect/>
          </a:stretch>
        </p:blipFill>
        <p:spPr>
          <a:xfrm>
            <a:off x="5294461" y="-1"/>
            <a:ext cx="6897539" cy="3429001"/>
          </a:xfrm>
          <a:prstGeom prst="rect">
            <a:avLst/>
          </a:prstGeom>
        </p:spPr>
      </p:pic>
      <p:pic>
        <p:nvPicPr>
          <p:cNvPr id="5" name="Picture 4" descr="A screenshot of a computer program&#10;&#10;Description automatically generated">
            <a:extLst>
              <a:ext uri="{FF2B5EF4-FFF2-40B4-BE49-F238E27FC236}">
                <a16:creationId xmlns:a16="http://schemas.microsoft.com/office/drawing/2014/main" id="{A072B3B0-1C93-BBF9-D18C-5B5ED6C60AD4}"/>
              </a:ext>
            </a:extLst>
          </p:cNvPr>
          <p:cNvPicPr>
            <a:picLocks noChangeAspect="1"/>
          </p:cNvPicPr>
          <p:nvPr/>
        </p:nvPicPr>
        <p:blipFill>
          <a:blip r:embed="rId3"/>
          <a:stretch>
            <a:fillRect/>
          </a:stretch>
        </p:blipFill>
        <p:spPr>
          <a:xfrm>
            <a:off x="5294461" y="3427592"/>
            <a:ext cx="6897539" cy="3429001"/>
          </a:xfrm>
          <a:prstGeom prst="rect">
            <a:avLst/>
          </a:prstGeom>
        </p:spPr>
      </p:pic>
      <p:sp>
        <p:nvSpPr>
          <p:cNvPr id="2" name="TextBox 1">
            <a:extLst>
              <a:ext uri="{FF2B5EF4-FFF2-40B4-BE49-F238E27FC236}">
                <a16:creationId xmlns:a16="http://schemas.microsoft.com/office/drawing/2014/main" id="{9818F278-61AC-586D-B9E0-A78D23915871}"/>
              </a:ext>
            </a:extLst>
          </p:cNvPr>
          <p:cNvSpPr txBox="1"/>
          <p:nvPr/>
        </p:nvSpPr>
        <p:spPr>
          <a:xfrm>
            <a:off x="213064" y="2831976"/>
            <a:ext cx="4847208" cy="523220"/>
          </a:xfrm>
          <a:prstGeom prst="rect">
            <a:avLst/>
          </a:prstGeom>
          <a:noFill/>
        </p:spPr>
        <p:txBody>
          <a:bodyPr wrap="square" rtlCol="0">
            <a:spAutoFit/>
          </a:bodyPr>
          <a:lstStyle/>
          <a:p>
            <a:r>
              <a:rPr lang="en-IN" sz="2800" dirty="0">
                <a:solidFill>
                  <a:schemeClr val="accent1"/>
                </a:solidFill>
              </a:rPr>
              <a:t>Workflow Tracking</a:t>
            </a:r>
          </a:p>
        </p:txBody>
      </p:sp>
    </p:spTree>
    <p:extLst>
      <p:ext uri="{BB962C8B-B14F-4D97-AF65-F5344CB8AC3E}">
        <p14:creationId xmlns:p14="http://schemas.microsoft.com/office/powerpoint/2010/main" val="25990340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9E78F3D-C856-5E1F-FA25-90A6AF6DC188}"/>
              </a:ext>
            </a:extLst>
          </p:cNvPr>
          <p:cNvSpPr txBox="1"/>
          <p:nvPr/>
        </p:nvSpPr>
        <p:spPr>
          <a:xfrm>
            <a:off x="275207" y="1509204"/>
            <a:ext cx="11532094" cy="4247317"/>
          </a:xfrm>
          <a:prstGeom prst="rect">
            <a:avLst/>
          </a:prstGeom>
          <a:noFill/>
        </p:spPr>
        <p:txBody>
          <a:bodyPr wrap="square">
            <a:spAutoFit/>
          </a:bodyPr>
          <a:lstStyle/>
          <a:p>
            <a:pPr algn="l"/>
            <a:r>
              <a:rPr lang="en-US" sz="1800" b="1" i="0" dirty="0">
                <a:solidFill>
                  <a:schemeClr val="tx1"/>
                </a:solidFill>
                <a:effectLst/>
                <a:latin typeface="+mn-lt"/>
              </a:rPr>
              <a:t>Cron :</a:t>
            </a:r>
          </a:p>
          <a:p>
            <a:pPr algn="l"/>
            <a:endParaRPr lang="en-US" sz="1800" i="0" dirty="0">
              <a:solidFill>
                <a:schemeClr val="accent1"/>
              </a:solidFill>
              <a:effectLst/>
              <a:latin typeface="+mn-lt"/>
            </a:endParaRPr>
          </a:p>
          <a:p>
            <a:pPr algn="l"/>
            <a:r>
              <a:rPr lang="en-US" sz="1800" i="0" dirty="0">
                <a:solidFill>
                  <a:schemeClr val="accent1"/>
                </a:solidFill>
                <a:effectLst/>
                <a:latin typeface="+mn-lt"/>
              </a:rPr>
              <a:t>A powerful tool used to schedule tasks to execute automatically at specific times or intervals.</a:t>
            </a:r>
          </a:p>
          <a:p>
            <a:pPr algn="l"/>
            <a:r>
              <a:rPr lang="en-US" sz="1800" i="0" dirty="0">
                <a:solidFill>
                  <a:schemeClr val="accent1"/>
                </a:solidFill>
                <a:effectLst/>
                <a:latin typeface="+mn-lt"/>
              </a:rPr>
              <a:t>You define these schedules using special expressions (e.g., "0 5 * * 1" to run every Monday at 5:00 AM)</a:t>
            </a:r>
          </a:p>
          <a:p>
            <a:pPr algn="l">
              <a:buFont typeface="Arial" panose="020B0604020202020204" pitchFamily="34" charset="0"/>
              <a:buChar char="•"/>
            </a:pPr>
            <a:endParaRPr lang="en-US" sz="1800" i="0" dirty="0">
              <a:solidFill>
                <a:schemeClr val="accent1"/>
              </a:solidFill>
              <a:effectLst/>
              <a:latin typeface="+mn-lt"/>
            </a:endParaRPr>
          </a:p>
          <a:p>
            <a:pPr algn="l"/>
            <a:r>
              <a:rPr lang="en-US" sz="1800" b="1" i="0" dirty="0">
                <a:solidFill>
                  <a:schemeClr val="tx1"/>
                </a:solidFill>
                <a:effectLst/>
                <a:latin typeface="+mn-lt"/>
              </a:rPr>
              <a:t>Prefect Auto-Scheduling : </a:t>
            </a:r>
          </a:p>
          <a:p>
            <a:pPr algn="l"/>
            <a:endParaRPr lang="en-US" sz="1800" dirty="0">
              <a:solidFill>
                <a:schemeClr val="accent1"/>
              </a:solidFill>
              <a:latin typeface="+mn-lt"/>
            </a:endParaRPr>
          </a:p>
          <a:p>
            <a:pPr algn="l"/>
            <a:r>
              <a:rPr lang="en-US" sz="1800" i="0" dirty="0">
                <a:solidFill>
                  <a:schemeClr val="accent1"/>
                </a:solidFill>
                <a:effectLst/>
                <a:latin typeface="+mn-lt"/>
              </a:rPr>
              <a:t>Prefect integrates with cron, allowing you to schedule your workflows to run on a recurring basis.</a:t>
            </a:r>
          </a:p>
          <a:p>
            <a:pPr algn="l"/>
            <a:r>
              <a:rPr lang="en-US" sz="1800" i="0" dirty="0">
                <a:solidFill>
                  <a:schemeClr val="accent1"/>
                </a:solidFill>
                <a:effectLst/>
                <a:latin typeface="+mn-lt"/>
              </a:rPr>
              <a:t>This automation ensures your data pipelines run reliably without the need for manual triggering.</a:t>
            </a:r>
          </a:p>
          <a:p>
            <a:pPr algn="l"/>
            <a:endParaRPr lang="en-US" sz="1800" dirty="0">
              <a:solidFill>
                <a:schemeClr val="accent1"/>
              </a:solidFill>
              <a:latin typeface="+mn-lt"/>
            </a:endParaRPr>
          </a:p>
          <a:p>
            <a:pPr algn="l"/>
            <a:r>
              <a:rPr lang="en-US" sz="1800" b="1" i="0" dirty="0">
                <a:solidFill>
                  <a:schemeClr val="tx1"/>
                </a:solidFill>
                <a:effectLst/>
                <a:latin typeface="+mn-lt"/>
              </a:rPr>
              <a:t>Benefits : </a:t>
            </a:r>
          </a:p>
          <a:p>
            <a:pPr algn="l"/>
            <a:endParaRPr lang="en-US" sz="1800" i="0" dirty="0">
              <a:solidFill>
                <a:schemeClr val="accent1"/>
              </a:solidFill>
              <a:effectLst/>
              <a:latin typeface="+mn-lt"/>
            </a:endParaRPr>
          </a:p>
          <a:p>
            <a:pPr algn="l"/>
            <a:r>
              <a:rPr lang="en-US" sz="1800" i="0" dirty="0">
                <a:solidFill>
                  <a:schemeClr val="accent1"/>
                </a:solidFill>
                <a:effectLst/>
                <a:latin typeface="+mn-lt"/>
              </a:rPr>
              <a:t>Saves time : No need to manually start your workflows.</a:t>
            </a:r>
          </a:p>
          <a:p>
            <a:pPr algn="l"/>
            <a:r>
              <a:rPr lang="en-US" sz="1800" i="0" dirty="0">
                <a:solidFill>
                  <a:schemeClr val="accent1"/>
                </a:solidFill>
                <a:effectLst/>
                <a:latin typeface="+mn-lt"/>
              </a:rPr>
              <a:t>Consistency : Your processes execute on a predictable schedule.</a:t>
            </a:r>
          </a:p>
          <a:p>
            <a:pPr algn="l"/>
            <a:r>
              <a:rPr lang="en-US" sz="1800" i="0" dirty="0">
                <a:solidFill>
                  <a:schemeClr val="accent1"/>
                </a:solidFill>
                <a:effectLst/>
                <a:latin typeface="+mn-lt"/>
              </a:rPr>
              <a:t>Focus : You spend less time managing execution and more time on development.</a:t>
            </a:r>
          </a:p>
        </p:txBody>
      </p:sp>
      <p:pic>
        <p:nvPicPr>
          <p:cNvPr id="5" name="Graphic 4" descr="Workflow with solid fill">
            <a:extLst>
              <a:ext uri="{FF2B5EF4-FFF2-40B4-BE49-F238E27FC236}">
                <a16:creationId xmlns:a16="http://schemas.microsoft.com/office/drawing/2014/main" id="{8045CE75-9032-7667-4A1A-0DC28F67AA2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629096" y="15702"/>
            <a:ext cx="1331650" cy="1331650"/>
          </a:xfrm>
          <a:prstGeom prst="rect">
            <a:avLst/>
          </a:prstGeom>
        </p:spPr>
      </p:pic>
      <p:sp>
        <p:nvSpPr>
          <p:cNvPr id="6" name="TextBox 5">
            <a:extLst>
              <a:ext uri="{FF2B5EF4-FFF2-40B4-BE49-F238E27FC236}">
                <a16:creationId xmlns:a16="http://schemas.microsoft.com/office/drawing/2014/main" id="{BEB89A66-0380-2E26-650D-F4BE4FE75CAA}"/>
              </a:ext>
            </a:extLst>
          </p:cNvPr>
          <p:cNvSpPr txBox="1"/>
          <p:nvPr/>
        </p:nvSpPr>
        <p:spPr>
          <a:xfrm>
            <a:off x="3486885" y="383523"/>
            <a:ext cx="4955203" cy="646331"/>
          </a:xfrm>
          <a:prstGeom prst="rect">
            <a:avLst/>
          </a:prstGeom>
          <a:noFill/>
        </p:spPr>
        <p:txBody>
          <a:bodyPr wrap="none" rtlCol="0">
            <a:spAutoFit/>
          </a:bodyPr>
          <a:lstStyle/>
          <a:p>
            <a:r>
              <a:rPr lang="en-IN" sz="3600" b="1" dirty="0">
                <a:solidFill>
                  <a:schemeClr val="accent1"/>
                </a:solidFill>
              </a:rPr>
              <a:t>Automating Workflow</a:t>
            </a:r>
          </a:p>
        </p:txBody>
      </p:sp>
      <p:pic>
        <p:nvPicPr>
          <p:cNvPr id="10" name="Picture 9" descr="A blue and grey triangle&#10;&#10;Description automatically generated">
            <a:extLst>
              <a:ext uri="{FF2B5EF4-FFF2-40B4-BE49-F238E27FC236}">
                <a16:creationId xmlns:a16="http://schemas.microsoft.com/office/drawing/2014/main" id="{2A9DC6B7-FEC1-199C-32C6-5A7CE201BA45}"/>
              </a:ext>
            </a:extLst>
          </p:cNvPr>
          <p:cNvPicPr>
            <a:picLocks noChangeAspect="1"/>
          </p:cNvPicPr>
          <p:nvPr/>
        </p:nvPicPr>
        <p:blipFill>
          <a:blip r:embed="rId4"/>
          <a:stretch>
            <a:fillRect/>
          </a:stretch>
        </p:blipFill>
        <p:spPr>
          <a:xfrm>
            <a:off x="2479829" y="155712"/>
            <a:ext cx="686883" cy="1101951"/>
          </a:xfrm>
          <a:prstGeom prst="rect">
            <a:avLst/>
          </a:prstGeom>
        </p:spPr>
      </p:pic>
      <p:sp>
        <p:nvSpPr>
          <p:cNvPr id="11" name="Rectangle 10">
            <a:extLst>
              <a:ext uri="{FF2B5EF4-FFF2-40B4-BE49-F238E27FC236}">
                <a16:creationId xmlns:a16="http://schemas.microsoft.com/office/drawing/2014/main" id="{E021488E-8E22-6ADF-0DC0-9C9F23F0C1F9}"/>
              </a:ext>
            </a:extLst>
          </p:cNvPr>
          <p:cNvSpPr/>
          <p:nvPr/>
        </p:nvSpPr>
        <p:spPr>
          <a:xfrm>
            <a:off x="8797770" y="6001304"/>
            <a:ext cx="3394229" cy="84099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7693323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1B5889B3-A0B1-4B19-9E9A-DE54AB90B75D}"/>
              </a:ext>
            </a:extLst>
          </p:cNvPr>
          <p:cNvPicPr>
            <a:picLocks noChangeAspect="1"/>
          </p:cNvPicPr>
          <p:nvPr/>
        </p:nvPicPr>
        <p:blipFill>
          <a:blip r:embed="rId2"/>
          <a:stretch>
            <a:fillRect/>
          </a:stretch>
        </p:blipFill>
        <p:spPr>
          <a:xfrm>
            <a:off x="0" y="878889"/>
            <a:ext cx="12192000" cy="5979112"/>
          </a:xfrm>
          <a:prstGeom prst="rect">
            <a:avLst/>
          </a:prstGeom>
        </p:spPr>
      </p:pic>
      <p:sp>
        <p:nvSpPr>
          <p:cNvPr id="4" name="TextBox 3">
            <a:extLst>
              <a:ext uri="{FF2B5EF4-FFF2-40B4-BE49-F238E27FC236}">
                <a16:creationId xmlns:a16="http://schemas.microsoft.com/office/drawing/2014/main" id="{71BD9148-7461-63BB-6B91-40C82A2261EE}"/>
              </a:ext>
            </a:extLst>
          </p:cNvPr>
          <p:cNvSpPr txBox="1"/>
          <p:nvPr/>
        </p:nvSpPr>
        <p:spPr>
          <a:xfrm>
            <a:off x="0" y="142042"/>
            <a:ext cx="7422225" cy="584775"/>
          </a:xfrm>
          <a:prstGeom prst="rect">
            <a:avLst/>
          </a:prstGeom>
          <a:noFill/>
        </p:spPr>
        <p:txBody>
          <a:bodyPr wrap="none" rtlCol="0">
            <a:spAutoFit/>
          </a:bodyPr>
          <a:lstStyle/>
          <a:p>
            <a:r>
              <a:rPr lang="en-IN" sz="3200" b="1" dirty="0">
                <a:solidFill>
                  <a:schemeClr val="accent1"/>
                </a:solidFill>
              </a:rPr>
              <a:t>Scheduled runs at specific intervals</a:t>
            </a:r>
          </a:p>
        </p:txBody>
      </p:sp>
    </p:spTree>
    <p:extLst>
      <p:ext uri="{BB962C8B-B14F-4D97-AF65-F5344CB8AC3E}">
        <p14:creationId xmlns:p14="http://schemas.microsoft.com/office/powerpoint/2010/main" val="32073743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a:solidFill>
                  <a:srgbClr val="C00000"/>
                </a:solidFill>
                <a:latin typeface="Libre Baskerville"/>
                <a:ea typeface="Libre Baskerville"/>
                <a:cs typeface="Libre Baskerville"/>
                <a:sym typeface="Libre Baskerville"/>
              </a:rPr>
              <a:t>THANK YOU</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959817C-3665-65C5-906A-0C6FE284281C}"/>
              </a:ext>
            </a:extLst>
          </p:cNvPr>
          <p:cNvPicPr>
            <a:picLocks noChangeAspect="1"/>
          </p:cNvPicPr>
          <p:nvPr/>
        </p:nvPicPr>
        <p:blipFill>
          <a:blip r:embed="rId2"/>
          <a:stretch>
            <a:fillRect/>
          </a:stretch>
        </p:blipFill>
        <p:spPr>
          <a:xfrm>
            <a:off x="-67376" y="-31833"/>
            <a:ext cx="12464716" cy="6901277"/>
          </a:xfrm>
          <a:prstGeom prst="rect">
            <a:avLst/>
          </a:prstGeom>
        </p:spPr>
      </p:pic>
      <p:sp>
        <p:nvSpPr>
          <p:cNvPr id="10" name="TextBox 9">
            <a:extLst>
              <a:ext uri="{FF2B5EF4-FFF2-40B4-BE49-F238E27FC236}">
                <a16:creationId xmlns:a16="http://schemas.microsoft.com/office/drawing/2014/main" id="{2BCE89D3-4C61-874E-2918-05B995D14FC4}"/>
              </a:ext>
            </a:extLst>
          </p:cNvPr>
          <p:cNvSpPr txBox="1"/>
          <p:nvPr/>
        </p:nvSpPr>
        <p:spPr>
          <a:xfrm>
            <a:off x="1290221" y="4815227"/>
            <a:ext cx="10164932" cy="738664"/>
          </a:xfrm>
          <a:prstGeom prst="rect">
            <a:avLst/>
          </a:prstGeom>
          <a:noFill/>
        </p:spPr>
        <p:txBody>
          <a:bodyPr wrap="square" rtlCol="0">
            <a:spAutoFit/>
          </a:bodyPr>
          <a:lstStyle/>
          <a:p>
            <a:r>
              <a:rPr lang="en-US" b="1" i="0" dirty="0">
                <a:solidFill>
                  <a:srgbClr val="E3E3E3"/>
                </a:solidFill>
                <a:effectLst/>
                <a:latin typeface="+mn-lt"/>
              </a:rPr>
              <a:t>MLflow provides an open-source platform to track every aspect of your machine learning experiments. Log parameters, code, and results to ensure reproducibility, facilitate collaboration, and confidently select the best-performing models for deployment.</a:t>
            </a:r>
            <a:endParaRPr lang="en-IN" b="1" dirty="0">
              <a:solidFill>
                <a:schemeClr val="accent1"/>
              </a:solidFill>
              <a:latin typeface="+mn-lt"/>
            </a:endParaRPr>
          </a:p>
        </p:txBody>
      </p:sp>
      <p:sp>
        <p:nvSpPr>
          <p:cNvPr id="2" name="TextBox 1">
            <a:extLst>
              <a:ext uri="{FF2B5EF4-FFF2-40B4-BE49-F238E27FC236}">
                <a16:creationId xmlns:a16="http://schemas.microsoft.com/office/drawing/2014/main" id="{8689D15D-1FD3-57FE-9727-164B951F2983}"/>
              </a:ext>
            </a:extLst>
          </p:cNvPr>
          <p:cNvSpPr txBox="1"/>
          <p:nvPr/>
        </p:nvSpPr>
        <p:spPr>
          <a:xfrm>
            <a:off x="184951" y="6334780"/>
            <a:ext cx="2210540" cy="523220"/>
          </a:xfrm>
          <a:prstGeom prst="rect">
            <a:avLst/>
          </a:prstGeom>
          <a:noFill/>
        </p:spPr>
        <p:txBody>
          <a:bodyPr wrap="square" rtlCol="0">
            <a:spAutoFit/>
          </a:bodyPr>
          <a:lstStyle/>
          <a:p>
            <a:r>
              <a:rPr lang="en-IN" dirty="0">
                <a:solidFill>
                  <a:schemeClr val="accent1">
                    <a:lumMod val="75000"/>
                  </a:schemeClr>
                </a:solidFill>
              </a:rPr>
              <a:t>http://127.0.0.1:5000/</a:t>
            </a:r>
          </a:p>
          <a:p>
            <a:endParaRPr lang="en-IN" dirty="0"/>
          </a:p>
        </p:txBody>
      </p:sp>
    </p:spTree>
    <p:extLst>
      <p:ext uri="{BB962C8B-B14F-4D97-AF65-F5344CB8AC3E}">
        <p14:creationId xmlns:p14="http://schemas.microsoft.com/office/powerpoint/2010/main" val="23202096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screenshot of a computer&#10;&#10;Description automatically generated">
            <a:extLst>
              <a:ext uri="{FF2B5EF4-FFF2-40B4-BE49-F238E27FC236}">
                <a16:creationId xmlns:a16="http://schemas.microsoft.com/office/drawing/2014/main" id="{1B5C3951-03EB-C206-FA55-B9BC7F70E3C0}"/>
              </a:ext>
            </a:extLst>
          </p:cNvPr>
          <p:cNvPicPr>
            <a:picLocks noChangeAspect="1"/>
          </p:cNvPicPr>
          <p:nvPr/>
        </p:nvPicPr>
        <p:blipFill>
          <a:blip r:embed="rId2"/>
          <a:stretch>
            <a:fillRect/>
          </a:stretch>
        </p:blipFill>
        <p:spPr>
          <a:xfrm>
            <a:off x="941032" y="1313895"/>
            <a:ext cx="11114844" cy="5432764"/>
          </a:xfrm>
          <a:prstGeom prst="rect">
            <a:avLst/>
          </a:prstGeom>
        </p:spPr>
      </p:pic>
      <p:sp>
        <p:nvSpPr>
          <p:cNvPr id="2" name="Rectangle 1">
            <a:extLst>
              <a:ext uri="{FF2B5EF4-FFF2-40B4-BE49-F238E27FC236}">
                <a16:creationId xmlns:a16="http://schemas.microsoft.com/office/drawing/2014/main" id="{8CDD87D6-B689-6370-9136-F881C72D0FA1}"/>
              </a:ext>
            </a:extLst>
          </p:cNvPr>
          <p:cNvSpPr/>
          <p:nvPr/>
        </p:nvSpPr>
        <p:spPr>
          <a:xfrm>
            <a:off x="2483472" y="301841"/>
            <a:ext cx="7225055" cy="923330"/>
          </a:xfrm>
          <a:prstGeom prst="rect">
            <a:avLst/>
          </a:prstGeom>
          <a:noFill/>
        </p:spPr>
        <p:txBody>
          <a:bodyPr wrap="none" lIns="91440" tIns="45720" rIns="91440" bIns="45720">
            <a:spAutoFit/>
          </a:bodyPr>
          <a:lstStyle/>
          <a:p>
            <a:pPr algn="ctr"/>
            <a:r>
              <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ML Flow interactive UI</a:t>
            </a:r>
          </a:p>
        </p:txBody>
      </p:sp>
    </p:spTree>
    <p:extLst>
      <p:ext uri="{BB962C8B-B14F-4D97-AF65-F5344CB8AC3E}">
        <p14:creationId xmlns:p14="http://schemas.microsoft.com/office/powerpoint/2010/main" val="30452677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omputer&#10;&#10;Description automatically generated">
            <a:extLst>
              <a:ext uri="{FF2B5EF4-FFF2-40B4-BE49-F238E27FC236}">
                <a16:creationId xmlns:a16="http://schemas.microsoft.com/office/drawing/2014/main" id="{A1FE6BDB-440B-0357-D6FF-402AE055FBF1}"/>
              </a:ext>
            </a:extLst>
          </p:cNvPr>
          <p:cNvPicPr>
            <a:picLocks noChangeAspect="1"/>
          </p:cNvPicPr>
          <p:nvPr/>
        </p:nvPicPr>
        <p:blipFill>
          <a:blip r:embed="rId2"/>
          <a:stretch>
            <a:fillRect/>
          </a:stretch>
        </p:blipFill>
        <p:spPr>
          <a:xfrm>
            <a:off x="142043" y="895566"/>
            <a:ext cx="11925670" cy="5872725"/>
          </a:xfrm>
          <a:prstGeom prst="rect">
            <a:avLst/>
          </a:prstGeom>
        </p:spPr>
      </p:pic>
      <p:sp>
        <p:nvSpPr>
          <p:cNvPr id="2" name="TextBox 1">
            <a:extLst>
              <a:ext uri="{FF2B5EF4-FFF2-40B4-BE49-F238E27FC236}">
                <a16:creationId xmlns:a16="http://schemas.microsoft.com/office/drawing/2014/main" id="{87162369-8EF8-2FF2-6482-DD69A3C0A67D}"/>
              </a:ext>
            </a:extLst>
          </p:cNvPr>
          <p:cNvSpPr txBox="1"/>
          <p:nvPr/>
        </p:nvSpPr>
        <p:spPr>
          <a:xfrm>
            <a:off x="124287" y="372346"/>
            <a:ext cx="11549848" cy="523220"/>
          </a:xfrm>
          <a:prstGeom prst="rect">
            <a:avLst/>
          </a:prstGeom>
          <a:noFill/>
        </p:spPr>
        <p:txBody>
          <a:bodyPr wrap="square" rtlCol="0">
            <a:spAutoFit/>
          </a:bodyPr>
          <a:lstStyle/>
          <a:p>
            <a:r>
              <a:rPr lang="en-IN" sz="2800" b="1" dirty="0">
                <a:solidFill>
                  <a:schemeClr val="accent1">
                    <a:lumMod val="75000"/>
                  </a:schemeClr>
                </a:solidFill>
                <a:latin typeface="+mn-lt"/>
              </a:rPr>
              <a:t>Renaming run names with appropriate models</a:t>
            </a:r>
          </a:p>
        </p:txBody>
      </p:sp>
    </p:spTree>
    <p:extLst>
      <p:ext uri="{BB962C8B-B14F-4D97-AF65-F5344CB8AC3E}">
        <p14:creationId xmlns:p14="http://schemas.microsoft.com/office/powerpoint/2010/main" val="28187977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omputer&#10;&#10;Description automatically generated">
            <a:extLst>
              <a:ext uri="{FF2B5EF4-FFF2-40B4-BE49-F238E27FC236}">
                <a16:creationId xmlns:a16="http://schemas.microsoft.com/office/drawing/2014/main" id="{3D006370-946D-D361-D242-5EE0ACFFFD22}"/>
              </a:ext>
            </a:extLst>
          </p:cNvPr>
          <p:cNvPicPr>
            <a:picLocks noChangeAspect="1"/>
          </p:cNvPicPr>
          <p:nvPr/>
        </p:nvPicPr>
        <p:blipFill>
          <a:blip r:embed="rId2"/>
          <a:stretch>
            <a:fillRect/>
          </a:stretch>
        </p:blipFill>
        <p:spPr>
          <a:xfrm>
            <a:off x="482744" y="1056442"/>
            <a:ext cx="11546499" cy="5713049"/>
          </a:xfrm>
          <a:prstGeom prst="rect">
            <a:avLst/>
          </a:prstGeom>
        </p:spPr>
      </p:pic>
      <p:sp>
        <p:nvSpPr>
          <p:cNvPr id="2" name="TextBox 1">
            <a:extLst>
              <a:ext uri="{FF2B5EF4-FFF2-40B4-BE49-F238E27FC236}">
                <a16:creationId xmlns:a16="http://schemas.microsoft.com/office/drawing/2014/main" id="{CC6DFA60-4B58-5E92-FFF3-741F1A445B77}"/>
              </a:ext>
            </a:extLst>
          </p:cNvPr>
          <p:cNvSpPr txBox="1"/>
          <p:nvPr/>
        </p:nvSpPr>
        <p:spPr>
          <a:xfrm>
            <a:off x="482744" y="389093"/>
            <a:ext cx="9996257" cy="523220"/>
          </a:xfrm>
          <a:prstGeom prst="rect">
            <a:avLst/>
          </a:prstGeom>
          <a:noFill/>
        </p:spPr>
        <p:txBody>
          <a:bodyPr wrap="square" rtlCol="0">
            <a:spAutoFit/>
          </a:bodyPr>
          <a:lstStyle/>
          <a:p>
            <a:r>
              <a:rPr lang="en-IN" sz="2800" b="1" dirty="0">
                <a:solidFill>
                  <a:schemeClr val="accent1">
                    <a:lumMod val="75000"/>
                  </a:schemeClr>
                </a:solidFill>
                <a:latin typeface="+mn-lt"/>
              </a:rPr>
              <a:t>Registering best models</a:t>
            </a:r>
          </a:p>
        </p:txBody>
      </p:sp>
    </p:spTree>
    <p:extLst>
      <p:ext uri="{BB962C8B-B14F-4D97-AF65-F5344CB8AC3E}">
        <p14:creationId xmlns:p14="http://schemas.microsoft.com/office/powerpoint/2010/main" val="39184288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48B7F47F-73B3-E894-FD14-F7800216B7C1}"/>
              </a:ext>
            </a:extLst>
          </p:cNvPr>
          <p:cNvPicPr>
            <a:picLocks noChangeAspect="1"/>
          </p:cNvPicPr>
          <p:nvPr/>
        </p:nvPicPr>
        <p:blipFill>
          <a:blip r:embed="rId2"/>
          <a:stretch>
            <a:fillRect/>
          </a:stretch>
        </p:blipFill>
        <p:spPr>
          <a:xfrm>
            <a:off x="5332923" y="85022"/>
            <a:ext cx="6748242" cy="3302032"/>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C215C67B-F970-6D8B-7E2E-70D2EF0AE67C}"/>
              </a:ext>
            </a:extLst>
          </p:cNvPr>
          <p:cNvPicPr>
            <a:picLocks noChangeAspect="1"/>
          </p:cNvPicPr>
          <p:nvPr/>
        </p:nvPicPr>
        <p:blipFill>
          <a:blip r:embed="rId3"/>
          <a:stretch>
            <a:fillRect/>
          </a:stretch>
        </p:blipFill>
        <p:spPr>
          <a:xfrm>
            <a:off x="5332923" y="3470946"/>
            <a:ext cx="6748242" cy="3302032"/>
          </a:xfrm>
          <a:prstGeom prst="rect">
            <a:avLst/>
          </a:prstGeom>
        </p:spPr>
      </p:pic>
      <p:sp>
        <p:nvSpPr>
          <p:cNvPr id="2" name="TextBox 1">
            <a:extLst>
              <a:ext uri="{FF2B5EF4-FFF2-40B4-BE49-F238E27FC236}">
                <a16:creationId xmlns:a16="http://schemas.microsoft.com/office/drawing/2014/main" id="{99C2DA68-C190-6F89-C016-AF36660BB696}"/>
              </a:ext>
            </a:extLst>
          </p:cNvPr>
          <p:cNvSpPr txBox="1"/>
          <p:nvPr/>
        </p:nvSpPr>
        <p:spPr>
          <a:xfrm>
            <a:off x="257452" y="2601157"/>
            <a:ext cx="4900474" cy="1200329"/>
          </a:xfrm>
          <a:prstGeom prst="rect">
            <a:avLst/>
          </a:prstGeom>
          <a:noFill/>
        </p:spPr>
        <p:txBody>
          <a:bodyPr wrap="square" rtlCol="0">
            <a:spAutoFit/>
          </a:bodyPr>
          <a:lstStyle/>
          <a:p>
            <a:r>
              <a:rPr lang="en-IN" sz="2400" b="1" dirty="0">
                <a:solidFill>
                  <a:schemeClr val="accent1">
                    <a:lumMod val="75000"/>
                  </a:schemeClr>
                </a:solidFill>
              </a:rPr>
              <a:t>Choosing best models for production based on model’s</a:t>
            </a:r>
          </a:p>
          <a:p>
            <a:r>
              <a:rPr lang="en-IN" sz="2400" b="1" dirty="0">
                <a:solidFill>
                  <a:schemeClr val="accent1">
                    <a:lumMod val="75000"/>
                  </a:schemeClr>
                </a:solidFill>
              </a:rPr>
              <a:t>performance</a:t>
            </a:r>
          </a:p>
        </p:txBody>
      </p:sp>
    </p:spTree>
    <p:extLst>
      <p:ext uri="{BB962C8B-B14F-4D97-AF65-F5344CB8AC3E}">
        <p14:creationId xmlns:p14="http://schemas.microsoft.com/office/powerpoint/2010/main" val="27041071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A screenshot of a computer&#10;&#10;Description automatically generated">
            <a:extLst>
              <a:ext uri="{FF2B5EF4-FFF2-40B4-BE49-F238E27FC236}">
                <a16:creationId xmlns:a16="http://schemas.microsoft.com/office/drawing/2014/main" id="{232012DE-380F-9540-A789-390E9ACCB1C7}"/>
              </a:ext>
            </a:extLst>
          </p:cNvPr>
          <p:cNvPicPr>
            <a:picLocks noChangeAspect="1"/>
          </p:cNvPicPr>
          <p:nvPr/>
        </p:nvPicPr>
        <p:blipFill>
          <a:blip r:embed="rId2"/>
          <a:stretch>
            <a:fillRect/>
          </a:stretch>
        </p:blipFill>
        <p:spPr>
          <a:xfrm>
            <a:off x="-3580" y="0"/>
            <a:ext cx="6099580" cy="3013237"/>
          </a:xfrm>
          <a:prstGeom prst="rect">
            <a:avLst/>
          </a:prstGeom>
        </p:spPr>
      </p:pic>
      <p:pic>
        <p:nvPicPr>
          <p:cNvPr id="13" name="Picture 12" descr="A screenshot of a computer&#10;&#10;Description automatically generated">
            <a:extLst>
              <a:ext uri="{FF2B5EF4-FFF2-40B4-BE49-F238E27FC236}">
                <a16:creationId xmlns:a16="http://schemas.microsoft.com/office/drawing/2014/main" id="{2337BDCA-A89A-09BE-DE0E-485F45334DF0}"/>
              </a:ext>
            </a:extLst>
          </p:cNvPr>
          <p:cNvPicPr>
            <a:picLocks noChangeAspect="1"/>
          </p:cNvPicPr>
          <p:nvPr/>
        </p:nvPicPr>
        <p:blipFill>
          <a:blip r:embed="rId3"/>
          <a:stretch>
            <a:fillRect/>
          </a:stretch>
        </p:blipFill>
        <p:spPr>
          <a:xfrm>
            <a:off x="5989658" y="3754191"/>
            <a:ext cx="6202342" cy="3103810"/>
          </a:xfrm>
          <a:prstGeom prst="rect">
            <a:avLst/>
          </a:prstGeom>
        </p:spPr>
      </p:pic>
      <p:pic>
        <p:nvPicPr>
          <p:cNvPr id="15" name="Picture 14" descr="A screenshot of a computer&#10;&#10;Description automatically generated">
            <a:extLst>
              <a:ext uri="{FF2B5EF4-FFF2-40B4-BE49-F238E27FC236}">
                <a16:creationId xmlns:a16="http://schemas.microsoft.com/office/drawing/2014/main" id="{6C6D91A5-0401-056A-2F9D-0A354D2E6AE9}"/>
              </a:ext>
            </a:extLst>
          </p:cNvPr>
          <p:cNvPicPr>
            <a:picLocks noChangeAspect="1"/>
          </p:cNvPicPr>
          <p:nvPr/>
        </p:nvPicPr>
        <p:blipFill>
          <a:blip r:embed="rId4"/>
          <a:stretch>
            <a:fillRect/>
          </a:stretch>
        </p:blipFill>
        <p:spPr>
          <a:xfrm>
            <a:off x="-3580" y="3754190"/>
            <a:ext cx="5993238" cy="3103810"/>
          </a:xfrm>
          <a:prstGeom prst="rect">
            <a:avLst/>
          </a:prstGeom>
        </p:spPr>
      </p:pic>
      <p:pic>
        <p:nvPicPr>
          <p:cNvPr id="17" name="Picture 16" descr="A screenshot of a computer&#10;&#10;Description automatically generated">
            <a:extLst>
              <a:ext uri="{FF2B5EF4-FFF2-40B4-BE49-F238E27FC236}">
                <a16:creationId xmlns:a16="http://schemas.microsoft.com/office/drawing/2014/main" id="{356EAC03-92D4-F688-C52E-171D4DB40718}"/>
              </a:ext>
            </a:extLst>
          </p:cNvPr>
          <p:cNvPicPr>
            <a:picLocks noChangeAspect="1"/>
          </p:cNvPicPr>
          <p:nvPr/>
        </p:nvPicPr>
        <p:blipFill>
          <a:blip r:embed="rId5"/>
          <a:stretch>
            <a:fillRect/>
          </a:stretch>
        </p:blipFill>
        <p:spPr>
          <a:xfrm>
            <a:off x="6060081" y="-1"/>
            <a:ext cx="6131920" cy="3013237"/>
          </a:xfrm>
          <a:prstGeom prst="rect">
            <a:avLst/>
          </a:prstGeom>
        </p:spPr>
      </p:pic>
      <p:sp>
        <p:nvSpPr>
          <p:cNvPr id="2" name="TextBox 1">
            <a:extLst>
              <a:ext uri="{FF2B5EF4-FFF2-40B4-BE49-F238E27FC236}">
                <a16:creationId xmlns:a16="http://schemas.microsoft.com/office/drawing/2014/main" id="{F25DB641-C881-C4AF-0506-9F70FA08FDF8}"/>
              </a:ext>
            </a:extLst>
          </p:cNvPr>
          <p:cNvSpPr txBox="1"/>
          <p:nvPr/>
        </p:nvSpPr>
        <p:spPr>
          <a:xfrm>
            <a:off x="356178" y="3103809"/>
            <a:ext cx="11407806" cy="523220"/>
          </a:xfrm>
          <a:prstGeom prst="rect">
            <a:avLst/>
          </a:prstGeom>
          <a:noFill/>
        </p:spPr>
        <p:txBody>
          <a:bodyPr wrap="square" rtlCol="0">
            <a:spAutoFit/>
          </a:bodyPr>
          <a:lstStyle/>
          <a:p>
            <a:r>
              <a:rPr lang="en-IN" sz="2800" dirty="0">
                <a:solidFill>
                  <a:schemeClr val="accent1">
                    <a:lumMod val="75000"/>
                  </a:schemeClr>
                </a:solidFill>
              </a:rPr>
              <a:t>Evaluating metrics</a:t>
            </a:r>
          </a:p>
        </p:txBody>
      </p:sp>
    </p:spTree>
    <p:extLst>
      <p:ext uri="{BB962C8B-B14F-4D97-AF65-F5344CB8AC3E}">
        <p14:creationId xmlns:p14="http://schemas.microsoft.com/office/powerpoint/2010/main" val="13322226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descr="A screenshot of a computer&#10;&#10;Description automatically generated">
            <a:extLst>
              <a:ext uri="{FF2B5EF4-FFF2-40B4-BE49-F238E27FC236}">
                <a16:creationId xmlns:a16="http://schemas.microsoft.com/office/drawing/2014/main" id="{BD10B54B-CB81-79C4-E54E-A98B0311899C}"/>
              </a:ext>
            </a:extLst>
          </p:cNvPr>
          <p:cNvPicPr>
            <a:picLocks noChangeAspect="1"/>
          </p:cNvPicPr>
          <p:nvPr/>
        </p:nvPicPr>
        <p:blipFill>
          <a:blip r:embed="rId2"/>
          <a:stretch>
            <a:fillRect/>
          </a:stretch>
        </p:blipFill>
        <p:spPr>
          <a:xfrm>
            <a:off x="0" y="3869692"/>
            <a:ext cx="6055504" cy="2988308"/>
          </a:xfrm>
          <a:prstGeom prst="rect">
            <a:avLst/>
          </a:prstGeom>
        </p:spPr>
      </p:pic>
      <p:pic>
        <p:nvPicPr>
          <p:cNvPr id="9" name="Picture 8" descr="A screen shot of a computer&#10;&#10;Description automatically generated">
            <a:extLst>
              <a:ext uri="{FF2B5EF4-FFF2-40B4-BE49-F238E27FC236}">
                <a16:creationId xmlns:a16="http://schemas.microsoft.com/office/drawing/2014/main" id="{E8A6B7D5-ED8F-191B-DF6F-720C629A17FE}"/>
              </a:ext>
            </a:extLst>
          </p:cNvPr>
          <p:cNvPicPr>
            <a:picLocks noChangeAspect="1"/>
          </p:cNvPicPr>
          <p:nvPr/>
        </p:nvPicPr>
        <p:blipFill>
          <a:blip r:embed="rId3"/>
          <a:stretch>
            <a:fillRect/>
          </a:stretch>
        </p:blipFill>
        <p:spPr>
          <a:xfrm>
            <a:off x="2473634" y="588145"/>
            <a:ext cx="6806491" cy="2840855"/>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E763C828-B6EB-6972-B680-104446591090}"/>
              </a:ext>
            </a:extLst>
          </p:cNvPr>
          <p:cNvPicPr>
            <a:picLocks noChangeAspect="1"/>
          </p:cNvPicPr>
          <p:nvPr/>
        </p:nvPicPr>
        <p:blipFill>
          <a:blip r:embed="rId4"/>
          <a:stretch>
            <a:fillRect/>
          </a:stretch>
        </p:blipFill>
        <p:spPr>
          <a:xfrm>
            <a:off x="6065332" y="3869692"/>
            <a:ext cx="6126668" cy="2988308"/>
          </a:xfrm>
          <a:prstGeom prst="rect">
            <a:avLst/>
          </a:prstGeom>
        </p:spPr>
      </p:pic>
    </p:spTree>
    <p:extLst>
      <p:ext uri="{BB962C8B-B14F-4D97-AF65-F5344CB8AC3E}">
        <p14:creationId xmlns:p14="http://schemas.microsoft.com/office/powerpoint/2010/main" val="32246171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E8B8D7DC-549A-244C-05BE-56A5753E1DE6}"/>
              </a:ext>
            </a:extLst>
          </p:cNvPr>
          <p:cNvPicPr>
            <a:picLocks noChangeAspect="1"/>
          </p:cNvPicPr>
          <p:nvPr/>
        </p:nvPicPr>
        <p:blipFill>
          <a:blip r:embed="rId2"/>
          <a:stretch>
            <a:fillRect/>
          </a:stretch>
        </p:blipFill>
        <p:spPr>
          <a:xfrm>
            <a:off x="116352" y="810426"/>
            <a:ext cx="11959296" cy="5976485"/>
          </a:xfrm>
          <a:prstGeom prst="rect">
            <a:avLst/>
          </a:prstGeom>
        </p:spPr>
      </p:pic>
      <p:sp>
        <p:nvSpPr>
          <p:cNvPr id="4" name="TextBox 3">
            <a:extLst>
              <a:ext uri="{FF2B5EF4-FFF2-40B4-BE49-F238E27FC236}">
                <a16:creationId xmlns:a16="http://schemas.microsoft.com/office/drawing/2014/main" id="{3AF6C646-F286-7C6C-3AC5-5B798F59813A}"/>
              </a:ext>
            </a:extLst>
          </p:cNvPr>
          <p:cNvSpPr txBox="1"/>
          <p:nvPr/>
        </p:nvSpPr>
        <p:spPr>
          <a:xfrm>
            <a:off x="116352" y="115410"/>
            <a:ext cx="6488634" cy="523220"/>
          </a:xfrm>
          <a:prstGeom prst="rect">
            <a:avLst/>
          </a:prstGeom>
          <a:noFill/>
        </p:spPr>
        <p:txBody>
          <a:bodyPr wrap="square" rtlCol="0">
            <a:spAutoFit/>
          </a:bodyPr>
          <a:lstStyle/>
          <a:p>
            <a:r>
              <a:rPr lang="en-IN" sz="2800" b="1" dirty="0">
                <a:solidFill>
                  <a:schemeClr val="accent1">
                    <a:lumMod val="75000"/>
                  </a:schemeClr>
                </a:solidFill>
              </a:rPr>
              <a:t>Staging best models for production</a:t>
            </a:r>
          </a:p>
        </p:txBody>
      </p:sp>
    </p:spTree>
    <p:extLst>
      <p:ext uri="{BB962C8B-B14F-4D97-AF65-F5344CB8AC3E}">
        <p14:creationId xmlns:p14="http://schemas.microsoft.com/office/powerpoint/2010/main" val="2157922963"/>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235</TotalTime>
  <Words>264</Words>
  <Application>Microsoft Office PowerPoint</Application>
  <PresentationFormat>Widescreen</PresentationFormat>
  <Paragraphs>33</Paragraphs>
  <Slides>15</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Libre Baskerville</vt:lpstr>
      <vt:lpstr>Baguet Script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R A A Z</cp:lastModifiedBy>
  <cp:revision>1</cp:revision>
  <dcterms:created xsi:type="dcterms:W3CDTF">2021-02-16T05:19:01Z</dcterms:created>
  <dcterms:modified xsi:type="dcterms:W3CDTF">2024-03-28T01:39:11Z</dcterms:modified>
</cp:coreProperties>
</file>