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7" r:id="rId3"/>
    <p:sldId id="259" r:id="rId4"/>
    <p:sldId id="261" r:id="rId5"/>
    <p:sldId id="260" r:id="rId6"/>
    <p:sldId id="270" r:id="rId7"/>
    <p:sldId id="264" r:id="rId8"/>
    <p:sldId id="262" r:id="rId9"/>
    <p:sldId id="269" r:id="rId10"/>
    <p:sldId id="263" r:id="rId11"/>
    <p:sldId id="271" r:id="rId12"/>
    <p:sldId id="267" r:id="rId13"/>
    <p:sldId id="265" r:id="rId14"/>
    <p:sldId id="272" r:id="rId15"/>
    <p:sldId id="266" r:id="rId16"/>
    <p:sldId id="273" r:id="rId17"/>
    <p:sldId id="268"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3D45D62-85BB-4E1F-B42B-54EBD9669BED}" v="125" dt="2024-09-09T20:41:59.54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 A A Z" userId="2a23cbf1771e0adb" providerId="LiveId" clId="{33D45D62-85BB-4E1F-B42B-54EBD9669BED}"/>
    <pc:docChg chg="undo custSel addSld delSld modSld sldOrd">
      <pc:chgData name="R A A Z" userId="2a23cbf1771e0adb" providerId="LiveId" clId="{33D45D62-85BB-4E1F-B42B-54EBD9669BED}" dt="2024-09-09T20:44:56.898" v="675" actId="207"/>
      <pc:docMkLst>
        <pc:docMk/>
      </pc:docMkLst>
      <pc:sldChg chg="addSp delSp modSp new mod setBg">
        <pc:chgData name="R A A Z" userId="2a23cbf1771e0adb" providerId="LiveId" clId="{33D45D62-85BB-4E1F-B42B-54EBD9669BED}" dt="2024-08-25T23:03:55.961" v="411" actId="1076"/>
        <pc:sldMkLst>
          <pc:docMk/>
          <pc:sldMk cId="2384984204" sldId="256"/>
        </pc:sldMkLst>
        <pc:spChg chg="del">
          <ac:chgData name="R A A Z" userId="2a23cbf1771e0adb" providerId="LiveId" clId="{33D45D62-85BB-4E1F-B42B-54EBD9669BED}" dt="2024-08-23T20:25:32.739" v="1" actId="478"/>
          <ac:spMkLst>
            <pc:docMk/>
            <pc:sldMk cId="2384984204" sldId="256"/>
            <ac:spMk id="2" creationId="{9F601222-7160-0E70-D106-633C2CF7B112}"/>
          </ac:spMkLst>
        </pc:spChg>
        <pc:spChg chg="add mod">
          <ac:chgData name="R A A Z" userId="2a23cbf1771e0adb" providerId="LiveId" clId="{33D45D62-85BB-4E1F-B42B-54EBD9669BED}" dt="2024-08-25T22:17:05.803" v="276" actId="207"/>
          <ac:spMkLst>
            <pc:docMk/>
            <pc:sldMk cId="2384984204" sldId="256"/>
            <ac:spMk id="2" creationId="{D8B30CA9-5E80-97A1-0749-02DEB83D929C}"/>
          </ac:spMkLst>
        </pc:spChg>
        <pc:spChg chg="del">
          <ac:chgData name="R A A Z" userId="2a23cbf1771e0adb" providerId="LiveId" clId="{33D45D62-85BB-4E1F-B42B-54EBD9669BED}" dt="2024-08-23T20:25:34.142" v="2" actId="478"/>
          <ac:spMkLst>
            <pc:docMk/>
            <pc:sldMk cId="2384984204" sldId="256"/>
            <ac:spMk id="3" creationId="{3413E7DF-65FF-D973-55F6-4D553B705D86}"/>
          </ac:spMkLst>
        </pc:spChg>
        <pc:spChg chg="add mod">
          <ac:chgData name="R A A Z" userId="2a23cbf1771e0adb" providerId="LiveId" clId="{33D45D62-85BB-4E1F-B42B-54EBD9669BED}" dt="2024-08-25T23:03:55.961" v="411" actId="1076"/>
          <ac:spMkLst>
            <pc:docMk/>
            <pc:sldMk cId="2384984204" sldId="256"/>
            <ac:spMk id="7" creationId="{73378B70-A77F-3A78-D30B-4058F0939555}"/>
          </ac:spMkLst>
        </pc:spChg>
        <pc:picChg chg="add mod">
          <ac:chgData name="R A A Z" userId="2a23cbf1771e0adb" providerId="LiveId" clId="{33D45D62-85BB-4E1F-B42B-54EBD9669BED}" dt="2024-08-23T20:26:02.901" v="12" actId="1076"/>
          <ac:picMkLst>
            <pc:docMk/>
            <pc:sldMk cId="2384984204" sldId="256"/>
            <ac:picMk id="4" creationId="{CA8CB54A-1545-989B-211D-66FCDA236D6D}"/>
          </ac:picMkLst>
        </pc:picChg>
        <pc:picChg chg="add mod">
          <ac:chgData name="R A A Z" userId="2a23cbf1771e0adb" providerId="LiveId" clId="{33D45D62-85BB-4E1F-B42B-54EBD9669BED}" dt="2024-08-23T20:26:40.400" v="22" actId="1076"/>
          <ac:picMkLst>
            <pc:docMk/>
            <pc:sldMk cId="2384984204" sldId="256"/>
            <ac:picMk id="6" creationId="{2E024390-4BCE-26E4-536B-6388FEFF2D27}"/>
          </ac:picMkLst>
        </pc:picChg>
      </pc:sldChg>
      <pc:sldChg chg="addSp delSp modSp new mod setBg">
        <pc:chgData name="R A A Z" userId="2a23cbf1771e0adb" providerId="LiveId" clId="{33D45D62-85BB-4E1F-B42B-54EBD9669BED}" dt="2024-09-01T19:57:13.789" v="455" actId="1076"/>
        <pc:sldMkLst>
          <pc:docMk/>
          <pc:sldMk cId="213837113" sldId="257"/>
        </pc:sldMkLst>
        <pc:spChg chg="add mod">
          <ac:chgData name="R A A Z" userId="2a23cbf1771e0adb" providerId="LiveId" clId="{33D45D62-85BB-4E1F-B42B-54EBD9669BED}" dt="2024-09-01T19:19:58.935" v="412" actId="113"/>
          <ac:spMkLst>
            <pc:docMk/>
            <pc:sldMk cId="213837113" sldId="257"/>
            <ac:spMk id="2" creationId="{D567ABB1-B9F3-3526-B59D-A8746FCA0E53}"/>
          </ac:spMkLst>
        </pc:spChg>
        <pc:spChg chg="add mod">
          <ac:chgData name="R A A Z" userId="2a23cbf1771e0adb" providerId="LiveId" clId="{33D45D62-85BB-4E1F-B42B-54EBD9669BED}" dt="2024-09-01T19:57:13.789" v="455" actId="1076"/>
          <ac:spMkLst>
            <pc:docMk/>
            <pc:sldMk cId="213837113" sldId="257"/>
            <ac:spMk id="3" creationId="{24B037D1-3176-1827-3506-633545D1BA3A}"/>
          </ac:spMkLst>
        </pc:spChg>
        <pc:spChg chg="add del mod">
          <ac:chgData name="R A A Z" userId="2a23cbf1771e0adb" providerId="LiveId" clId="{33D45D62-85BB-4E1F-B42B-54EBD9669BED}" dt="2024-08-25T22:21:57.487" v="297" actId="26606"/>
          <ac:spMkLst>
            <pc:docMk/>
            <pc:sldMk cId="213837113" sldId="257"/>
            <ac:spMk id="3" creationId="{A1390891-5BB0-64BF-683C-039624D5314A}"/>
          </ac:spMkLst>
        </pc:spChg>
        <pc:spChg chg="add mod">
          <ac:chgData name="R A A Z" userId="2a23cbf1771e0adb" providerId="LiveId" clId="{33D45D62-85BB-4E1F-B42B-54EBD9669BED}" dt="2024-08-25T22:57:33.289" v="395" actId="1076"/>
          <ac:spMkLst>
            <pc:docMk/>
            <pc:sldMk cId="213837113" sldId="257"/>
            <ac:spMk id="4" creationId="{5C6A683C-3B78-3E28-5311-776A34E72188}"/>
          </ac:spMkLst>
        </pc:spChg>
        <pc:spChg chg="add del mod">
          <ac:chgData name="R A A Z" userId="2a23cbf1771e0adb" providerId="LiveId" clId="{33D45D62-85BB-4E1F-B42B-54EBD9669BED}" dt="2024-08-25T22:27:52.906" v="342" actId="478"/>
          <ac:spMkLst>
            <pc:docMk/>
            <pc:sldMk cId="213837113" sldId="257"/>
            <ac:spMk id="5" creationId="{97FBF7EF-F279-5D6C-F223-D7CC83798CF0}"/>
          </ac:spMkLst>
        </pc:spChg>
        <pc:spChg chg="add del mod">
          <ac:chgData name="R A A Z" userId="2a23cbf1771e0adb" providerId="LiveId" clId="{33D45D62-85BB-4E1F-B42B-54EBD9669BED}" dt="2024-08-25T22:27:52.909" v="344"/>
          <ac:spMkLst>
            <pc:docMk/>
            <pc:sldMk cId="213837113" sldId="257"/>
            <ac:spMk id="6" creationId="{D9D48F2E-AC0F-6027-BD51-97E99494816F}"/>
          </ac:spMkLst>
        </pc:spChg>
        <pc:spChg chg="add del mod">
          <ac:chgData name="R A A Z" userId="2a23cbf1771e0adb" providerId="LiveId" clId="{33D45D62-85BB-4E1F-B42B-54EBD9669BED}" dt="2024-08-25T22:29:30.387" v="358" actId="478"/>
          <ac:spMkLst>
            <pc:docMk/>
            <pc:sldMk cId="213837113" sldId="257"/>
            <ac:spMk id="8" creationId="{04FE8DD6-BA82-5EC0-AF10-FEE4F67C0C99}"/>
          </ac:spMkLst>
        </pc:spChg>
        <pc:graphicFrameChg chg="add mod">
          <ac:chgData name="R A A Z" userId="2a23cbf1771e0adb" providerId="LiveId" clId="{33D45D62-85BB-4E1F-B42B-54EBD9669BED}" dt="2024-08-25T22:56:27.867" v="393" actId="14100"/>
          <ac:graphicFrameMkLst>
            <pc:docMk/>
            <pc:sldMk cId="213837113" sldId="257"/>
            <ac:graphicFrameMk id="7" creationId="{8C269EDB-BE96-54C6-6EC4-F2C588C9D5E6}"/>
          </ac:graphicFrameMkLst>
        </pc:graphicFrameChg>
      </pc:sldChg>
      <pc:sldChg chg="addSp delSp modSp new del mod">
        <pc:chgData name="R A A Z" userId="2a23cbf1771e0adb" providerId="LiveId" clId="{33D45D62-85BB-4E1F-B42B-54EBD9669BED}" dt="2024-08-25T22:17:12.503" v="277" actId="47"/>
        <pc:sldMkLst>
          <pc:docMk/>
          <pc:sldMk cId="835748298" sldId="258"/>
        </pc:sldMkLst>
        <pc:spChg chg="add del mod">
          <ac:chgData name="R A A Z" userId="2a23cbf1771e0adb" providerId="LiveId" clId="{33D45D62-85BB-4E1F-B42B-54EBD9669BED}" dt="2024-08-25T22:12:25.319" v="234" actId="21"/>
          <ac:spMkLst>
            <pc:docMk/>
            <pc:sldMk cId="835748298" sldId="258"/>
            <ac:spMk id="2" creationId="{5C6A683C-3B78-3E28-5311-776A34E72188}"/>
          </ac:spMkLst>
        </pc:spChg>
        <pc:spChg chg="add del mod">
          <ac:chgData name="R A A Z" userId="2a23cbf1771e0adb" providerId="LiveId" clId="{33D45D62-85BB-4E1F-B42B-54EBD9669BED}" dt="2024-08-25T22:12:25.319" v="234" actId="21"/>
          <ac:spMkLst>
            <pc:docMk/>
            <pc:sldMk cId="835748298" sldId="258"/>
            <ac:spMk id="3" creationId="{97FBF7EF-F279-5D6C-F223-D7CC83798CF0}"/>
          </ac:spMkLst>
        </pc:spChg>
      </pc:sldChg>
      <pc:sldChg chg="addSp delSp modSp new mod setBg">
        <pc:chgData name="R A A Z" userId="2a23cbf1771e0adb" providerId="LiveId" clId="{33D45D62-85BB-4E1F-B42B-54EBD9669BED}" dt="2024-09-09T20:44:56.898" v="675" actId="207"/>
        <pc:sldMkLst>
          <pc:docMk/>
          <pc:sldMk cId="1513181451" sldId="259"/>
        </pc:sldMkLst>
        <pc:spChg chg="add del mod">
          <ac:chgData name="R A A Z" userId="2a23cbf1771e0adb" providerId="LiveId" clId="{33D45D62-85BB-4E1F-B42B-54EBD9669BED}" dt="2024-08-25T22:07:13.177" v="216" actId="478"/>
          <ac:spMkLst>
            <pc:docMk/>
            <pc:sldMk cId="1513181451" sldId="259"/>
            <ac:spMk id="2" creationId="{7D65F4F3-C0C5-FD3F-9B80-25CEC85B2469}"/>
          </ac:spMkLst>
        </pc:spChg>
        <pc:spChg chg="add mod">
          <ac:chgData name="R A A Z" userId="2a23cbf1771e0adb" providerId="LiveId" clId="{33D45D62-85BB-4E1F-B42B-54EBD9669BED}" dt="2024-09-09T20:44:56.898" v="675" actId="207"/>
          <ac:spMkLst>
            <pc:docMk/>
            <pc:sldMk cId="1513181451" sldId="259"/>
            <ac:spMk id="3" creationId="{A59E3A77-7E24-BA30-0B40-53AC1A57D188}"/>
          </ac:spMkLst>
        </pc:spChg>
        <pc:spChg chg="add mod">
          <ac:chgData name="R A A Z" userId="2a23cbf1771e0adb" providerId="LiveId" clId="{33D45D62-85BB-4E1F-B42B-54EBD9669BED}" dt="2024-09-09T20:44:56.898" v="675" actId="207"/>
          <ac:spMkLst>
            <pc:docMk/>
            <pc:sldMk cId="1513181451" sldId="259"/>
            <ac:spMk id="4" creationId="{33416ABD-699C-2742-ADF9-C96605E05951}"/>
          </ac:spMkLst>
        </pc:spChg>
        <pc:spChg chg="add mod">
          <ac:chgData name="R A A Z" userId="2a23cbf1771e0adb" providerId="LiveId" clId="{33D45D62-85BB-4E1F-B42B-54EBD9669BED}" dt="2024-09-09T20:44:56.898" v="675" actId="207"/>
          <ac:spMkLst>
            <pc:docMk/>
            <pc:sldMk cId="1513181451" sldId="259"/>
            <ac:spMk id="5" creationId="{485D7FB9-7478-D429-D5EC-302792CA7969}"/>
          </ac:spMkLst>
        </pc:spChg>
        <pc:spChg chg="add mod">
          <ac:chgData name="R A A Z" userId="2a23cbf1771e0adb" providerId="LiveId" clId="{33D45D62-85BB-4E1F-B42B-54EBD9669BED}" dt="2024-09-09T20:44:56.898" v="675" actId="207"/>
          <ac:spMkLst>
            <pc:docMk/>
            <pc:sldMk cId="1513181451" sldId="259"/>
            <ac:spMk id="6" creationId="{8AFBEBE3-7382-AB73-BBA4-90C209B81462}"/>
          </ac:spMkLst>
        </pc:spChg>
        <pc:spChg chg="add mod">
          <ac:chgData name="R A A Z" userId="2a23cbf1771e0adb" providerId="LiveId" clId="{33D45D62-85BB-4E1F-B42B-54EBD9669BED}" dt="2024-09-09T20:44:56.898" v="675" actId="207"/>
          <ac:spMkLst>
            <pc:docMk/>
            <pc:sldMk cId="1513181451" sldId="259"/>
            <ac:spMk id="7" creationId="{0BD30208-C038-9869-E707-6403117FA8F7}"/>
          </ac:spMkLst>
        </pc:spChg>
        <pc:spChg chg="add mod">
          <ac:chgData name="R A A Z" userId="2a23cbf1771e0adb" providerId="LiveId" clId="{33D45D62-85BB-4E1F-B42B-54EBD9669BED}" dt="2024-09-09T20:44:56.898" v="675" actId="207"/>
          <ac:spMkLst>
            <pc:docMk/>
            <pc:sldMk cId="1513181451" sldId="259"/>
            <ac:spMk id="8" creationId="{167B7622-D288-B964-94DC-4AD950034C74}"/>
          </ac:spMkLst>
        </pc:spChg>
        <pc:spChg chg="add mod">
          <ac:chgData name="R A A Z" userId="2a23cbf1771e0adb" providerId="LiveId" clId="{33D45D62-85BB-4E1F-B42B-54EBD9669BED}" dt="2024-09-09T20:44:56.898" v="675" actId="207"/>
          <ac:spMkLst>
            <pc:docMk/>
            <pc:sldMk cId="1513181451" sldId="259"/>
            <ac:spMk id="9" creationId="{659F6E38-7793-47E9-9BEC-804B6CB2F7FC}"/>
          </ac:spMkLst>
        </pc:spChg>
        <pc:spChg chg="add mod">
          <ac:chgData name="R A A Z" userId="2a23cbf1771e0adb" providerId="LiveId" clId="{33D45D62-85BB-4E1F-B42B-54EBD9669BED}" dt="2024-09-09T20:44:56.898" v="675" actId="207"/>
          <ac:spMkLst>
            <pc:docMk/>
            <pc:sldMk cId="1513181451" sldId="259"/>
            <ac:spMk id="10" creationId="{CF021E8E-9916-7A87-5B44-E0C6C024BCC6}"/>
          </ac:spMkLst>
        </pc:spChg>
        <pc:spChg chg="add mod">
          <ac:chgData name="R A A Z" userId="2a23cbf1771e0adb" providerId="LiveId" clId="{33D45D62-85BB-4E1F-B42B-54EBD9669BED}" dt="2024-09-09T20:44:56.898" v="675" actId="207"/>
          <ac:spMkLst>
            <pc:docMk/>
            <pc:sldMk cId="1513181451" sldId="259"/>
            <ac:spMk id="11" creationId="{E40DEEE2-1F12-D179-0A3F-79713A964CE8}"/>
          </ac:spMkLst>
        </pc:spChg>
      </pc:sldChg>
      <pc:sldChg chg="addSp delSp modSp new mod setBg">
        <pc:chgData name="R A A Z" userId="2a23cbf1771e0adb" providerId="LiveId" clId="{33D45D62-85BB-4E1F-B42B-54EBD9669BED}" dt="2024-08-25T22:20:13.346" v="289" actId="26606"/>
        <pc:sldMkLst>
          <pc:docMk/>
          <pc:sldMk cId="805429269" sldId="260"/>
        </pc:sldMkLst>
        <pc:spChg chg="add del">
          <ac:chgData name="R A A Z" userId="2a23cbf1771e0adb" providerId="LiveId" clId="{33D45D62-85BB-4E1F-B42B-54EBD9669BED}" dt="2024-08-25T22:20:13.346" v="288" actId="26606"/>
          <ac:spMkLst>
            <pc:docMk/>
            <pc:sldMk cId="805429269" sldId="260"/>
            <ac:spMk id="8" creationId="{ED55A19D-297C-4231-AD1F-08EF9B4AA8F4}"/>
          </ac:spMkLst>
        </pc:spChg>
        <pc:spChg chg="add del">
          <ac:chgData name="R A A Z" userId="2a23cbf1771e0adb" providerId="LiveId" clId="{33D45D62-85BB-4E1F-B42B-54EBD9669BED}" dt="2024-08-25T22:20:13.346" v="288" actId="26606"/>
          <ac:spMkLst>
            <pc:docMk/>
            <pc:sldMk cId="805429269" sldId="260"/>
            <ac:spMk id="10" creationId="{EBAB6C56-3D38-4923-996E-BD474BBB91E9}"/>
          </ac:spMkLst>
        </pc:spChg>
        <pc:spChg chg="add del">
          <ac:chgData name="R A A Z" userId="2a23cbf1771e0adb" providerId="LiveId" clId="{33D45D62-85BB-4E1F-B42B-54EBD9669BED}" dt="2024-08-25T22:20:13.346" v="288" actId="26606"/>
          <ac:spMkLst>
            <pc:docMk/>
            <pc:sldMk cId="805429269" sldId="260"/>
            <ac:spMk id="12" creationId="{20CD21DB-082D-417D-A5AB-FC838AF9D944}"/>
          </ac:spMkLst>
        </pc:spChg>
        <pc:spChg chg="add del">
          <ac:chgData name="R A A Z" userId="2a23cbf1771e0adb" providerId="LiveId" clId="{33D45D62-85BB-4E1F-B42B-54EBD9669BED}" dt="2024-08-25T22:20:13.346" v="288" actId="26606"/>
          <ac:spMkLst>
            <pc:docMk/>
            <pc:sldMk cId="805429269" sldId="260"/>
            <ac:spMk id="14" creationId="{7BD8AB83-2763-4392-B4B9-049CDF1F6EA4}"/>
          </ac:spMkLst>
        </pc:spChg>
        <pc:spChg chg="add del">
          <ac:chgData name="R A A Z" userId="2a23cbf1771e0adb" providerId="LiveId" clId="{33D45D62-85BB-4E1F-B42B-54EBD9669BED}" dt="2024-08-25T22:20:13.346" v="288" actId="26606"/>
          <ac:spMkLst>
            <pc:docMk/>
            <pc:sldMk cId="805429269" sldId="260"/>
            <ac:spMk id="16" creationId="{480F071C-C35C-4CE1-8EE5-8ED96E2F4E25}"/>
          </ac:spMkLst>
        </pc:spChg>
        <pc:spChg chg="add del">
          <ac:chgData name="R A A Z" userId="2a23cbf1771e0adb" providerId="LiveId" clId="{33D45D62-85BB-4E1F-B42B-54EBD9669BED}" dt="2024-08-25T22:20:13.346" v="288" actId="26606"/>
          <ac:spMkLst>
            <pc:docMk/>
            <pc:sldMk cId="805429269" sldId="260"/>
            <ac:spMk id="18" creationId="{CD97FAB4-59E0-4E65-B50B-867B14D2A067}"/>
          </ac:spMkLst>
        </pc:spChg>
        <pc:spChg chg="add del">
          <ac:chgData name="R A A Z" userId="2a23cbf1771e0adb" providerId="LiveId" clId="{33D45D62-85BB-4E1F-B42B-54EBD9669BED}" dt="2024-08-25T22:20:13.346" v="288" actId="26606"/>
          <ac:spMkLst>
            <pc:docMk/>
            <pc:sldMk cId="805429269" sldId="260"/>
            <ac:spMk id="20" creationId="{0D578F4B-2751-4FC2-8853-FAC5C59139C1}"/>
          </ac:spMkLst>
        </pc:spChg>
        <pc:spChg chg="add">
          <ac:chgData name="R A A Z" userId="2a23cbf1771e0adb" providerId="LiveId" clId="{33D45D62-85BB-4E1F-B42B-54EBD9669BED}" dt="2024-08-25T22:20:13.346" v="289" actId="26606"/>
          <ac:spMkLst>
            <pc:docMk/>
            <pc:sldMk cId="805429269" sldId="260"/>
            <ac:spMk id="22" creationId="{AB8C311F-7253-4AED-9701-7FC0708C41C7}"/>
          </ac:spMkLst>
        </pc:spChg>
        <pc:spChg chg="add">
          <ac:chgData name="R A A Z" userId="2a23cbf1771e0adb" providerId="LiveId" clId="{33D45D62-85BB-4E1F-B42B-54EBD9669BED}" dt="2024-08-25T22:20:13.346" v="289" actId="26606"/>
          <ac:spMkLst>
            <pc:docMk/>
            <pc:sldMk cId="805429269" sldId="260"/>
            <ac:spMk id="23" creationId="{E2384209-CB15-4CDF-9D31-C44FD9A3F20D}"/>
          </ac:spMkLst>
        </pc:spChg>
        <pc:spChg chg="add">
          <ac:chgData name="R A A Z" userId="2a23cbf1771e0adb" providerId="LiveId" clId="{33D45D62-85BB-4E1F-B42B-54EBD9669BED}" dt="2024-08-25T22:20:13.346" v="289" actId="26606"/>
          <ac:spMkLst>
            <pc:docMk/>
            <pc:sldMk cId="805429269" sldId="260"/>
            <ac:spMk id="24" creationId="{2633B3B5-CC90-43F0-8714-D31D1F3F0209}"/>
          </ac:spMkLst>
        </pc:spChg>
        <pc:spChg chg="add">
          <ac:chgData name="R A A Z" userId="2a23cbf1771e0adb" providerId="LiveId" clId="{33D45D62-85BB-4E1F-B42B-54EBD9669BED}" dt="2024-08-25T22:20:13.346" v="289" actId="26606"/>
          <ac:spMkLst>
            <pc:docMk/>
            <pc:sldMk cId="805429269" sldId="260"/>
            <ac:spMk id="25" creationId="{A8D57A06-A426-446D-B02C-A2DC6B62E45E}"/>
          </ac:spMkLst>
        </pc:spChg>
        <pc:picChg chg="add mod">
          <ac:chgData name="R A A Z" userId="2a23cbf1771e0adb" providerId="LiveId" clId="{33D45D62-85BB-4E1F-B42B-54EBD9669BED}" dt="2024-08-25T22:20:13.346" v="289" actId="26606"/>
          <ac:picMkLst>
            <pc:docMk/>
            <pc:sldMk cId="805429269" sldId="260"/>
            <ac:picMk id="3" creationId="{38FEC95D-3D2A-6353-42B0-12D3EACE31E3}"/>
          </ac:picMkLst>
        </pc:picChg>
      </pc:sldChg>
      <pc:sldChg chg="addSp modSp new mod ord setBg">
        <pc:chgData name="R A A Z" userId="2a23cbf1771e0adb" providerId="LiveId" clId="{33D45D62-85BB-4E1F-B42B-54EBD9669BED}" dt="2024-08-25T23:01:31.546" v="405" actId="113"/>
        <pc:sldMkLst>
          <pc:docMk/>
          <pc:sldMk cId="2820863457" sldId="261"/>
        </pc:sldMkLst>
        <pc:spChg chg="add mod">
          <ac:chgData name="R A A Z" userId="2a23cbf1771e0adb" providerId="LiveId" clId="{33D45D62-85BB-4E1F-B42B-54EBD9669BED}" dt="2024-08-25T23:01:31.546" v="405" actId="113"/>
          <ac:spMkLst>
            <pc:docMk/>
            <pc:sldMk cId="2820863457" sldId="261"/>
            <ac:spMk id="2" creationId="{90DDAA45-F2EA-57AB-817C-C92FB736B08C}"/>
          </ac:spMkLst>
        </pc:spChg>
        <pc:spChg chg="add mod">
          <ac:chgData name="R A A Z" userId="2a23cbf1771e0adb" providerId="LiveId" clId="{33D45D62-85BB-4E1F-B42B-54EBD9669BED}" dt="2024-08-25T22:53:03.729" v="380" actId="1076"/>
          <ac:spMkLst>
            <pc:docMk/>
            <pc:sldMk cId="2820863457" sldId="261"/>
            <ac:spMk id="3" creationId="{F493280B-8380-ECAD-D05F-54EDA9101869}"/>
          </ac:spMkLst>
        </pc:spChg>
        <pc:spChg chg="add">
          <ac:chgData name="R A A Z" userId="2a23cbf1771e0adb" providerId="LiveId" clId="{33D45D62-85BB-4E1F-B42B-54EBD9669BED}" dt="2024-08-25T22:18:44.586" v="278" actId="26606"/>
          <ac:spMkLst>
            <pc:docMk/>
            <pc:sldMk cId="2820863457" sldId="261"/>
            <ac:spMk id="7" creationId="{09588DA8-065E-4F6F-8EFD-43104AB2E0CF}"/>
          </ac:spMkLst>
        </pc:spChg>
        <pc:spChg chg="add">
          <ac:chgData name="R A A Z" userId="2a23cbf1771e0adb" providerId="LiveId" clId="{33D45D62-85BB-4E1F-B42B-54EBD9669BED}" dt="2024-08-25T22:18:44.586" v="278" actId="26606"/>
          <ac:spMkLst>
            <pc:docMk/>
            <pc:sldMk cId="2820863457" sldId="261"/>
            <ac:spMk id="9" creationId="{C4285719-470E-454C-AF62-8323075F1F5B}"/>
          </ac:spMkLst>
        </pc:spChg>
        <pc:spChg chg="add">
          <ac:chgData name="R A A Z" userId="2a23cbf1771e0adb" providerId="LiveId" clId="{33D45D62-85BB-4E1F-B42B-54EBD9669BED}" dt="2024-08-25T22:18:44.586" v="278" actId="26606"/>
          <ac:spMkLst>
            <pc:docMk/>
            <pc:sldMk cId="2820863457" sldId="261"/>
            <ac:spMk id="11" creationId="{CD9FE4EF-C4D8-49A0-B2FF-81D8DB7D8A24}"/>
          </ac:spMkLst>
        </pc:spChg>
        <pc:spChg chg="add">
          <ac:chgData name="R A A Z" userId="2a23cbf1771e0adb" providerId="LiveId" clId="{33D45D62-85BB-4E1F-B42B-54EBD9669BED}" dt="2024-08-25T22:18:44.586" v="278" actId="26606"/>
          <ac:spMkLst>
            <pc:docMk/>
            <pc:sldMk cId="2820863457" sldId="261"/>
            <ac:spMk id="13" creationId="{4300840D-0A0B-4512-BACA-B439D5B9C57C}"/>
          </ac:spMkLst>
        </pc:spChg>
        <pc:spChg chg="add">
          <ac:chgData name="R A A Z" userId="2a23cbf1771e0adb" providerId="LiveId" clId="{33D45D62-85BB-4E1F-B42B-54EBD9669BED}" dt="2024-08-25T22:18:44.586" v="278" actId="26606"/>
          <ac:spMkLst>
            <pc:docMk/>
            <pc:sldMk cId="2820863457" sldId="261"/>
            <ac:spMk id="15" creationId="{D2B78728-A580-49A7-84F9-6EF6F583ADE0}"/>
          </ac:spMkLst>
        </pc:spChg>
        <pc:spChg chg="add">
          <ac:chgData name="R A A Z" userId="2a23cbf1771e0adb" providerId="LiveId" clId="{33D45D62-85BB-4E1F-B42B-54EBD9669BED}" dt="2024-08-25T22:18:44.586" v="278" actId="26606"/>
          <ac:spMkLst>
            <pc:docMk/>
            <pc:sldMk cId="2820863457" sldId="261"/>
            <ac:spMk id="17" creationId="{38FAA1A1-D861-433F-88FA-1E9D6FD31D11}"/>
          </ac:spMkLst>
        </pc:spChg>
        <pc:spChg chg="add">
          <ac:chgData name="R A A Z" userId="2a23cbf1771e0adb" providerId="LiveId" clId="{33D45D62-85BB-4E1F-B42B-54EBD9669BED}" dt="2024-08-25T22:18:44.586" v="278" actId="26606"/>
          <ac:spMkLst>
            <pc:docMk/>
            <pc:sldMk cId="2820863457" sldId="261"/>
            <ac:spMk id="19" creationId="{8D71EDA1-87BF-4D5D-AB79-F346FD19278A}"/>
          </ac:spMkLst>
        </pc:spChg>
      </pc:sldChg>
      <pc:sldChg chg="addSp delSp modSp new mod setBg">
        <pc:chgData name="R A A Z" userId="2a23cbf1771e0adb" providerId="LiveId" clId="{33D45D62-85BB-4E1F-B42B-54EBD9669BED}" dt="2024-08-25T22:20:37.470" v="292" actId="26606"/>
        <pc:sldMkLst>
          <pc:docMk/>
          <pc:sldMk cId="2077058677" sldId="262"/>
        </pc:sldMkLst>
        <pc:spChg chg="add del">
          <ac:chgData name="R A A Z" userId="2a23cbf1771e0adb" providerId="LiveId" clId="{33D45D62-85BB-4E1F-B42B-54EBD9669BED}" dt="2024-08-25T22:20:37.465" v="291" actId="26606"/>
          <ac:spMkLst>
            <pc:docMk/>
            <pc:sldMk cId="2077058677" sldId="262"/>
            <ac:spMk id="8" creationId="{AB8C311F-7253-4AED-9701-7FC0708C41C7}"/>
          </ac:spMkLst>
        </pc:spChg>
        <pc:spChg chg="add del">
          <ac:chgData name="R A A Z" userId="2a23cbf1771e0adb" providerId="LiveId" clId="{33D45D62-85BB-4E1F-B42B-54EBD9669BED}" dt="2024-08-25T22:20:37.465" v="291" actId="26606"/>
          <ac:spMkLst>
            <pc:docMk/>
            <pc:sldMk cId="2077058677" sldId="262"/>
            <ac:spMk id="10" creationId="{E2384209-CB15-4CDF-9D31-C44FD9A3F20D}"/>
          </ac:spMkLst>
        </pc:spChg>
        <pc:spChg chg="add del">
          <ac:chgData name="R A A Z" userId="2a23cbf1771e0adb" providerId="LiveId" clId="{33D45D62-85BB-4E1F-B42B-54EBD9669BED}" dt="2024-08-25T22:20:37.465" v="291" actId="26606"/>
          <ac:spMkLst>
            <pc:docMk/>
            <pc:sldMk cId="2077058677" sldId="262"/>
            <ac:spMk id="12" creationId="{2633B3B5-CC90-43F0-8714-D31D1F3F0209}"/>
          </ac:spMkLst>
        </pc:spChg>
        <pc:spChg chg="add del">
          <ac:chgData name="R A A Z" userId="2a23cbf1771e0adb" providerId="LiveId" clId="{33D45D62-85BB-4E1F-B42B-54EBD9669BED}" dt="2024-08-25T22:20:37.465" v="291" actId="26606"/>
          <ac:spMkLst>
            <pc:docMk/>
            <pc:sldMk cId="2077058677" sldId="262"/>
            <ac:spMk id="14" creationId="{A8D57A06-A426-446D-B02C-A2DC6B62E45E}"/>
          </ac:spMkLst>
        </pc:spChg>
        <pc:spChg chg="add">
          <ac:chgData name="R A A Z" userId="2a23cbf1771e0adb" providerId="LiveId" clId="{33D45D62-85BB-4E1F-B42B-54EBD9669BED}" dt="2024-08-25T22:20:37.470" v="292" actId="26606"/>
          <ac:spMkLst>
            <pc:docMk/>
            <pc:sldMk cId="2077058677" sldId="262"/>
            <ac:spMk id="16" creationId="{AB8C311F-7253-4AED-9701-7FC0708C41C7}"/>
          </ac:spMkLst>
        </pc:spChg>
        <pc:spChg chg="add">
          <ac:chgData name="R A A Z" userId="2a23cbf1771e0adb" providerId="LiveId" clId="{33D45D62-85BB-4E1F-B42B-54EBD9669BED}" dt="2024-08-25T22:20:37.470" v="292" actId="26606"/>
          <ac:spMkLst>
            <pc:docMk/>
            <pc:sldMk cId="2077058677" sldId="262"/>
            <ac:spMk id="17" creationId="{E2384209-CB15-4CDF-9D31-C44FD9A3F20D}"/>
          </ac:spMkLst>
        </pc:spChg>
        <pc:spChg chg="add">
          <ac:chgData name="R A A Z" userId="2a23cbf1771e0adb" providerId="LiveId" clId="{33D45D62-85BB-4E1F-B42B-54EBD9669BED}" dt="2024-08-25T22:20:37.470" v="292" actId="26606"/>
          <ac:spMkLst>
            <pc:docMk/>
            <pc:sldMk cId="2077058677" sldId="262"/>
            <ac:spMk id="18" creationId="{2633B3B5-CC90-43F0-8714-D31D1F3F0209}"/>
          </ac:spMkLst>
        </pc:spChg>
        <pc:spChg chg="add">
          <ac:chgData name="R A A Z" userId="2a23cbf1771e0adb" providerId="LiveId" clId="{33D45D62-85BB-4E1F-B42B-54EBD9669BED}" dt="2024-08-25T22:20:37.470" v="292" actId="26606"/>
          <ac:spMkLst>
            <pc:docMk/>
            <pc:sldMk cId="2077058677" sldId="262"/>
            <ac:spMk id="19" creationId="{A8D57A06-A426-446D-B02C-A2DC6B62E45E}"/>
          </ac:spMkLst>
        </pc:spChg>
        <pc:picChg chg="add mod">
          <ac:chgData name="R A A Z" userId="2a23cbf1771e0adb" providerId="LiveId" clId="{33D45D62-85BB-4E1F-B42B-54EBD9669BED}" dt="2024-08-25T22:20:37.470" v="292" actId="26606"/>
          <ac:picMkLst>
            <pc:docMk/>
            <pc:sldMk cId="2077058677" sldId="262"/>
            <ac:picMk id="3" creationId="{C1F672D1-F822-4372-09B9-0D7213856008}"/>
          </ac:picMkLst>
        </pc:picChg>
      </pc:sldChg>
      <pc:sldChg chg="addSp modSp new mod setBg">
        <pc:chgData name="R A A Z" userId="2a23cbf1771e0adb" providerId="LiveId" clId="{33D45D62-85BB-4E1F-B42B-54EBD9669BED}" dt="2024-08-25T22:20:46.450" v="293" actId="26606"/>
        <pc:sldMkLst>
          <pc:docMk/>
          <pc:sldMk cId="1816124998" sldId="263"/>
        </pc:sldMkLst>
        <pc:spChg chg="add">
          <ac:chgData name="R A A Z" userId="2a23cbf1771e0adb" providerId="LiveId" clId="{33D45D62-85BB-4E1F-B42B-54EBD9669BED}" dt="2024-08-25T22:20:46.450" v="293" actId="26606"/>
          <ac:spMkLst>
            <pc:docMk/>
            <pc:sldMk cId="1816124998" sldId="263"/>
            <ac:spMk id="8" creationId="{AB8C311F-7253-4AED-9701-7FC0708C41C7}"/>
          </ac:spMkLst>
        </pc:spChg>
        <pc:spChg chg="add">
          <ac:chgData name="R A A Z" userId="2a23cbf1771e0adb" providerId="LiveId" clId="{33D45D62-85BB-4E1F-B42B-54EBD9669BED}" dt="2024-08-25T22:20:46.450" v="293" actId="26606"/>
          <ac:spMkLst>
            <pc:docMk/>
            <pc:sldMk cId="1816124998" sldId="263"/>
            <ac:spMk id="10" creationId="{E2384209-CB15-4CDF-9D31-C44FD9A3F20D}"/>
          </ac:spMkLst>
        </pc:spChg>
        <pc:spChg chg="add">
          <ac:chgData name="R A A Z" userId="2a23cbf1771e0adb" providerId="LiveId" clId="{33D45D62-85BB-4E1F-B42B-54EBD9669BED}" dt="2024-08-25T22:20:46.450" v="293" actId="26606"/>
          <ac:spMkLst>
            <pc:docMk/>
            <pc:sldMk cId="1816124998" sldId="263"/>
            <ac:spMk id="12" creationId="{2633B3B5-CC90-43F0-8714-D31D1F3F0209}"/>
          </ac:spMkLst>
        </pc:spChg>
        <pc:spChg chg="add">
          <ac:chgData name="R A A Z" userId="2a23cbf1771e0adb" providerId="LiveId" clId="{33D45D62-85BB-4E1F-B42B-54EBD9669BED}" dt="2024-08-25T22:20:46.450" v="293" actId="26606"/>
          <ac:spMkLst>
            <pc:docMk/>
            <pc:sldMk cId="1816124998" sldId="263"/>
            <ac:spMk id="14" creationId="{A8D57A06-A426-446D-B02C-A2DC6B62E45E}"/>
          </ac:spMkLst>
        </pc:spChg>
        <pc:picChg chg="add mod">
          <ac:chgData name="R A A Z" userId="2a23cbf1771e0adb" providerId="LiveId" clId="{33D45D62-85BB-4E1F-B42B-54EBD9669BED}" dt="2024-08-25T22:20:46.450" v="293" actId="26606"/>
          <ac:picMkLst>
            <pc:docMk/>
            <pc:sldMk cId="1816124998" sldId="263"/>
            <ac:picMk id="3" creationId="{D9D548E2-B302-2E12-2CC9-E0E7E8CFA31C}"/>
          </ac:picMkLst>
        </pc:picChg>
      </pc:sldChg>
      <pc:sldChg chg="addSp modSp new mod ord setBg">
        <pc:chgData name="R A A Z" userId="2a23cbf1771e0adb" providerId="LiveId" clId="{33D45D62-85BB-4E1F-B42B-54EBD9669BED}" dt="2024-08-25T23:01:37.669" v="406" actId="113"/>
        <pc:sldMkLst>
          <pc:docMk/>
          <pc:sldMk cId="2597389641" sldId="264"/>
        </pc:sldMkLst>
        <pc:spChg chg="add mod">
          <ac:chgData name="R A A Z" userId="2a23cbf1771e0adb" providerId="LiveId" clId="{33D45D62-85BB-4E1F-B42B-54EBD9669BED}" dt="2024-08-25T23:01:37.669" v="406" actId="113"/>
          <ac:spMkLst>
            <pc:docMk/>
            <pc:sldMk cId="2597389641" sldId="264"/>
            <ac:spMk id="3" creationId="{2EBA4F6D-2E62-76F1-4819-9F9A21D904F4}"/>
          </ac:spMkLst>
        </pc:spChg>
        <pc:spChg chg="add mod">
          <ac:chgData name="R A A Z" userId="2a23cbf1771e0adb" providerId="LiveId" clId="{33D45D62-85BB-4E1F-B42B-54EBD9669BED}" dt="2024-08-25T22:53:24.827" v="383" actId="1076"/>
          <ac:spMkLst>
            <pc:docMk/>
            <pc:sldMk cId="2597389641" sldId="264"/>
            <ac:spMk id="4" creationId="{729045BF-BC7C-59B9-2FCE-DA20DACD6219}"/>
          </ac:spMkLst>
        </pc:spChg>
        <pc:spChg chg="add">
          <ac:chgData name="R A A Z" userId="2a23cbf1771e0adb" providerId="LiveId" clId="{33D45D62-85BB-4E1F-B42B-54EBD9669BED}" dt="2024-08-25T22:19:07.074" v="279" actId="26606"/>
          <ac:spMkLst>
            <pc:docMk/>
            <pc:sldMk cId="2597389641" sldId="264"/>
            <ac:spMk id="8" creationId="{09588DA8-065E-4F6F-8EFD-43104AB2E0CF}"/>
          </ac:spMkLst>
        </pc:spChg>
        <pc:spChg chg="add">
          <ac:chgData name="R A A Z" userId="2a23cbf1771e0adb" providerId="LiveId" clId="{33D45D62-85BB-4E1F-B42B-54EBD9669BED}" dt="2024-08-25T22:19:07.074" v="279" actId="26606"/>
          <ac:spMkLst>
            <pc:docMk/>
            <pc:sldMk cId="2597389641" sldId="264"/>
            <ac:spMk id="10" creationId="{C4285719-470E-454C-AF62-8323075F1F5B}"/>
          </ac:spMkLst>
        </pc:spChg>
        <pc:spChg chg="add">
          <ac:chgData name="R A A Z" userId="2a23cbf1771e0adb" providerId="LiveId" clId="{33D45D62-85BB-4E1F-B42B-54EBD9669BED}" dt="2024-08-25T22:19:07.074" v="279" actId="26606"/>
          <ac:spMkLst>
            <pc:docMk/>
            <pc:sldMk cId="2597389641" sldId="264"/>
            <ac:spMk id="12" creationId="{CD9FE4EF-C4D8-49A0-B2FF-81D8DB7D8A24}"/>
          </ac:spMkLst>
        </pc:spChg>
        <pc:spChg chg="add">
          <ac:chgData name="R A A Z" userId="2a23cbf1771e0adb" providerId="LiveId" clId="{33D45D62-85BB-4E1F-B42B-54EBD9669BED}" dt="2024-08-25T22:19:07.074" v="279" actId="26606"/>
          <ac:spMkLst>
            <pc:docMk/>
            <pc:sldMk cId="2597389641" sldId="264"/>
            <ac:spMk id="14" creationId="{4300840D-0A0B-4512-BACA-B439D5B9C57C}"/>
          </ac:spMkLst>
        </pc:spChg>
        <pc:spChg chg="add">
          <ac:chgData name="R A A Z" userId="2a23cbf1771e0adb" providerId="LiveId" clId="{33D45D62-85BB-4E1F-B42B-54EBD9669BED}" dt="2024-08-25T22:19:07.074" v="279" actId="26606"/>
          <ac:spMkLst>
            <pc:docMk/>
            <pc:sldMk cId="2597389641" sldId="264"/>
            <ac:spMk id="16" creationId="{D2B78728-A580-49A7-84F9-6EF6F583ADE0}"/>
          </ac:spMkLst>
        </pc:spChg>
        <pc:spChg chg="add">
          <ac:chgData name="R A A Z" userId="2a23cbf1771e0adb" providerId="LiveId" clId="{33D45D62-85BB-4E1F-B42B-54EBD9669BED}" dt="2024-08-25T22:19:07.074" v="279" actId="26606"/>
          <ac:spMkLst>
            <pc:docMk/>
            <pc:sldMk cId="2597389641" sldId="264"/>
            <ac:spMk id="18" creationId="{38FAA1A1-D861-433F-88FA-1E9D6FD31D11}"/>
          </ac:spMkLst>
        </pc:spChg>
        <pc:spChg chg="add">
          <ac:chgData name="R A A Z" userId="2a23cbf1771e0adb" providerId="LiveId" clId="{33D45D62-85BB-4E1F-B42B-54EBD9669BED}" dt="2024-08-25T22:19:07.074" v="279" actId="26606"/>
          <ac:spMkLst>
            <pc:docMk/>
            <pc:sldMk cId="2597389641" sldId="264"/>
            <ac:spMk id="20" creationId="{8D71EDA1-87BF-4D5D-AB79-F346FD19278A}"/>
          </ac:spMkLst>
        </pc:spChg>
      </pc:sldChg>
      <pc:sldChg chg="addSp modSp new mod setBg">
        <pc:chgData name="R A A Z" userId="2a23cbf1771e0adb" providerId="LiveId" clId="{33D45D62-85BB-4E1F-B42B-54EBD9669BED}" dt="2024-08-25T22:21:00.461" v="295" actId="27614"/>
        <pc:sldMkLst>
          <pc:docMk/>
          <pc:sldMk cId="487655475" sldId="265"/>
        </pc:sldMkLst>
        <pc:spChg chg="add">
          <ac:chgData name="R A A Z" userId="2a23cbf1771e0adb" providerId="LiveId" clId="{33D45D62-85BB-4E1F-B42B-54EBD9669BED}" dt="2024-08-25T22:20:56.353" v="294" actId="26606"/>
          <ac:spMkLst>
            <pc:docMk/>
            <pc:sldMk cId="487655475" sldId="265"/>
            <ac:spMk id="8" creationId="{AB8C311F-7253-4AED-9701-7FC0708C41C7}"/>
          </ac:spMkLst>
        </pc:spChg>
        <pc:spChg chg="add">
          <ac:chgData name="R A A Z" userId="2a23cbf1771e0adb" providerId="LiveId" clId="{33D45D62-85BB-4E1F-B42B-54EBD9669BED}" dt="2024-08-25T22:20:56.353" v="294" actId="26606"/>
          <ac:spMkLst>
            <pc:docMk/>
            <pc:sldMk cId="487655475" sldId="265"/>
            <ac:spMk id="10" creationId="{E2384209-CB15-4CDF-9D31-C44FD9A3F20D}"/>
          </ac:spMkLst>
        </pc:spChg>
        <pc:spChg chg="add">
          <ac:chgData name="R A A Z" userId="2a23cbf1771e0adb" providerId="LiveId" clId="{33D45D62-85BB-4E1F-B42B-54EBD9669BED}" dt="2024-08-25T22:20:56.353" v="294" actId="26606"/>
          <ac:spMkLst>
            <pc:docMk/>
            <pc:sldMk cId="487655475" sldId="265"/>
            <ac:spMk id="12" creationId="{2633B3B5-CC90-43F0-8714-D31D1F3F0209}"/>
          </ac:spMkLst>
        </pc:spChg>
        <pc:spChg chg="add">
          <ac:chgData name="R A A Z" userId="2a23cbf1771e0adb" providerId="LiveId" clId="{33D45D62-85BB-4E1F-B42B-54EBD9669BED}" dt="2024-08-25T22:20:56.353" v="294" actId="26606"/>
          <ac:spMkLst>
            <pc:docMk/>
            <pc:sldMk cId="487655475" sldId="265"/>
            <ac:spMk id="14" creationId="{A8D57A06-A426-446D-B02C-A2DC6B62E45E}"/>
          </ac:spMkLst>
        </pc:spChg>
        <pc:picChg chg="add mod">
          <ac:chgData name="R A A Z" userId="2a23cbf1771e0adb" providerId="LiveId" clId="{33D45D62-85BB-4E1F-B42B-54EBD9669BED}" dt="2024-08-25T22:21:00.461" v="295" actId="27614"/>
          <ac:picMkLst>
            <pc:docMk/>
            <pc:sldMk cId="487655475" sldId="265"/>
            <ac:picMk id="3" creationId="{28355023-7D13-E1A0-268D-14D04CEF60E2}"/>
          </ac:picMkLst>
        </pc:picChg>
      </pc:sldChg>
      <pc:sldChg chg="addSp modSp new mod setBg">
        <pc:chgData name="R A A Z" userId="2a23cbf1771e0adb" providerId="LiveId" clId="{33D45D62-85BB-4E1F-B42B-54EBD9669BED}" dt="2024-08-25T22:21:07.146" v="296" actId="26606"/>
        <pc:sldMkLst>
          <pc:docMk/>
          <pc:sldMk cId="456293490" sldId="266"/>
        </pc:sldMkLst>
        <pc:spChg chg="add">
          <ac:chgData name="R A A Z" userId="2a23cbf1771e0adb" providerId="LiveId" clId="{33D45D62-85BB-4E1F-B42B-54EBD9669BED}" dt="2024-08-25T22:21:07.146" v="296" actId="26606"/>
          <ac:spMkLst>
            <pc:docMk/>
            <pc:sldMk cId="456293490" sldId="266"/>
            <ac:spMk id="8" creationId="{AB8C311F-7253-4AED-9701-7FC0708C41C7}"/>
          </ac:spMkLst>
        </pc:spChg>
        <pc:spChg chg="add">
          <ac:chgData name="R A A Z" userId="2a23cbf1771e0adb" providerId="LiveId" clId="{33D45D62-85BB-4E1F-B42B-54EBD9669BED}" dt="2024-08-25T22:21:07.146" v="296" actId="26606"/>
          <ac:spMkLst>
            <pc:docMk/>
            <pc:sldMk cId="456293490" sldId="266"/>
            <ac:spMk id="10" creationId="{E2384209-CB15-4CDF-9D31-C44FD9A3F20D}"/>
          </ac:spMkLst>
        </pc:spChg>
        <pc:spChg chg="add">
          <ac:chgData name="R A A Z" userId="2a23cbf1771e0adb" providerId="LiveId" clId="{33D45D62-85BB-4E1F-B42B-54EBD9669BED}" dt="2024-08-25T22:21:07.146" v="296" actId="26606"/>
          <ac:spMkLst>
            <pc:docMk/>
            <pc:sldMk cId="456293490" sldId="266"/>
            <ac:spMk id="12" creationId="{2633B3B5-CC90-43F0-8714-D31D1F3F0209}"/>
          </ac:spMkLst>
        </pc:spChg>
        <pc:spChg chg="add">
          <ac:chgData name="R A A Z" userId="2a23cbf1771e0adb" providerId="LiveId" clId="{33D45D62-85BB-4E1F-B42B-54EBD9669BED}" dt="2024-08-25T22:21:07.146" v="296" actId="26606"/>
          <ac:spMkLst>
            <pc:docMk/>
            <pc:sldMk cId="456293490" sldId="266"/>
            <ac:spMk id="14" creationId="{A8D57A06-A426-446D-B02C-A2DC6B62E45E}"/>
          </ac:spMkLst>
        </pc:spChg>
        <pc:picChg chg="add mod">
          <ac:chgData name="R A A Z" userId="2a23cbf1771e0adb" providerId="LiveId" clId="{33D45D62-85BB-4E1F-B42B-54EBD9669BED}" dt="2024-08-25T22:21:07.146" v="296" actId="26606"/>
          <ac:picMkLst>
            <pc:docMk/>
            <pc:sldMk cId="456293490" sldId="266"/>
            <ac:picMk id="3" creationId="{E2555302-0D0E-7898-9A1D-F4E27A273986}"/>
          </ac:picMkLst>
        </pc:picChg>
      </pc:sldChg>
      <pc:sldChg chg="addSp modSp new mod ord setBg">
        <pc:chgData name="R A A Z" userId="2a23cbf1771e0adb" providerId="LiveId" clId="{33D45D62-85BB-4E1F-B42B-54EBD9669BED}" dt="2024-08-25T23:01:40.782" v="407" actId="113"/>
        <pc:sldMkLst>
          <pc:docMk/>
          <pc:sldMk cId="218768689" sldId="267"/>
        </pc:sldMkLst>
        <pc:spChg chg="add mod">
          <ac:chgData name="R A A Z" userId="2a23cbf1771e0adb" providerId="LiveId" clId="{33D45D62-85BB-4E1F-B42B-54EBD9669BED}" dt="2024-08-25T23:01:40.782" v="407" actId="113"/>
          <ac:spMkLst>
            <pc:docMk/>
            <pc:sldMk cId="218768689" sldId="267"/>
            <ac:spMk id="3" creationId="{A86A26AD-A315-F468-A64C-3320409A1593}"/>
          </ac:spMkLst>
        </pc:spChg>
        <pc:spChg chg="add mod">
          <ac:chgData name="R A A Z" userId="2a23cbf1771e0adb" providerId="LiveId" clId="{33D45D62-85BB-4E1F-B42B-54EBD9669BED}" dt="2024-08-25T22:53:45.674" v="386" actId="1076"/>
          <ac:spMkLst>
            <pc:docMk/>
            <pc:sldMk cId="218768689" sldId="267"/>
            <ac:spMk id="4" creationId="{D170D364-EF02-188E-7C65-D0DC591E9D17}"/>
          </ac:spMkLst>
        </pc:spChg>
        <pc:spChg chg="add">
          <ac:chgData name="R A A Z" userId="2a23cbf1771e0adb" providerId="LiveId" clId="{33D45D62-85BB-4E1F-B42B-54EBD9669BED}" dt="2024-08-25T22:19:11.956" v="280" actId="26606"/>
          <ac:spMkLst>
            <pc:docMk/>
            <pc:sldMk cId="218768689" sldId="267"/>
            <ac:spMk id="8" creationId="{09588DA8-065E-4F6F-8EFD-43104AB2E0CF}"/>
          </ac:spMkLst>
        </pc:spChg>
        <pc:spChg chg="add">
          <ac:chgData name="R A A Z" userId="2a23cbf1771e0adb" providerId="LiveId" clId="{33D45D62-85BB-4E1F-B42B-54EBD9669BED}" dt="2024-08-25T22:19:11.956" v="280" actId="26606"/>
          <ac:spMkLst>
            <pc:docMk/>
            <pc:sldMk cId="218768689" sldId="267"/>
            <ac:spMk id="10" creationId="{C4285719-470E-454C-AF62-8323075F1F5B}"/>
          </ac:spMkLst>
        </pc:spChg>
        <pc:spChg chg="add">
          <ac:chgData name="R A A Z" userId="2a23cbf1771e0adb" providerId="LiveId" clId="{33D45D62-85BB-4E1F-B42B-54EBD9669BED}" dt="2024-08-25T22:19:11.956" v="280" actId="26606"/>
          <ac:spMkLst>
            <pc:docMk/>
            <pc:sldMk cId="218768689" sldId="267"/>
            <ac:spMk id="12" creationId="{CD9FE4EF-C4D8-49A0-B2FF-81D8DB7D8A24}"/>
          </ac:spMkLst>
        </pc:spChg>
        <pc:spChg chg="add">
          <ac:chgData name="R A A Z" userId="2a23cbf1771e0adb" providerId="LiveId" clId="{33D45D62-85BB-4E1F-B42B-54EBD9669BED}" dt="2024-08-25T22:19:11.956" v="280" actId="26606"/>
          <ac:spMkLst>
            <pc:docMk/>
            <pc:sldMk cId="218768689" sldId="267"/>
            <ac:spMk id="14" creationId="{4300840D-0A0B-4512-BACA-B439D5B9C57C}"/>
          </ac:spMkLst>
        </pc:spChg>
        <pc:spChg chg="add">
          <ac:chgData name="R A A Z" userId="2a23cbf1771e0adb" providerId="LiveId" clId="{33D45D62-85BB-4E1F-B42B-54EBD9669BED}" dt="2024-08-25T22:19:11.956" v="280" actId="26606"/>
          <ac:spMkLst>
            <pc:docMk/>
            <pc:sldMk cId="218768689" sldId="267"/>
            <ac:spMk id="16" creationId="{D2B78728-A580-49A7-84F9-6EF6F583ADE0}"/>
          </ac:spMkLst>
        </pc:spChg>
        <pc:spChg chg="add">
          <ac:chgData name="R A A Z" userId="2a23cbf1771e0adb" providerId="LiveId" clId="{33D45D62-85BB-4E1F-B42B-54EBD9669BED}" dt="2024-08-25T22:19:11.956" v="280" actId="26606"/>
          <ac:spMkLst>
            <pc:docMk/>
            <pc:sldMk cId="218768689" sldId="267"/>
            <ac:spMk id="18" creationId="{38FAA1A1-D861-433F-88FA-1E9D6FD31D11}"/>
          </ac:spMkLst>
        </pc:spChg>
        <pc:spChg chg="add">
          <ac:chgData name="R A A Z" userId="2a23cbf1771e0adb" providerId="LiveId" clId="{33D45D62-85BB-4E1F-B42B-54EBD9669BED}" dt="2024-08-25T22:19:11.956" v="280" actId="26606"/>
          <ac:spMkLst>
            <pc:docMk/>
            <pc:sldMk cId="218768689" sldId="267"/>
            <ac:spMk id="20" creationId="{8D71EDA1-87BF-4D5D-AB79-F346FD19278A}"/>
          </ac:spMkLst>
        </pc:spChg>
      </pc:sldChg>
      <pc:sldChg chg="addSp delSp modSp new mod setBg">
        <pc:chgData name="R A A Z" userId="2a23cbf1771e0adb" providerId="LiveId" clId="{33D45D62-85BB-4E1F-B42B-54EBD9669BED}" dt="2024-08-25T23:01:48.764" v="408" actId="113"/>
        <pc:sldMkLst>
          <pc:docMk/>
          <pc:sldMk cId="1570574655" sldId="268"/>
        </pc:sldMkLst>
        <pc:spChg chg="add mod">
          <ac:chgData name="R A A Z" userId="2a23cbf1771e0adb" providerId="LiveId" clId="{33D45D62-85BB-4E1F-B42B-54EBD9669BED}" dt="2024-08-25T23:01:48.764" v="408" actId="113"/>
          <ac:spMkLst>
            <pc:docMk/>
            <pc:sldMk cId="1570574655" sldId="268"/>
            <ac:spMk id="2" creationId="{71BCD747-9B74-96C4-0E30-1CA40DAABF31}"/>
          </ac:spMkLst>
        </pc:spChg>
        <pc:spChg chg="add del">
          <ac:chgData name="R A A Z" userId="2a23cbf1771e0adb" providerId="LiveId" clId="{33D45D62-85BB-4E1F-B42B-54EBD9669BED}" dt="2024-08-25T22:19:34.529" v="283" actId="26606"/>
          <ac:spMkLst>
            <pc:docMk/>
            <pc:sldMk cId="1570574655" sldId="268"/>
            <ac:spMk id="7" creationId="{1B15ED52-F352-441B-82BF-E0EA34836D08}"/>
          </ac:spMkLst>
        </pc:spChg>
        <pc:spChg chg="add del">
          <ac:chgData name="R A A Z" userId="2a23cbf1771e0adb" providerId="LiveId" clId="{33D45D62-85BB-4E1F-B42B-54EBD9669BED}" dt="2024-08-25T22:19:34.529" v="283" actId="26606"/>
          <ac:spMkLst>
            <pc:docMk/>
            <pc:sldMk cId="1570574655" sldId="268"/>
            <ac:spMk id="9" creationId="{3B2E3793-BFE6-45A2-9B7B-E18844431C99}"/>
          </ac:spMkLst>
        </pc:spChg>
        <pc:spChg chg="add del">
          <ac:chgData name="R A A Z" userId="2a23cbf1771e0adb" providerId="LiveId" clId="{33D45D62-85BB-4E1F-B42B-54EBD9669BED}" dt="2024-08-25T22:19:34.529" v="283" actId="26606"/>
          <ac:spMkLst>
            <pc:docMk/>
            <pc:sldMk cId="1570574655" sldId="268"/>
            <ac:spMk id="11" creationId="{BC4C4868-CB8F-4AF9-9CDB-8108F2C19B67}"/>
          </ac:spMkLst>
        </pc:spChg>
        <pc:spChg chg="add del">
          <ac:chgData name="R A A Z" userId="2a23cbf1771e0adb" providerId="LiveId" clId="{33D45D62-85BB-4E1F-B42B-54EBD9669BED}" dt="2024-08-25T22:19:34.529" v="283" actId="26606"/>
          <ac:spMkLst>
            <pc:docMk/>
            <pc:sldMk cId="1570574655" sldId="268"/>
            <ac:spMk id="13" creationId="{375E0459-6403-40CD-989D-56A4407CA12E}"/>
          </ac:spMkLst>
        </pc:spChg>
        <pc:spChg chg="add del">
          <ac:chgData name="R A A Z" userId="2a23cbf1771e0adb" providerId="LiveId" clId="{33D45D62-85BB-4E1F-B42B-54EBD9669BED}" dt="2024-08-25T22:19:34.529" v="283" actId="26606"/>
          <ac:spMkLst>
            <pc:docMk/>
            <pc:sldMk cId="1570574655" sldId="268"/>
            <ac:spMk id="15" creationId="{53E5B1A8-3AC9-4BD1-9BBC-78CA94F2D1BA}"/>
          </ac:spMkLst>
        </pc:spChg>
        <pc:spChg chg="add">
          <ac:chgData name="R A A Z" userId="2a23cbf1771e0adb" providerId="LiveId" clId="{33D45D62-85BB-4E1F-B42B-54EBD9669BED}" dt="2024-08-25T22:19:34.529" v="283" actId="26606"/>
          <ac:spMkLst>
            <pc:docMk/>
            <pc:sldMk cId="1570574655" sldId="268"/>
            <ac:spMk id="20" creationId="{0E30439A-8A5B-46EC-8283-9B6B031D40D0}"/>
          </ac:spMkLst>
        </pc:spChg>
        <pc:spChg chg="add">
          <ac:chgData name="R A A Z" userId="2a23cbf1771e0adb" providerId="LiveId" clId="{33D45D62-85BB-4E1F-B42B-54EBD9669BED}" dt="2024-08-25T22:19:34.529" v="283" actId="26606"/>
          <ac:spMkLst>
            <pc:docMk/>
            <pc:sldMk cId="1570574655" sldId="268"/>
            <ac:spMk id="22" creationId="{5CEAD642-85CF-4750-8432-7C80C901F001}"/>
          </ac:spMkLst>
        </pc:spChg>
        <pc:spChg chg="add">
          <ac:chgData name="R A A Z" userId="2a23cbf1771e0adb" providerId="LiveId" clId="{33D45D62-85BB-4E1F-B42B-54EBD9669BED}" dt="2024-08-25T22:19:34.529" v="283" actId="26606"/>
          <ac:spMkLst>
            <pc:docMk/>
            <pc:sldMk cId="1570574655" sldId="268"/>
            <ac:spMk id="24" creationId="{FA33EEAE-15D5-4119-8C1E-89D943F911EF}"/>
          </ac:spMkLst>
        </pc:spChg>
        <pc:spChg chg="add">
          <ac:chgData name="R A A Z" userId="2a23cbf1771e0adb" providerId="LiveId" clId="{33D45D62-85BB-4E1F-B42B-54EBD9669BED}" dt="2024-08-25T22:19:34.529" v="283" actId="26606"/>
          <ac:spMkLst>
            <pc:docMk/>
            <pc:sldMk cId="1570574655" sldId="268"/>
            <ac:spMk id="26" creationId="{730D8B3B-9B80-4025-B934-26DC7D7CD231}"/>
          </ac:spMkLst>
        </pc:spChg>
        <pc:spChg chg="add">
          <ac:chgData name="R A A Z" userId="2a23cbf1771e0adb" providerId="LiveId" clId="{33D45D62-85BB-4E1F-B42B-54EBD9669BED}" dt="2024-08-25T22:19:34.529" v="283" actId="26606"/>
          <ac:spMkLst>
            <pc:docMk/>
            <pc:sldMk cId="1570574655" sldId="268"/>
            <ac:spMk id="28" creationId="{B5A1B09C-1565-46F8-B70F-621C5EB48A09}"/>
          </ac:spMkLst>
        </pc:spChg>
        <pc:spChg chg="add">
          <ac:chgData name="R A A Z" userId="2a23cbf1771e0adb" providerId="LiveId" clId="{33D45D62-85BB-4E1F-B42B-54EBD9669BED}" dt="2024-08-25T22:19:34.529" v="283" actId="26606"/>
          <ac:spMkLst>
            <pc:docMk/>
            <pc:sldMk cId="1570574655" sldId="268"/>
            <ac:spMk id="30" creationId="{8C516CC8-80AC-446C-A56E-9F54B7210402}"/>
          </ac:spMkLst>
        </pc:spChg>
        <pc:spChg chg="add">
          <ac:chgData name="R A A Z" userId="2a23cbf1771e0adb" providerId="LiveId" clId="{33D45D62-85BB-4E1F-B42B-54EBD9669BED}" dt="2024-08-25T22:19:34.529" v="283" actId="26606"/>
          <ac:spMkLst>
            <pc:docMk/>
            <pc:sldMk cId="1570574655" sldId="268"/>
            <ac:spMk id="32" creationId="{53947E58-F088-49F1-A3D1-DEA690192E84}"/>
          </ac:spMkLst>
        </pc:spChg>
      </pc:sldChg>
      <pc:sldChg chg="new del">
        <pc:chgData name="R A A Z" userId="2a23cbf1771e0adb" providerId="LiveId" clId="{33D45D62-85BB-4E1F-B42B-54EBD9669BED}" dt="2024-08-23T20:56:40.272" v="125" actId="47"/>
        <pc:sldMkLst>
          <pc:docMk/>
          <pc:sldMk cId="1833082239" sldId="268"/>
        </pc:sldMkLst>
      </pc:sldChg>
      <pc:sldChg chg="addSp delSp modSp new mod ord setBg">
        <pc:chgData name="R A A Z" userId="2a23cbf1771e0adb" providerId="LiveId" clId="{33D45D62-85BB-4E1F-B42B-54EBD9669BED}" dt="2024-09-09T20:34:10.710" v="579" actId="5793"/>
        <pc:sldMkLst>
          <pc:docMk/>
          <pc:sldMk cId="568425720" sldId="269"/>
        </pc:sldMkLst>
        <pc:spChg chg="add del mod">
          <ac:chgData name="R A A Z" userId="2a23cbf1771e0adb" providerId="LiveId" clId="{33D45D62-85BB-4E1F-B42B-54EBD9669BED}" dt="2024-09-09T20:32:42.611" v="548" actId="47"/>
          <ac:spMkLst>
            <pc:docMk/>
            <pc:sldMk cId="568425720" sldId="269"/>
            <ac:spMk id="2" creationId="{34CE7335-D662-4E7E-81A3-49C360D88DC5}"/>
          </ac:spMkLst>
        </pc:spChg>
        <pc:spChg chg="add mod">
          <ac:chgData name="R A A Z" userId="2a23cbf1771e0adb" providerId="LiveId" clId="{33D45D62-85BB-4E1F-B42B-54EBD9669BED}" dt="2024-09-09T20:34:10.710" v="579" actId="5793"/>
          <ac:spMkLst>
            <pc:docMk/>
            <pc:sldMk cId="568425720" sldId="269"/>
            <ac:spMk id="3" creationId="{59FC37FD-43CB-CEDB-36FF-6AB89277A5A8}"/>
          </ac:spMkLst>
        </pc:spChg>
        <pc:spChg chg="add mod">
          <ac:chgData name="R A A Z" userId="2a23cbf1771e0adb" providerId="LiveId" clId="{33D45D62-85BB-4E1F-B42B-54EBD9669BED}" dt="2024-09-09T20:33:11.907" v="552" actId="571"/>
          <ac:spMkLst>
            <pc:docMk/>
            <pc:sldMk cId="568425720" sldId="269"/>
            <ac:spMk id="4" creationId="{9A4F693C-DC59-49C7-9FF5-4ADD76E7C021}"/>
          </ac:spMkLst>
        </pc:spChg>
      </pc:sldChg>
      <pc:sldChg chg="addSp delSp add del mod">
        <pc:chgData name="R A A Z" userId="2a23cbf1771e0adb" providerId="LiveId" clId="{33D45D62-85BB-4E1F-B42B-54EBD9669BED}" dt="2024-08-25T23:00:09.144" v="402" actId="47"/>
        <pc:sldMkLst>
          <pc:docMk/>
          <pc:sldMk cId="3276391620" sldId="269"/>
        </pc:sldMkLst>
        <pc:spChg chg="add del">
          <ac:chgData name="R A A Z" userId="2a23cbf1771e0adb" providerId="LiveId" clId="{33D45D62-85BB-4E1F-B42B-54EBD9669BED}" dt="2024-08-25T22:58:56.163" v="398" actId="21"/>
          <ac:spMkLst>
            <pc:docMk/>
            <pc:sldMk cId="3276391620" sldId="269"/>
            <ac:spMk id="2" creationId="{D567ABB1-B9F3-3526-B59D-A8746FCA0E53}"/>
          </ac:spMkLst>
        </pc:spChg>
        <pc:graphicFrameChg chg="add del">
          <ac:chgData name="R A A Z" userId="2a23cbf1771e0adb" providerId="LiveId" clId="{33D45D62-85BB-4E1F-B42B-54EBD9669BED}" dt="2024-08-25T22:58:56.163" v="398" actId="21"/>
          <ac:graphicFrameMkLst>
            <pc:docMk/>
            <pc:sldMk cId="3276391620" sldId="269"/>
            <ac:graphicFrameMk id="7" creationId="{8C269EDB-BE96-54C6-6EC4-F2C588C9D5E6}"/>
          </ac:graphicFrameMkLst>
        </pc:graphicFrameChg>
      </pc:sldChg>
      <pc:sldChg chg="addSp delSp modSp new mod ord setBg">
        <pc:chgData name="R A A Z" userId="2a23cbf1771e0adb" providerId="LiveId" clId="{33D45D62-85BB-4E1F-B42B-54EBD9669BED}" dt="2024-09-09T20:30:41.284" v="535"/>
        <pc:sldMkLst>
          <pc:docMk/>
          <pc:sldMk cId="2385665506" sldId="270"/>
        </pc:sldMkLst>
        <pc:spChg chg="add del mod">
          <ac:chgData name="R A A Z" userId="2a23cbf1771e0adb" providerId="LiveId" clId="{33D45D62-85BB-4E1F-B42B-54EBD9669BED}" dt="2024-09-09T20:22:58.120" v="471" actId="47"/>
          <ac:spMkLst>
            <pc:docMk/>
            <pc:sldMk cId="2385665506" sldId="270"/>
            <ac:spMk id="2" creationId="{DF49D98E-A0A9-F9FF-C6FC-54786E1B4841}"/>
          </ac:spMkLst>
        </pc:spChg>
        <pc:spChg chg="add">
          <ac:chgData name="R A A Z" userId="2a23cbf1771e0adb" providerId="LiveId" clId="{33D45D62-85BB-4E1F-B42B-54EBD9669BED}" dt="2024-09-09T20:22:43.230" v="468"/>
          <ac:spMkLst>
            <pc:docMk/>
            <pc:sldMk cId="2385665506" sldId="270"/>
            <ac:spMk id="3" creationId="{517E437B-4333-E42C-276A-66ED2E6226E6}"/>
          </ac:spMkLst>
        </pc:spChg>
        <pc:spChg chg="add mod">
          <ac:chgData name="R A A Z" userId="2a23cbf1771e0adb" providerId="LiveId" clId="{33D45D62-85BB-4E1F-B42B-54EBD9669BED}" dt="2024-09-09T20:29:52.024" v="533" actId="20577"/>
          <ac:spMkLst>
            <pc:docMk/>
            <pc:sldMk cId="2385665506" sldId="270"/>
            <ac:spMk id="4" creationId="{A8FEC893-2391-24ED-5FBC-FD37A2E33400}"/>
          </ac:spMkLst>
        </pc:spChg>
      </pc:sldChg>
      <pc:sldChg chg="addSp delSp modSp new mod setBg">
        <pc:chgData name="R A A Z" userId="2a23cbf1771e0adb" providerId="LiveId" clId="{33D45D62-85BB-4E1F-B42B-54EBD9669BED}" dt="2024-09-09T20:41:59.541" v="673" actId="1076"/>
        <pc:sldMkLst>
          <pc:docMk/>
          <pc:sldMk cId="1976094424" sldId="271"/>
        </pc:sldMkLst>
        <pc:spChg chg="add del mod">
          <ac:chgData name="R A A Z" userId="2a23cbf1771e0adb" providerId="LiveId" clId="{33D45D62-85BB-4E1F-B42B-54EBD9669BED}" dt="2024-09-09T20:35:46.615" v="589"/>
          <ac:spMkLst>
            <pc:docMk/>
            <pc:sldMk cId="1976094424" sldId="271"/>
            <ac:spMk id="2" creationId="{7F775D89-4FF0-B1F3-FD4D-0E64E583D683}"/>
          </ac:spMkLst>
        </pc:spChg>
        <pc:spChg chg="add mod">
          <ac:chgData name="R A A Z" userId="2a23cbf1771e0adb" providerId="LiveId" clId="{33D45D62-85BB-4E1F-B42B-54EBD9669BED}" dt="2024-09-09T20:41:59.541" v="673" actId="1076"/>
          <ac:spMkLst>
            <pc:docMk/>
            <pc:sldMk cId="1976094424" sldId="271"/>
            <ac:spMk id="3" creationId="{C1E286C3-F2DB-9DE7-F179-281C2B19D230}"/>
          </ac:spMkLst>
        </pc:spChg>
        <pc:spChg chg="add del mod">
          <ac:chgData name="R A A Z" userId="2a23cbf1771e0adb" providerId="LiveId" clId="{33D45D62-85BB-4E1F-B42B-54EBD9669BED}" dt="2024-09-09T20:36:09.445" v="591" actId="478"/>
          <ac:spMkLst>
            <pc:docMk/>
            <pc:sldMk cId="1976094424" sldId="271"/>
            <ac:spMk id="4" creationId="{D14BE24D-B578-F64A-DFBF-6E30D848BFBC}"/>
          </ac:spMkLst>
        </pc:spChg>
      </pc:sldChg>
      <pc:sldChg chg="addSp delSp modSp new mod setBg">
        <pc:chgData name="R A A Z" userId="2a23cbf1771e0adb" providerId="LiveId" clId="{33D45D62-85BB-4E1F-B42B-54EBD9669BED}" dt="2024-09-09T20:41:51.781" v="672" actId="1076"/>
        <pc:sldMkLst>
          <pc:docMk/>
          <pc:sldMk cId="770259138" sldId="272"/>
        </pc:sldMkLst>
        <pc:spChg chg="add mod">
          <ac:chgData name="R A A Z" userId="2a23cbf1771e0adb" providerId="LiveId" clId="{33D45D62-85BB-4E1F-B42B-54EBD9669BED}" dt="2024-09-09T20:41:51.781" v="672" actId="1076"/>
          <ac:spMkLst>
            <pc:docMk/>
            <pc:sldMk cId="770259138" sldId="272"/>
            <ac:spMk id="2" creationId="{989C93C5-272B-FBBE-E211-20B35CFB2888}"/>
          </ac:spMkLst>
        </pc:spChg>
        <pc:spChg chg="add del mod">
          <ac:chgData name="R A A Z" userId="2a23cbf1771e0adb" providerId="LiveId" clId="{33D45D62-85BB-4E1F-B42B-54EBD9669BED}" dt="2024-09-09T20:38:07.111" v="618" actId="478"/>
          <ac:spMkLst>
            <pc:docMk/>
            <pc:sldMk cId="770259138" sldId="272"/>
            <ac:spMk id="3" creationId="{1C21296F-92FD-81E3-E634-ADE29785A539}"/>
          </ac:spMkLst>
        </pc:spChg>
      </pc:sldChg>
      <pc:sldChg chg="addSp modSp new mod setBg">
        <pc:chgData name="R A A Z" userId="2a23cbf1771e0adb" providerId="LiveId" clId="{33D45D62-85BB-4E1F-B42B-54EBD9669BED}" dt="2024-09-09T20:41:32.821" v="671" actId="1076"/>
        <pc:sldMkLst>
          <pc:docMk/>
          <pc:sldMk cId="3261439820" sldId="273"/>
        </pc:sldMkLst>
        <pc:spChg chg="add mod">
          <ac:chgData name="R A A Z" userId="2a23cbf1771e0adb" providerId="LiveId" clId="{33D45D62-85BB-4E1F-B42B-54EBD9669BED}" dt="2024-09-09T20:41:32.821" v="671" actId="1076"/>
          <ac:spMkLst>
            <pc:docMk/>
            <pc:sldMk cId="3261439820" sldId="273"/>
            <ac:spMk id="2" creationId="{70ED3DC1-BA95-D25B-E849-74785E508A94}"/>
          </ac:spMkLst>
        </pc:sp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hyperlink" Target="https://www.theforage.com/virtual-internships/prototype/a87GpgE6tiku7q3gu/Power%20BI%20in%20Data%20Analytics?ref=zYi2CnpbWjhcS7sAk" TargetMode="External"/><Relationship Id="rId5" Type="http://schemas.openxmlformats.org/officeDocument/2006/relationships/image" Target="../media/image6.svg"/><Relationship Id="rId4" Type="http://schemas.openxmlformats.org/officeDocument/2006/relationships/image" Target="../media/image5.png"/></Relationships>
</file>

<file path=ppt/diagrams/_rels/drawing1.xml.rels><?xml version="1.0" encoding="UTF-8" standalone="yes"?>
<Relationships xmlns="http://schemas.openxmlformats.org/package/2006/relationships"><Relationship Id="rId3" Type="http://schemas.openxmlformats.org/officeDocument/2006/relationships/hyperlink" Target="https://www.theforage.com/virtual-internships/prototype/a87GpgE6tiku7q3gu/Power%20BI%20in%20Data%20Analytics?ref=zYi2CnpbWjhcS7sAk" TargetMode="External"/><Relationship Id="rId2" Type="http://schemas.openxmlformats.org/officeDocument/2006/relationships/image" Target="../media/image4.svg"/><Relationship Id="rId1" Type="http://schemas.openxmlformats.org/officeDocument/2006/relationships/image" Target="../media/image3.png"/><Relationship Id="rId5" Type="http://schemas.openxmlformats.org/officeDocument/2006/relationships/image" Target="../media/image6.svg"/><Relationship Id="rId4" Type="http://schemas.openxmlformats.org/officeDocument/2006/relationships/image" Target="../media/image5.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07689BE-3592-4399-B646-6CC496B48FA1}"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F9E8E9CD-ED0C-4A49-BF93-875C5B4E222A}">
      <dgm:prSet/>
      <dgm:spPr/>
      <dgm:t>
        <a:bodyPr/>
        <a:lstStyle/>
        <a:p>
          <a:pPr>
            <a:lnSpc>
              <a:spcPct val="100000"/>
            </a:lnSpc>
          </a:pPr>
          <a:r>
            <a:rPr lang="en-US" b="0" i="0" dirty="0"/>
            <a:t>This project is part of the </a:t>
          </a:r>
          <a:r>
            <a:rPr lang="en-US" b="1" i="0" dirty="0">
              <a:hlinkClick xmlns:r="http://schemas.openxmlformats.org/officeDocument/2006/relationships" r:id="rId1"/>
            </a:rPr>
            <a:t>PwC Switzerland Power BI in Data Analytics Virtual Case Experience</a:t>
          </a:r>
          <a:r>
            <a:rPr lang="en-US" b="0" i="0" dirty="0"/>
            <a:t>, demonstrating the application of digital tools in data visualization, automation, data cleansing, and more to address common business challenges. It features a series of Power BI dashboards focusing on Call Centre Trends, Customer Retention, and Diversity &amp; Inclusion. Each dashboard provides actionable insights into different facets of business operations and strategic planning, aiding PwC Switzerland and its clients in enhancing operational efficiency, fostering customer loyalty, and promoting a more inclusive workplace.</a:t>
          </a:r>
        </a:p>
        <a:p>
          <a:pPr>
            <a:lnSpc>
              <a:spcPct val="100000"/>
            </a:lnSpc>
          </a:pPr>
          <a:r>
            <a:rPr lang="en-US" b="0" i="0" dirty="0"/>
            <a:t>Through meticulous data analysis and visualization, this project aims to support informed decision-making and highlight areas for improvement and innovation.</a:t>
          </a:r>
          <a:endParaRPr lang="en-US" dirty="0"/>
        </a:p>
      </dgm:t>
    </dgm:pt>
    <dgm:pt modelId="{0E83E9BB-A87B-4B00-9983-36C22367111E}" type="parTrans" cxnId="{0823025F-42BD-420B-A024-533B9BC2141F}">
      <dgm:prSet/>
      <dgm:spPr/>
      <dgm:t>
        <a:bodyPr/>
        <a:lstStyle/>
        <a:p>
          <a:endParaRPr lang="en-US"/>
        </a:p>
      </dgm:t>
    </dgm:pt>
    <dgm:pt modelId="{173EA828-18E1-4317-92AA-9997FFAFCFAD}" type="sibTrans" cxnId="{0823025F-42BD-420B-A024-533B9BC2141F}">
      <dgm:prSet/>
      <dgm:spPr/>
      <dgm:t>
        <a:bodyPr/>
        <a:lstStyle/>
        <a:p>
          <a:endParaRPr lang="en-US"/>
        </a:p>
      </dgm:t>
    </dgm:pt>
    <dgm:pt modelId="{5E90C716-1F1A-4074-B5C0-FF0012B0F0C6}">
      <dgm:prSet/>
      <dgm:spPr/>
      <dgm:t>
        <a:bodyPr/>
        <a:lstStyle/>
        <a:p>
          <a:pPr>
            <a:lnSpc>
              <a:spcPct val="100000"/>
            </a:lnSpc>
          </a:pPr>
          <a:r>
            <a:rPr lang="en-US" b="0" i="0" dirty="0">
              <a:effectLst/>
              <a:latin typeface="-apple-system"/>
            </a:rPr>
            <a:t>Creating comprehensive Power BI dashboards showcasing insights on Call Centre Trends, Customer Retention, and Diversity &amp; Inclusion to drive business impact.</a:t>
          </a:r>
          <a:endParaRPr lang="en-US" dirty="0"/>
        </a:p>
      </dgm:t>
    </dgm:pt>
    <dgm:pt modelId="{783C0BA6-79DA-48E5-AA95-700250884280}" type="parTrans" cxnId="{57F6788A-D092-4BC6-AEB8-57DDBF1E74F5}">
      <dgm:prSet/>
      <dgm:spPr/>
      <dgm:t>
        <a:bodyPr/>
        <a:lstStyle/>
        <a:p>
          <a:endParaRPr lang="en-US"/>
        </a:p>
      </dgm:t>
    </dgm:pt>
    <dgm:pt modelId="{83619A70-0F80-4EE9-9057-F67C8E79A351}" type="sibTrans" cxnId="{57F6788A-D092-4BC6-AEB8-57DDBF1E74F5}">
      <dgm:prSet/>
      <dgm:spPr/>
      <dgm:t>
        <a:bodyPr/>
        <a:lstStyle/>
        <a:p>
          <a:endParaRPr lang="en-US"/>
        </a:p>
      </dgm:t>
    </dgm:pt>
    <dgm:pt modelId="{6AF8DFE7-9D90-46ED-B5E3-C293852A1470}" type="pres">
      <dgm:prSet presAssocID="{207689BE-3592-4399-B646-6CC496B48FA1}" presName="root" presStyleCnt="0">
        <dgm:presLayoutVars>
          <dgm:dir/>
          <dgm:resizeHandles val="exact"/>
        </dgm:presLayoutVars>
      </dgm:prSet>
      <dgm:spPr/>
    </dgm:pt>
    <dgm:pt modelId="{53DEB883-443D-4BE1-8432-23BCA37AFE7E}" type="pres">
      <dgm:prSet presAssocID="{F9E8E9CD-ED0C-4A49-BF93-875C5B4E222A}" presName="compNode" presStyleCnt="0"/>
      <dgm:spPr/>
    </dgm:pt>
    <dgm:pt modelId="{699B8A7A-0271-4D80-BA0B-D4F3AE082EC2}" type="pres">
      <dgm:prSet presAssocID="{F9E8E9CD-ED0C-4A49-BF93-875C5B4E222A}" presName="bgRect" presStyleLbl="bgShp" presStyleIdx="0" presStyleCnt="2" custScaleX="96016" custScaleY="190037" custLinFactNeighborX="802" custLinFactNeighborY="-5196"/>
      <dgm:spPr/>
    </dgm:pt>
    <dgm:pt modelId="{D9DEF72E-C350-44A6-BFD2-549665E89C51}" type="pres">
      <dgm:prSet presAssocID="{F9E8E9CD-ED0C-4A49-BF93-875C5B4E222A}" presName="iconRect" presStyleLbl="node1" presStyleIdx="0" presStyleCnt="2" custLinFactNeighborX="22962" custLinFactNeighborY="1242"/>
      <dgm:spPr>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dgm:spPr>
      <dgm:extLst>
        <a:ext uri="{E40237B7-FDA0-4F09-8148-C483321AD2D9}">
          <dgm14:cNvPr xmlns:dgm14="http://schemas.microsoft.com/office/drawing/2010/diagram" id="0" name="" descr="Statistics"/>
        </a:ext>
      </dgm:extLst>
    </dgm:pt>
    <dgm:pt modelId="{05EB2C12-87D7-4454-AB1D-5712083DE8BC}" type="pres">
      <dgm:prSet presAssocID="{F9E8E9CD-ED0C-4A49-BF93-875C5B4E222A}" presName="spaceRect" presStyleCnt="0"/>
      <dgm:spPr/>
    </dgm:pt>
    <dgm:pt modelId="{149BAF79-5BAD-4BF0-B10F-80E1C2C2D7EA}" type="pres">
      <dgm:prSet presAssocID="{F9E8E9CD-ED0C-4A49-BF93-875C5B4E222A}" presName="parTx" presStyleLbl="revTx" presStyleIdx="0" presStyleCnt="2" custScaleY="159104" custLinFactNeighborX="-1081" custLinFactNeighborY="-3487">
        <dgm:presLayoutVars>
          <dgm:chMax val="0"/>
          <dgm:chPref val="0"/>
        </dgm:presLayoutVars>
      </dgm:prSet>
      <dgm:spPr/>
    </dgm:pt>
    <dgm:pt modelId="{DE3158B9-CD28-4BF6-8429-2D6B2ABEF91C}" type="pres">
      <dgm:prSet presAssocID="{173EA828-18E1-4317-92AA-9997FFAFCFAD}" presName="sibTrans" presStyleCnt="0"/>
      <dgm:spPr/>
    </dgm:pt>
    <dgm:pt modelId="{0B7B0E21-BC02-4379-969D-E6BAF7A22669}" type="pres">
      <dgm:prSet presAssocID="{5E90C716-1F1A-4074-B5C0-FF0012B0F0C6}" presName="compNode" presStyleCnt="0"/>
      <dgm:spPr/>
    </dgm:pt>
    <dgm:pt modelId="{4B51C3C4-37B6-4FF6-A112-5C0B77D5DA56}" type="pres">
      <dgm:prSet presAssocID="{5E90C716-1F1A-4074-B5C0-FF0012B0F0C6}" presName="bgRect" presStyleLbl="bgShp" presStyleIdx="1" presStyleCnt="2" custLinFactNeighborX="159" custLinFactNeighborY="11052"/>
      <dgm:spPr/>
    </dgm:pt>
    <dgm:pt modelId="{68A0A11E-17F6-4362-9D17-5C449D6F174D}" type="pres">
      <dgm:prSet presAssocID="{5E90C716-1F1A-4074-B5C0-FF0012B0F0C6}" presName="iconRect" presStyleLbl="node1" presStyleIdx="1" presStyleCnt="2" custLinFactNeighborX="-6850" custLinFactNeighborY="14821"/>
      <dgm:spPr>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dgm:spPr>
      <dgm:extLst>
        <a:ext uri="{E40237B7-FDA0-4F09-8148-C483321AD2D9}">
          <dgm14:cNvPr xmlns:dgm14="http://schemas.microsoft.com/office/drawing/2010/diagram" id="0" name="" descr="Person with Idea"/>
        </a:ext>
      </dgm:extLst>
    </dgm:pt>
    <dgm:pt modelId="{B4C709C4-69B9-4DB8-A39D-5816CFDC0260}" type="pres">
      <dgm:prSet presAssocID="{5E90C716-1F1A-4074-B5C0-FF0012B0F0C6}" presName="spaceRect" presStyleCnt="0"/>
      <dgm:spPr/>
    </dgm:pt>
    <dgm:pt modelId="{2945C821-7E58-4A63-865C-7367E7A56423}" type="pres">
      <dgm:prSet presAssocID="{5E90C716-1F1A-4074-B5C0-FF0012B0F0C6}" presName="parTx" presStyleLbl="revTx" presStyleIdx="1" presStyleCnt="2" custLinFactNeighborX="-207" custLinFactNeighborY="10709">
        <dgm:presLayoutVars>
          <dgm:chMax val="0"/>
          <dgm:chPref val="0"/>
        </dgm:presLayoutVars>
      </dgm:prSet>
      <dgm:spPr/>
    </dgm:pt>
  </dgm:ptLst>
  <dgm:cxnLst>
    <dgm:cxn modelId="{0823025F-42BD-420B-A024-533B9BC2141F}" srcId="{207689BE-3592-4399-B646-6CC496B48FA1}" destId="{F9E8E9CD-ED0C-4A49-BF93-875C5B4E222A}" srcOrd="0" destOrd="0" parTransId="{0E83E9BB-A87B-4B00-9983-36C22367111E}" sibTransId="{173EA828-18E1-4317-92AA-9997FFAFCFAD}"/>
    <dgm:cxn modelId="{57F6788A-D092-4BC6-AEB8-57DDBF1E74F5}" srcId="{207689BE-3592-4399-B646-6CC496B48FA1}" destId="{5E90C716-1F1A-4074-B5C0-FF0012B0F0C6}" srcOrd="1" destOrd="0" parTransId="{783C0BA6-79DA-48E5-AA95-700250884280}" sibTransId="{83619A70-0F80-4EE9-9057-F67C8E79A351}"/>
    <dgm:cxn modelId="{8471A98C-C8A1-4B42-A4A1-B3D42901A2B9}" type="presOf" srcId="{5E90C716-1F1A-4074-B5C0-FF0012B0F0C6}" destId="{2945C821-7E58-4A63-865C-7367E7A56423}" srcOrd="0" destOrd="0" presId="urn:microsoft.com/office/officeart/2018/2/layout/IconVerticalSolidList"/>
    <dgm:cxn modelId="{0D7D4DA2-2B9E-476E-AD88-B15039782A43}" type="presOf" srcId="{207689BE-3592-4399-B646-6CC496B48FA1}" destId="{6AF8DFE7-9D90-46ED-B5E3-C293852A1470}" srcOrd="0" destOrd="0" presId="urn:microsoft.com/office/officeart/2018/2/layout/IconVerticalSolidList"/>
    <dgm:cxn modelId="{F6A9F1F5-108B-407D-99F9-D221BA2F55A2}" type="presOf" srcId="{F9E8E9CD-ED0C-4A49-BF93-875C5B4E222A}" destId="{149BAF79-5BAD-4BF0-B10F-80E1C2C2D7EA}" srcOrd="0" destOrd="0" presId="urn:microsoft.com/office/officeart/2018/2/layout/IconVerticalSolidList"/>
    <dgm:cxn modelId="{82FE391A-6055-4CE0-9A43-77C9342E4CA5}" type="presParOf" srcId="{6AF8DFE7-9D90-46ED-B5E3-C293852A1470}" destId="{53DEB883-443D-4BE1-8432-23BCA37AFE7E}" srcOrd="0" destOrd="0" presId="urn:microsoft.com/office/officeart/2018/2/layout/IconVerticalSolidList"/>
    <dgm:cxn modelId="{A2B4F20D-C8C4-49BF-89B1-0D42F9D7709E}" type="presParOf" srcId="{53DEB883-443D-4BE1-8432-23BCA37AFE7E}" destId="{699B8A7A-0271-4D80-BA0B-D4F3AE082EC2}" srcOrd="0" destOrd="0" presId="urn:microsoft.com/office/officeart/2018/2/layout/IconVerticalSolidList"/>
    <dgm:cxn modelId="{F2F5503B-4F3D-44E5-A968-60B76D875BF2}" type="presParOf" srcId="{53DEB883-443D-4BE1-8432-23BCA37AFE7E}" destId="{D9DEF72E-C350-44A6-BFD2-549665E89C51}" srcOrd="1" destOrd="0" presId="urn:microsoft.com/office/officeart/2018/2/layout/IconVerticalSolidList"/>
    <dgm:cxn modelId="{246E5CC9-DE30-4D43-A84C-8D8134DA0698}" type="presParOf" srcId="{53DEB883-443D-4BE1-8432-23BCA37AFE7E}" destId="{05EB2C12-87D7-4454-AB1D-5712083DE8BC}" srcOrd="2" destOrd="0" presId="urn:microsoft.com/office/officeart/2018/2/layout/IconVerticalSolidList"/>
    <dgm:cxn modelId="{0599F631-7D8A-42CD-8B75-17E07851C52D}" type="presParOf" srcId="{53DEB883-443D-4BE1-8432-23BCA37AFE7E}" destId="{149BAF79-5BAD-4BF0-B10F-80E1C2C2D7EA}" srcOrd="3" destOrd="0" presId="urn:microsoft.com/office/officeart/2018/2/layout/IconVerticalSolidList"/>
    <dgm:cxn modelId="{2499942F-2DDF-4F19-9C94-E1C66F86F479}" type="presParOf" srcId="{6AF8DFE7-9D90-46ED-B5E3-C293852A1470}" destId="{DE3158B9-CD28-4BF6-8429-2D6B2ABEF91C}" srcOrd="1" destOrd="0" presId="urn:microsoft.com/office/officeart/2018/2/layout/IconVerticalSolidList"/>
    <dgm:cxn modelId="{A7044D65-1652-40FA-B58A-E242CDFE48FB}" type="presParOf" srcId="{6AF8DFE7-9D90-46ED-B5E3-C293852A1470}" destId="{0B7B0E21-BC02-4379-969D-E6BAF7A22669}" srcOrd="2" destOrd="0" presId="urn:microsoft.com/office/officeart/2018/2/layout/IconVerticalSolidList"/>
    <dgm:cxn modelId="{F4DD26A5-324C-4C0D-B523-C89B6954358C}" type="presParOf" srcId="{0B7B0E21-BC02-4379-969D-E6BAF7A22669}" destId="{4B51C3C4-37B6-4FF6-A112-5C0B77D5DA56}" srcOrd="0" destOrd="0" presId="urn:microsoft.com/office/officeart/2018/2/layout/IconVerticalSolidList"/>
    <dgm:cxn modelId="{5DF58D81-25DC-4456-A78F-AD60C7214F44}" type="presParOf" srcId="{0B7B0E21-BC02-4379-969D-E6BAF7A22669}" destId="{68A0A11E-17F6-4362-9D17-5C449D6F174D}" srcOrd="1" destOrd="0" presId="urn:microsoft.com/office/officeart/2018/2/layout/IconVerticalSolidList"/>
    <dgm:cxn modelId="{902DD5D2-AA30-495D-9D43-B19711478655}" type="presParOf" srcId="{0B7B0E21-BC02-4379-969D-E6BAF7A22669}" destId="{B4C709C4-69B9-4DB8-A39D-5816CFDC0260}" srcOrd="2" destOrd="0" presId="urn:microsoft.com/office/officeart/2018/2/layout/IconVerticalSolidList"/>
    <dgm:cxn modelId="{F4562AD4-F3E6-4D51-86C7-6F8A2B155D20}" type="presParOf" srcId="{0B7B0E21-BC02-4379-969D-E6BAF7A22669}" destId="{2945C821-7E58-4A63-865C-7367E7A56423}"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9B8A7A-0271-4D80-BA0B-D4F3AE082EC2}">
      <dsp:nvSpPr>
        <dsp:cNvPr id="0" name=""/>
        <dsp:cNvSpPr/>
      </dsp:nvSpPr>
      <dsp:spPr>
        <a:xfrm>
          <a:off x="92035" y="62664"/>
          <a:ext cx="11018527" cy="301316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9DEF72E-C350-44A6-BFD2-549665E89C51}">
      <dsp:nvSpPr>
        <dsp:cNvPr id="0" name=""/>
        <dsp:cNvSpPr/>
      </dsp:nvSpPr>
      <dsp:spPr>
        <a:xfrm>
          <a:off x="451281" y="1226434"/>
          <a:ext cx="872063" cy="87206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49BAF79-5BAD-4BF0-B10F-80E1C2C2D7EA}">
      <dsp:nvSpPr>
        <dsp:cNvPr id="0" name=""/>
        <dsp:cNvSpPr/>
      </dsp:nvSpPr>
      <dsp:spPr>
        <a:xfrm>
          <a:off x="1498480" y="334993"/>
          <a:ext cx="9644387" cy="25227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7806" tIns="167806" rIns="167806" bIns="167806" numCol="1" spcCol="1270" anchor="ctr" anchorCtr="0">
          <a:noAutofit/>
        </a:bodyPr>
        <a:lstStyle/>
        <a:p>
          <a:pPr marL="0" lvl="0" indent="0" algn="l" defTabSz="666750">
            <a:lnSpc>
              <a:spcPct val="100000"/>
            </a:lnSpc>
            <a:spcBef>
              <a:spcPct val="0"/>
            </a:spcBef>
            <a:spcAft>
              <a:spcPct val="35000"/>
            </a:spcAft>
            <a:buNone/>
          </a:pPr>
          <a:r>
            <a:rPr lang="en-US" sz="1500" b="0" i="0" kern="1200" dirty="0"/>
            <a:t>This project is part of the </a:t>
          </a:r>
          <a:r>
            <a:rPr lang="en-US" sz="1500" b="1" i="0" kern="1200" dirty="0">
              <a:hlinkClick xmlns:r="http://schemas.openxmlformats.org/officeDocument/2006/relationships" r:id="rId3"/>
            </a:rPr>
            <a:t>PwC Switzerland Power BI in Data Analytics Virtual Case Experience</a:t>
          </a:r>
          <a:r>
            <a:rPr lang="en-US" sz="1500" b="0" i="0" kern="1200" dirty="0"/>
            <a:t>, demonstrating the application of digital tools in data visualization, automation, data cleansing, and more to address common business challenges. It features a series of Power BI dashboards focusing on Call Centre Trends, Customer Retention, and Diversity &amp; Inclusion. Each dashboard provides actionable insights into different facets of business operations and strategic planning, aiding PwC Switzerland and its clients in enhancing operational efficiency, fostering customer loyalty, and promoting a more inclusive workplace.</a:t>
          </a:r>
        </a:p>
        <a:p>
          <a:pPr marL="0" lvl="0" indent="0" algn="l" defTabSz="666750">
            <a:lnSpc>
              <a:spcPct val="100000"/>
            </a:lnSpc>
            <a:spcBef>
              <a:spcPct val="0"/>
            </a:spcBef>
            <a:spcAft>
              <a:spcPct val="35000"/>
            </a:spcAft>
            <a:buNone/>
          </a:pPr>
          <a:r>
            <a:rPr lang="en-US" sz="1500" b="0" i="0" kern="1200" dirty="0"/>
            <a:t>Through meticulous data analysis and visualization, this project aims to support informed decision-making and highlight areas for improvement and innovation.</a:t>
          </a:r>
          <a:endParaRPr lang="en-US" sz="1500" kern="1200" dirty="0"/>
        </a:p>
      </dsp:txBody>
      <dsp:txXfrm>
        <a:off x="1498480" y="334993"/>
        <a:ext cx="9644387" cy="2522704"/>
      </dsp:txXfrm>
    </dsp:sp>
    <dsp:sp modelId="{4B51C3C4-37B6-4FF6-A112-5C0B77D5DA56}">
      <dsp:nvSpPr>
        <dsp:cNvPr id="0" name=""/>
        <dsp:cNvSpPr/>
      </dsp:nvSpPr>
      <dsp:spPr>
        <a:xfrm>
          <a:off x="0" y="3699661"/>
          <a:ext cx="11475720" cy="158556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8A0A11E-17F6-4362-9D17-5C449D6F174D}">
      <dsp:nvSpPr>
        <dsp:cNvPr id="0" name=""/>
        <dsp:cNvSpPr/>
      </dsp:nvSpPr>
      <dsp:spPr>
        <a:xfrm>
          <a:off x="419898" y="4040612"/>
          <a:ext cx="872063" cy="872063"/>
        </a:xfrm>
        <a:prstGeom prst="rect">
          <a:avLst/>
        </a:prstGeom>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945C821-7E58-4A63-865C-7367E7A56423}">
      <dsp:nvSpPr>
        <dsp:cNvPr id="0" name=""/>
        <dsp:cNvSpPr/>
      </dsp:nvSpPr>
      <dsp:spPr>
        <a:xfrm>
          <a:off x="1811368" y="3699661"/>
          <a:ext cx="9644387" cy="15855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7806" tIns="167806" rIns="167806" bIns="167806" numCol="1" spcCol="1270" anchor="ctr" anchorCtr="0">
          <a:noAutofit/>
        </a:bodyPr>
        <a:lstStyle/>
        <a:p>
          <a:pPr marL="0" lvl="0" indent="0" algn="l" defTabSz="666750">
            <a:lnSpc>
              <a:spcPct val="100000"/>
            </a:lnSpc>
            <a:spcBef>
              <a:spcPct val="0"/>
            </a:spcBef>
            <a:spcAft>
              <a:spcPct val="35000"/>
            </a:spcAft>
            <a:buNone/>
          </a:pPr>
          <a:r>
            <a:rPr lang="en-US" sz="1500" b="0" i="0" kern="1200" dirty="0">
              <a:effectLst/>
              <a:latin typeface="-apple-system"/>
            </a:rPr>
            <a:t>Creating comprehensive Power BI dashboards showcasing insights on Call Centre Trends, Customer Retention, and Diversity &amp; Inclusion to drive business impact.</a:t>
          </a:r>
          <a:endParaRPr lang="en-US" sz="1500" kern="1200" dirty="0"/>
        </a:p>
      </dsp:txBody>
      <dsp:txXfrm>
        <a:off x="1811368" y="3699661"/>
        <a:ext cx="9644387" cy="1585569"/>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704939-0EFA-49F8-B03F-00DBCC4CD365}" type="datetimeFigureOut">
              <a:rPr lang="en-IN" smtClean="0"/>
              <a:t>10-09-2024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3C4203-B599-4791-B82A-641D168C79B5}" type="slidenum">
              <a:rPr lang="en-IN" smtClean="0"/>
              <a:t>‹#›</a:t>
            </a:fld>
            <a:endParaRPr lang="en-IN"/>
          </a:p>
        </p:txBody>
      </p:sp>
    </p:spTree>
    <p:extLst>
      <p:ext uri="{BB962C8B-B14F-4D97-AF65-F5344CB8AC3E}">
        <p14:creationId xmlns:p14="http://schemas.microsoft.com/office/powerpoint/2010/main" val="36446203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83C4203-B599-4791-B82A-641D168C79B5}" type="slidenum">
              <a:rPr lang="en-IN" smtClean="0"/>
              <a:t>1</a:t>
            </a:fld>
            <a:endParaRPr lang="en-IN"/>
          </a:p>
        </p:txBody>
      </p:sp>
    </p:spTree>
    <p:extLst>
      <p:ext uri="{BB962C8B-B14F-4D97-AF65-F5344CB8AC3E}">
        <p14:creationId xmlns:p14="http://schemas.microsoft.com/office/powerpoint/2010/main" val="5208617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83C4203-B599-4791-B82A-641D168C79B5}" type="slidenum">
              <a:rPr lang="en-IN" smtClean="0"/>
              <a:t>7</a:t>
            </a:fld>
            <a:endParaRPr lang="en-IN"/>
          </a:p>
        </p:txBody>
      </p:sp>
    </p:spTree>
    <p:extLst>
      <p:ext uri="{BB962C8B-B14F-4D97-AF65-F5344CB8AC3E}">
        <p14:creationId xmlns:p14="http://schemas.microsoft.com/office/powerpoint/2010/main" val="20963533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56C98-EEBB-C98B-E4A6-FA54CEF9466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DB70D3D-3D06-C09D-4E5B-9EC27156241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47663AE-B05E-4C47-FC95-88B870E2CA5E}"/>
              </a:ext>
            </a:extLst>
          </p:cNvPr>
          <p:cNvSpPr>
            <a:spLocks noGrp="1"/>
          </p:cNvSpPr>
          <p:nvPr>
            <p:ph type="dt" sz="half" idx="10"/>
          </p:nvPr>
        </p:nvSpPr>
        <p:spPr/>
        <p:txBody>
          <a:bodyPr/>
          <a:lstStyle/>
          <a:p>
            <a:fld id="{169B4700-9F06-4F3A-8D8D-F09A6799057C}" type="datetimeFigureOut">
              <a:rPr lang="en-IN" smtClean="0"/>
              <a:t>10-09-2024</a:t>
            </a:fld>
            <a:endParaRPr lang="en-IN"/>
          </a:p>
        </p:txBody>
      </p:sp>
      <p:sp>
        <p:nvSpPr>
          <p:cNvPr id="5" name="Footer Placeholder 4">
            <a:extLst>
              <a:ext uri="{FF2B5EF4-FFF2-40B4-BE49-F238E27FC236}">
                <a16:creationId xmlns:a16="http://schemas.microsoft.com/office/drawing/2014/main" id="{AA77A1D4-634B-5741-5DD5-BFAD4951D6B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634A6D3-D340-360D-810E-87A6113687CC}"/>
              </a:ext>
            </a:extLst>
          </p:cNvPr>
          <p:cNvSpPr>
            <a:spLocks noGrp="1"/>
          </p:cNvSpPr>
          <p:nvPr>
            <p:ph type="sldNum" sz="quarter" idx="12"/>
          </p:nvPr>
        </p:nvSpPr>
        <p:spPr/>
        <p:txBody>
          <a:bodyPr/>
          <a:lstStyle/>
          <a:p>
            <a:fld id="{38982AFC-45C1-4062-AA03-29205DD71337}" type="slidenum">
              <a:rPr lang="en-IN" smtClean="0"/>
              <a:t>‹#›</a:t>
            </a:fld>
            <a:endParaRPr lang="en-IN"/>
          </a:p>
        </p:txBody>
      </p:sp>
    </p:spTree>
    <p:extLst>
      <p:ext uri="{BB962C8B-B14F-4D97-AF65-F5344CB8AC3E}">
        <p14:creationId xmlns:p14="http://schemas.microsoft.com/office/powerpoint/2010/main" val="13355802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ABE96-B3CC-77BB-3547-0706832B44C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401D2CB-BF31-F314-BF58-368D4E5EAC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95D609F-752B-44AD-8005-5E70A5BD2FB0}"/>
              </a:ext>
            </a:extLst>
          </p:cNvPr>
          <p:cNvSpPr>
            <a:spLocks noGrp="1"/>
          </p:cNvSpPr>
          <p:nvPr>
            <p:ph type="dt" sz="half" idx="10"/>
          </p:nvPr>
        </p:nvSpPr>
        <p:spPr/>
        <p:txBody>
          <a:bodyPr/>
          <a:lstStyle/>
          <a:p>
            <a:fld id="{169B4700-9F06-4F3A-8D8D-F09A6799057C}" type="datetimeFigureOut">
              <a:rPr lang="en-IN" smtClean="0"/>
              <a:t>10-09-2024</a:t>
            </a:fld>
            <a:endParaRPr lang="en-IN"/>
          </a:p>
        </p:txBody>
      </p:sp>
      <p:sp>
        <p:nvSpPr>
          <p:cNvPr id="5" name="Footer Placeholder 4">
            <a:extLst>
              <a:ext uri="{FF2B5EF4-FFF2-40B4-BE49-F238E27FC236}">
                <a16:creationId xmlns:a16="http://schemas.microsoft.com/office/drawing/2014/main" id="{02F3AE70-3916-147D-8456-40D628F0165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49949F5-3A94-E850-812C-3FB655D7B5C0}"/>
              </a:ext>
            </a:extLst>
          </p:cNvPr>
          <p:cNvSpPr>
            <a:spLocks noGrp="1"/>
          </p:cNvSpPr>
          <p:nvPr>
            <p:ph type="sldNum" sz="quarter" idx="12"/>
          </p:nvPr>
        </p:nvSpPr>
        <p:spPr/>
        <p:txBody>
          <a:bodyPr/>
          <a:lstStyle/>
          <a:p>
            <a:fld id="{38982AFC-45C1-4062-AA03-29205DD71337}" type="slidenum">
              <a:rPr lang="en-IN" smtClean="0"/>
              <a:t>‹#›</a:t>
            </a:fld>
            <a:endParaRPr lang="en-IN"/>
          </a:p>
        </p:txBody>
      </p:sp>
    </p:spTree>
    <p:extLst>
      <p:ext uri="{BB962C8B-B14F-4D97-AF65-F5344CB8AC3E}">
        <p14:creationId xmlns:p14="http://schemas.microsoft.com/office/powerpoint/2010/main" val="1377435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62970C5-26CC-6DA8-CB1E-7A242D0F63F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7623133-C12D-E3E9-7D2E-3D25EF8DC1D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D23CA8D-06A0-BB7E-BB47-08E3FC0A8674}"/>
              </a:ext>
            </a:extLst>
          </p:cNvPr>
          <p:cNvSpPr>
            <a:spLocks noGrp="1"/>
          </p:cNvSpPr>
          <p:nvPr>
            <p:ph type="dt" sz="half" idx="10"/>
          </p:nvPr>
        </p:nvSpPr>
        <p:spPr/>
        <p:txBody>
          <a:bodyPr/>
          <a:lstStyle/>
          <a:p>
            <a:fld id="{169B4700-9F06-4F3A-8D8D-F09A6799057C}" type="datetimeFigureOut">
              <a:rPr lang="en-IN" smtClean="0"/>
              <a:t>10-09-2024</a:t>
            </a:fld>
            <a:endParaRPr lang="en-IN"/>
          </a:p>
        </p:txBody>
      </p:sp>
      <p:sp>
        <p:nvSpPr>
          <p:cNvPr id="5" name="Footer Placeholder 4">
            <a:extLst>
              <a:ext uri="{FF2B5EF4-FFF2-40B4-BE49-F238E27FC236}">
                <a16:creationId xmlns:a16="http://schemas.microsoft.com/office/drawing/2014/main" id="{967870B6-FDBB-8DED-B5A9-C52C80646EB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902DB06-D46E-EA2E-07F6-EF9F6B674BAE}"/>
              </a:ext>
            </a:extLst>
          </p:cNvPr>
          <p:cNvSpPr>
            <a:spLocks noGrp="1"/>
          </p:cNvSpPr>
          <p:nvPr>
            <p:ph type="sldNum" sz="quarter" idx="12"/>
          </p:nvPr>
        </p:nvSpPr>
        <p:spPr/>
        <p:txBody>
          <a:bodyPr/>
          <a:lstStyle/>
          <a:p>
            <a:fld id="{38982AFC-45C1-4062-AA03-29205DD71337}" type="slidenum">
              <a:rPr lang="en-IN" smtClean="0"/>
              <a:t>‹#›</a:t>
            </a:fld>
            <a:endParaRPr lang="en-IN"/>
          </a:p>
        </p:txBody>
      </p:sp>
    </p:spTree>
    <p:extLst>
      <p:ext uri="{BB962C8B-B14F-4D97-AF65-F5344CB8AC3E}">
        <p14:creationId xmlns:p14="http://schemas.microsoft.com/office/powerpoint/2010/main" val="31384927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DB38D-62BE-E38A-A018-A38CCF36E38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47D7C55-AA25-73EE-EC36-C1CA9ECE19A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A9A5C98-F6A5-318E-0F3C-22A27986B95D}"/>
              </a:ext>
            </a:extLst>
          </p:cNvPr>
          <p:cNvSpPr>
            <a:spLocks noGrp="1"/>
          </p:cNvSpPr>
          <p:nvPr>
            <p:ph type="dt" sz="half" idx="10"/>
          </p:nvPr>
        </p:nvSpPr>
        <p:spPr/>
        <p:txBody>
          <a:bodyPr/>
          <a:lstStyle/>
          <a:p>
            <a:fld id="{169B4700-9F06-4F3A-8D8D-F09A6799057C}" type="datetimeFigureOut">
              <a:rPr lang="en-IN" smtClean="0"/>
              <a:t>10-09-2024</a:t>
            </a:fld>
            <a:endParaRPr lang="en-IN"/>
          </a:p>
        </p:txBody>
      </p:sp>
      <p:sp>
        <p:nvSpPr>
          <p:cNvPr id="5" name="Footer Placeholder 4">
            <a:extLst>
              <a:ext uri="{FF2B5EF4-FFF2-40B4-BE49-F238E27FC236}">
                <a16:creationId xmlns:a16="http://schemas.microsoft.com/office/drawing/2014/main" id="{4DE38616-D6A9-0016-83CD-57408B15212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E98ADD0-A1D4-1A59-40C6-C7A5B9BE2EFF}"/>
              </a:ext>
            </a:extLst>
          </p:cNvPr>
          <p:cNvSpPr>
            <a:spLocks noGrp="1"/>
          </p:cNvSpPr>
          <p:nvPr>
            <p:ph type="sldNum" sz="quarter" idx="12"/>
          </p:nvPr>
        </p:nvSpPr>
        <p:spPr/>
        <p:txBody>
          <a:bodyPr/>
          <a:lstStyle/>
          <a:p>
            <a:fld id="{38982AFC-45C1-4062-AA03-29205DD71337}" type="slidenum">
              <a:rPr lang="en-IN" smtClean="0"/>
              <a:t>‹#›</a:t>
            </a:fld>
            <a:endParaRPr lang="en-IN"/>
          </a:p>
        </p:txBody>
      </p:sp>
    </p:spTree>
    <p:extLst>
      <p:ext uri="{BB962C8B-B14F-4D97-AF65-F5344CB8AC3E}">
        <p14:creationId xmlns:p14="http://schemas.microsoft.com/office/powerpoint/2010/main" val="30485992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55EC6-35C0-9B53-E277-2C759AF3119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B046E96-F576-F8C1-5AA5-B2BFA274313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7AEA196-1356-6163-CE48-3DEF27279936}"/>
              </a:ext>
            </a:extLst>
          </p:cNvPr>
          <p:cNvSpPr>
            <a:spLocks noGrp="1"/>
          </p:cNvSpPr>
          <p:nvPr>
            <p:ph type="dt" sz="half" idx="10"/>
          </p:nvPr>
        </p:nvSpPr>
        <p:spPr/>
        <p:txBody>
          <a:bodyPr/>
          <a:lstStyle/>
          <a:p>
            <a:fld id="{169B4700-9F06-4F3A-8D8D-F09A6799057C}" type="datetimeFigureOut">
              <a:rPr lang="en-IN" smtClean="0"/>
              <a:t>10-09-2024</a:t>
            </a:fld>
            <a:endParaRPr lang="en-IN"/>
          </a:p>
        </p:txBody>
      </p:sp>
      <p:sp>
        <p:nvSpPr>
          <p:cNvPr id="5" name="Footer Placeholder 4">
            <a:extLst>
              <a:ext uri="{FF2B5EF4-FFF2-40B4-BE49-F238E27FC236}">
                <a16:creationId xmlns:a16="http://schemas.microsoft.com/office/drawing/2014/main" id="{1B57365F-7207-C40A-0E7F-C2BC529959D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BE05606-6B98-A0F1-22F3-AF5DF763F05B}"/>
              </a:ext>
            </a:extLst>
          </p:cNvPr>
          <p:cNvSpPr>
            <a:spLocks noGrp="1"/>
          </p:cNvSpPr>
          <p:nvPr>
            <p:ph type="sldNum" sz="quarter" idx="12"/>
          </p:nvPr>
        </p:nvSpPr>
        <p:spPr/>
        <p:txBody>
          <a:bodyPr/>
          <a:lstStyle/>
          <a:p>
            <a:fld id="{38982AFC-45C1-4062-AA03-29205DD71337}" type="slidenum">
              <a:rPr lang="en-IN" smtClean="0"/>
              <a:t>‹#›</a:t>
            </a:fld>
            <a:endParaRPr lang="en-IN"/>
          </a:p>
        </p:txBody>
      </p:sp>
    </p:spTree>
    <p:extLst>
      <p:ext uri="{BB962C8B-B14F-4D97-AF65-F5344CB8AC3E}">
        <p14:creationId xmlns:p14="http://schemas.microsoft.com/office/powerpoint/2010/main" val="3804648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70FB7-B840-B342-D286-8CC03149766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0F2DA4C-1E02-A347-2F30-85661A21152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26E410A-2FC4-76A8-B620-B9BC5116E61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FFF60A9-1750-368A-F028-DD686BEBC9C8}"/>
              </a:ext>
            </a:extLst>
          </p:cNvPr>
          <p:cNvSpPr>
            <a:spLocks noGrp="1"/>
          </p:cNvSpPr>
          <p:nvPr>
            <p:ph type="dt" sz="half" idx="10"/>
          </p:nvPr>
        </p:nvSpPr>
        <p:spPr/>
        <p:txBody>
          <a:bodyPr/>
          <a:lstStyle/>
          <a:p>
            <a:fld id="{169B4700-9F06-4F3A-8D8D-F09A6799057C}" type="datetimeFigureOut">
              <a:rPr lang="en-IN" smtClean="0"/>
              <a:t>10-09-2024</a:t>
            </a:fld>
            <a:endParaRPr lang="en-IN"/>
          </a:p>
        </p:txBody>
      </p:sp>
      <p:sp>
        <p:nvSpPr>
          <p:cNvPr id="6" name="Footer Placeholder 5">
            <a:extLst>
              <a:ext uri="{FF2B5EF4-FFF2-40B4-BE49-F238E27FC236}">
                <a16:creationId xmlns:a16="http://schemas.microsoft.com/office/drawing/2014/main" id="{0F9548B6-DF4C-05C2-A99B-902212DE289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899D83A-0A2A-BB19-9733-0FD5B7841971}"/>
              </a:ext>
            </a:extLst>
          </p:cNvPr>
          <p:cNvSpPr>
            <a:spLocks noGrp="1"/>
          </p:cNvSpPr>
          <p:nvPr>
            <p:ph type="sldNum" sz="quarter" idx="12"/>
          </p:nvPr>
        </p:nvSpPr>
        <p:spPr/>
        <p:txBody>
          <a:bodyPr/>
          <a:lstStyle/>
          <a:p>
            <a:fld id="{38982AFC-45C1-4062-AA03-29205DD71337}" type="slidenum">
              <a:rPr lang="en-IN" smtClean="0"/>
              <a:t>‹#›</a:t>
            </a:fld>
            <a:endParaRPr lang="en-IN"/>
          </a:p>
        </p:txBody>
      </p:sp>
    </p:spTree>
    <p:extLst>
      <p:ext uri="{BB962C8B-B14F-4D97-AF65-F5344CB8AC3E}">
        <p14:creationId xmlns:p14="http://schemas.microsoft.com/office/powerpoint/2010/main" val="34778888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140D9-03D5-8184-74D8-8F362E4DED0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2108827-1863-EDB2-7A3A-910B8CBF6B8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1492F71-7094-F6F9-0D71-E9233728C92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C1B0AD5-0296-DE4C-8270-2E4E9CDC38B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857DA74-D9F1-E3B1-54B7-B6A00109417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67AA3E3-7D8D-FF37-8225-02BEDFDB7B40}"/>
              </a:ext>
            </a:extLst>
          </p:cNvPr>
          <p:cNvSpPr>
            <a:spLocks noGrp="1"/>
          </p:cNvSpPr>
          <p:nvPr>
            <p:ph type="dt" sz="half" idx="10"/>
          </p:nvPr>
        </p:nvSpPr>
        <p:spPr/>
        <p:txBody>
          <a:bodyPr/>
          <a:lstStyle/>
          <a:p>
            <a:fld id="{169B4700-9F06-4F3A-8D8D-F09A6799057C}" type="datetimeFigureOut">
              <a:rPr lang="en-IN" smtClean="0"/>
              <a:t>10-09-2024</a:t>
            </a:fld>
            <a:endParaRPr lang="en-IN"/>
          </a:p>
        </p:txBody>
      </p:sp>
      <p:sp>
        <p:nvSpPr>
          <p:cNvPr id="8" name="Footer Placeholder 7">
            <a:extLst>
              <a:ext uri="{FF2B5EF4-FFF2-40B4-BE49-F238E27FC236}">
                <a16:creationId xmlns:a16="http://schemas.microsoft.com/office/drawing/2014/main" id="{5E6F5E55-E14D-783E-ABA6-4C1120BFA58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9E35928-7E68-4409-20A5-CDB8D72A2289}"/>
              </a:ext>
            </a:extLst>
          </p:cNvPr>
          <p:cNvSpPr>
            <a:spLocks noGrp="1"/>
          </p:cNvSpPr>
          <p:nvPr>
            <p:ph type="sldNum" sz="quarter" idx="12"/>
          </p:nvPr>
        </p:nvSpPr>
        <p:spPr/>
        <p:txBody>
          <a:bodyPr/>
          <a:lstStyle/>
          <a:p>
            <a:fld id="{38982AFC-45C1-4062-AA03-29205DD71337}" type="slidenum">
              <a:rPr lang="en-IN" smtClean="0"/>
              <a:t>‹#›</a:t>
            </a:fld>
            <a:endParaRPr lang="en-IN"/>
          </a:p>
        </p:txBody>
      </p:sp>
    </p:spTree>
    <p:extLst>
      <p:ext uri="{BB962C8B-B14F-4D97-AF65-F5344CB8AC3E}">
        <p14:creationId xmlns:p14="http://schemas.microsoft.com/office/powerpoint/2010/main" val="6255735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BB67C-CFD9-5ACC-55A3-93621BC2623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DFB27A0-F269-2C7B-01D1-0A1FD8F7A9ED}"/>
              </a:ext>
            </a:extLst>
          </p:cNvPr>
          <p:cNvSpPr>
            <a:spLocks noGrp="1"/>
          </p:cNvSpPr>
          <p:nvPr>
            <p:ph type="dt" sz="half" idx="10"/>
          </p:nvPr>
        </p:nvSpPr>
        <p:spPr/>
        <p:txBody>
          <a:bodyPr/>
          <a:lstStyle/>
          <a:p>
            <a:fld id="{169B4700-9F06-4F3A-8D8D-F09A6799057C}" type="datetimeFigureOut">
              <a:rPr lang="en-IN" smtClean="0"/>
              <a:t>10-09-2024</a:t>
            </a:fld>
            <a:endParaRPr lang="en-IN"/>
          </a:p>
        </p:txBody>
      </p:sp>
      <p:sp>
        <p:nvSpPr>
          <p:cNvPr id="4" name="Footer Placeholder 3">
            <a:extLst>
              <a:ext uri="{FF2B5EF4-FFF2-40B4-BE49-F238E27FC236}">
                <a16:creationId xmlns:a16="http://schemas.microsoft.com/office/drawing/2014/main" id="{F2AECC21-C164-293A-A426-6E690C10F50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84CE90C-B7A8-AB89-318E-EE03E61FC2BB}"/>
              </a:ext>
            </a:extLst>
          </p:cNvPr>
          <p:cNvSpPr>
            <a:spLocks noGrp="1"/>
          </p:cNvSpPr>
          <p:nvPr>
            <p:ph type="sldNum" sz="quarter" idx="12"/>
          </p:nvPr>
        </p:nvSpPr>
        <p:spPr/>
        <p:txBody>
          <a:bodyPr/>
          <a:lstStyle/>
          <a:p>
            <a:fld id="{38982AFC-45C1-4062-AA03-29205DD71337}" type="slidenum">
              <a:rPr lang="en-IN" smtClean="0"/>
              <a:t>‹#›</a:t>
            </a:fld>
            <a:endParaRPr lang="en-IN"/>
          </a:p>
        </p:txBody>
      </p:sp>
    </p:spTree>
    <p:extLst>
      <p:ext uri="{BB962C8B-B14F-4D97-AF65-F5344CB8AC3E}">
        <p14:creationId xmlns:p14="http://schemas.microsoft.com/office/powerpoint/2010/main" val="3232367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35F6F11-3A0A-F373-6116-84D5041404AC}"/>
              </a:ext>
            </a:extLst>
          </p:cNvPr>
          <p:cNvSpPr>
            <a:spLocks noGrp="1"/>
          </p:cNvSpPr>
          <p:nvPr>
            <p:ph type="dt" sz="half" idx="10"/>
          </p:nvPr>
        </p:nvSpPr>
        <p:spPr/>
        <p:txBody>
          <a:bodyPr/>
          <a:lstStyle/>
          <a:p>
            <a:fld id="{169B4700-9F06-4F3A-8D8D-F09A6799057C}" type="datetimeFigureOut">
              <a:rPr lang="en-IN" smtClean="0"/>
              <a:t>10-09-2024</a:t>
            </a:fld>
            <a:endParaRPr lang="en-IN"/>
          </a:p>
        </p:txBody>
      </p:sp>
      <p:sp>
        <p:nvSpPr>
          <p:cNvPr id="3" name="Footer Placeholder 2">
            <a:extLst>
              <a:ext uri="{FF2B5EF4-FFF2-40B4-BE49-F238E27FC236}">
                <a16:creationId xmlns:a16="http://schemas.microsoft.com/office/drawing/2014/main" id="{5B1A632A-AA90-AF66-9607-57BFC3CFF45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94469C5-B3F2-7D71-0604-8676DFFAE16E}"/>
              </a:ext>
            </a:extLst>
          </p:cNvPr>
          <p:cNvSpPr>
            <a:spLocks noGrp="1"/>
          </p:cNvSpPr>
          <p:nvPr>
            <p:ph type="sldNum" sz="quarter" idx="12"/>
          </p:nvPr>
        </p:nvSpPr>
        <p:spPr/>
        <p:txBody>
          <a:bodyPr/>
          <a:lstStyle/>
          <a:p>
            <a:fld id="{38982AFC-45C1-4062-AA03-29205DD71337}" type="slidenum">
              <a:rPr lang="en-IN" smtClean="0"/>
              <a:t>‹#›</a:t>
            </a:fld>
            <a:endParaRPr lang="en-IN"/>
          </a:p>
        </p:txBody>
      </p:sp>
    </p:spTree>
    <p:extLst>
      <p:ext uri="{BB962C8B-B14F-4D97-AF65-F5344CB8AC3E}">
        <p14:creationId xmlns:p14="http://schemas.microsoft.com/office/powerpoint/2010/main" val="23102604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D7F29-F39D-044F-6C31-B9331DC6E9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59C9309-5F06-03A5-10A5-622827EEF0D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428B247-5594-95C9-2344-F91010CEB0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3DB8F6-61DE-2D4E-7A87-F631CA5D782B}"/>
              </a:ext>
            </a:extLst>
          </p:cNvPr>
          <p:cNvSpPr>
            <a:spLocks noGrp="1"/>
          </p:cNvSpPr>
          <p:nvPr>
            <p:ph type="dt" sz="half" idx="10"/>
          </p:nvPr>
        </p:nvSpPr>
        <p:spPr/>
        <p:txBody>
          <a:bodyPr/>
          <a:lstStyle/>
          <a:p>
            <a:fld id="{169B4700-9F06-4F3A-8D8D-F09A6799057C}" type="datetimeFigureOut">
              <a:rPr lang="en-IN" smtClean="0"/>
              <a:t>10-09-2024</a:t>
            </a:fld>
            <a:endParaRPr lang="en-IN"/>
          </a:p>
        </p:txBody>
      </p:sp>
      <p:sp>
        <p:nvSpPr>
          <p:cNvPr id="6" name="Footer Placeholder 5">
            <a:extLst>
              <a:ext uri="{FF2B5EF4-FFF2-40B4-BE49-F238E27FC236}">
                <a16:creationId xmlns:a16="http://schemas.microsoft.com/office/drawing/2014/main" id="{3892F76F-8BD7-A904-ADFE-E6CC879F301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47C9216-D0A5-1B3C-48D4-3DBE0423BA54}"/>
              </a:ext>
            </a:extLst>
          </p:cNvPr>
          <p:cNvSpPr>
            <a:spLocks noGrp="1"/>
          </p:cNvSpPr>
          <p:nvPr>
            <p:ph type="sldNum" sz="quarter" idx="12"/>
          </p:nvPr>
        </p:nvSpPr>
        <p:spPr/>
        <p:txBody>
          <a:bodyPr/>
          <a:lstStyle/>
          <a:p>
            <a:fld id="{38982AFC-45C1-4062-AA03-29205DD71337}" type="slidenum">
              <a:rPr lang="en-IN" smtClean="0"/>
              <a:t>‹#›</a:t>
            </a:fld>
            <a:endParaRPr lang="en-IN"/>
          </a:p>
        </p:txBody>
      </p:sp>
    </p:spTree>
    <p:extLst>
      <p:ext uri="{BB962C8B-B14F-4D97-AF65-F5344CB8AC3E}">
        <p14:creationId xmlns:p14="http://schemas.microsoft.com/office/powerpoint/2010/main" val="14492295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96252-2518-AAE3-F80D-D0E84CA61E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86060CE-59D9-A5A0-BBEB-A200C02413A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18FBAD7-B1F5-9A46-EA1A-575496FAA5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FE225B3-950D-9C66-3380-3F09CAC50C3B}"/>
              </a:ext>
            </a:extLst>
          </p:cNvPr>
          <p:cNvSpPr>
            <a:spLocks noGrp="1"/>
          </p:cNvSpPr>
          <p:nvPr>
            <p:ph type="dt" sz="half" idx="10"/>
          </p:nvPr>
        </p:nvSpPr>
        <p:spPr/>
        <p:txBody>
          <a:bodyPr/>
          <a:lstStyle/>
          <a:p>
            <a:fld id="{169B4700-9F06-4F3A-8D8D-F09A6799057C}" type="datetimeFigureOut">
              <a:rPr lang="en-IN" smtClean="0"/>
              <a:t>10-09-2024</a:t>
            </a:fld>
            <a:endParaRPr lang="en-IN"/>
          </a:p>
        </p:txBody>
      </p:sp>
      <p:sp>
        <p:nvSpPr>
          <p:cNvPr id="6" name="Footer Placeholder 5">
            <a:extLst>
              <a:ext uri="{FF2B5EF4-FFF2-40B4-BE49-F238E27FC236}">
                <a16:creationId xmlns:a16="http://schemas.microsoft.com/office/drawing/2014/main" id="{3C242A39-882E-05DC-1733-4CE672EFDD2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8F9D2D4-8C4A-D1B7-44C4-9B5FF1A65779}"/>
              </a:ext>
            </a:extLst>
          </p:cNvPr>
          <p:cNvSpPr>
            <a:spLocks noGrp="1"/>
          </p:cNvSpPr>
          <p:nvPr>
            <p:ph type="sldNum" sz="quarter" idx="12"/>
          </p:nvPr>
        </p:nvSpPr>
        <p:spPr/>
        <p:txBody>
          <a:bodyPr/>
          <a:lstStyle/>
          <a:p>
            <a:fld id="{38982AFC-45C1-4062-AA03-29205DD71337}" type="slidenum">
              <a:rPr lang="en-IN" smtClean="0"/>
              <a:t>‹#›</a:t>
            </a:fld>
            <a:endParaRPr lang="en-IN"/>
          </a:p>
        </p:txBody>
      </p:sp>
    </p:spTree>
    <p:extLst>
      <p:ext uri="{BB962C8B-B14F-4D97-AF65-F5344CB8AC3E}">
        <p14:creationId xmlns:p14="http://schemas.microsoft.com/office/powerpoint/2010/main" val="26570922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189D6F9-E4AD-3009-A381-EEB3E7C6218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F765AC8-7E2B-7B0F-3BD7-CB2F502B1FF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DB7E2D7-48C4-23FA-28B9-E5762813864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69B4700-9F06-4F3A-8D8D-F09A6799057C}" type="datetimeFigureOut">
              <a:rPr lang="en-IN" smtClean="0"/>
              <a:t>10-09-2024</a:t>
            </a:fld>
            <a:endParaRPr lang="en-IN"/>
          </a:p>
        </p:txBody>
      </p:sp>
      <p:sp>
        <p:nvSpPr>
          <p:cNvPr id="5" name="Footer Placeholder 4">
            <a:extLst>
              <a:ext uri="{FF2B5EF4-FFF2-40B4-BE49-F238E27FC236}">
                <a16:creationId xmlns:a16="http://schemas.microsoft.com/office/drawing/2014/main" id="{4BB0AD3C-7B19-5016-553C-B57B3BFE1DB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73B58E5B-4838-CDA3-B3EF-2AE52D30659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8982AFC-45C1-4062-AA03-29205DD71337}" type="slidenum">
              <a:rPr lang="en-IN" smtClean="0"/>
              <a:t>‹#›</a:t>
            </a:fld>
            <a:endParaRPr lang="en-IN"/>
          </a:p>
        </p:txBody>
      </p:sp>
    </p:spTree>
    <p:extLst>
      <p:ext uri="{BB962C8B-B14F-4D97-AF65-F5344CB8AC3E}">
        <p14:creationId xmlns:p14="http://schemas.microsoft.com/office/powerpoint/2010/main" val="2712910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hyperlink" Target="https://github.com/RajasekharRapaka/PwC-Switzerland---Power-BI-Job-Simulation" TargetMode="Externa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4" name="Picture 2" descr="Free Virtual Work Experience Programs from Top Companies - Forage">
            <a:extLst>
              <a:ext uri="{FF2B5EF4-FFF2-40B4-BE49-F238E27FC236}">
                <a16:creationId xmlns:a16="http://schemas.microsoft.com/office/drawing/2014/main" id="{CA8CB54A-1545-989B-211D-66FCDA236D6D}"/>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690340" y="237373"/>
            <a:ext cx="1094892" cy="32846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A logo with a black background&#10;&#10;Description automatically generated">
            <a:extLst>
              <a:ext uri="{FF2B5EF4-FFF2-40B4-BE49-F238E27FC236}">
                <a16:creationId xmlns:a16="http://schemas.microsoft.com/office/drawing/2014/main" id="{2E024390-4BCE-26E4-536B-6388FEFF2D2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8893" y="1454604"/>
            <a:ext cx="2574213" cy="1974396"/>
          </a:xfrm>
          <a:prstGeom prst="rect">
            <a:avLst/>
          </a:prstGeom>
        </p:spPr>
      </p:pic>
      <p:sp>
        <p:nvSpPr>
          <p:cNvPr id="7" name="TextBox 6">
            <a:extLst>
              <a:ext uri="{FF2B5EF4-FFF2-40B4-BE49-F238E27FC236}">
                <a16:creationId xmlns:a16="http://schemas.microsoft.com/office/drawing/2014/main" id="{73378B70-A77F-3A78-D30B-4058F0939555}"/>
              </a:ext>
            </a:extLst>
          </p:cNvPr>
          <p:cNvSpPr txBox="1"/>
          <p:nvPr/>
        </p:nvSpPr>
        <p:spPr>
          <a:xfrm>
            <a:off x="9623871" y="6251295"/>
            <a:ext cx="2161361" cy="369332"/>
          </a:xfrm>
          <a:prstGeom prst="rect">
            <a:avLst/>
          </a:prstGeom>
          <a:noFill/>
        </p:spPr>
        <p:txBody>
          <a:bodyPr wrap="none" rtlCol="0">
            <a:spAutoFit/>
          </a:bodyPr>
          <a:lstStyle/>
          <a:p>
            <a:r>
              <a:rPr lang="en-IN" dirty="0">
                <a:latin typeface="Eras Medium ITC" panose="020B0602030504020804" pitchFamily="34" charset="0"/>
                <a:cs typeface="EucrosiaUPC" panose="020B0502040204020203" pitchFamily="18" charset="-34"/>
              </a:rPr>
              <a:t>Raja Sekhar Rapaka</a:t>
            </a:r>
          </a:p>
        </p:txBody>
      </p:sp>
      <p:sp>
        <p:nvSpPr>
          <p:cNvPr id="2" name="TextBox 1">
            <a:extLst>
              <a:ext uri="{FF2B5EF4-FFF2-40B4-BE49-F238E27FC236}">
                <a16:creationId xmlns:a16="http://schemas.microsoft.com/office/drawing/2014/main" id="{D8B30CA9-5E80-97A1-0749-02DEB83D929C}"/>
              </a:ext>
            </a:extLst>
          </p:cNvPr>
          <p:cNvSpPr txBox="1"/>
          <p:nvPr/>
        </p:nvSpPr>
        <p:spPr>
          <a:xfrm>
            <a:off x="2823340" y="3767328"/>
            <a:ext cx="6545318" cy="369332"/>
          </a:xfrm>
          <a:prstGeom prst="rect">
            <a:avLst/>
          </a:prstGeom>
          <a:noFill/>
        </p:spPr>
        <p:txBody>
          <a:bodyPr wrap="none" rtlCol="0">
            <a:spAutoFit/>
          </a:bodyPr>
          <a:lstStyle/>
          <a:p>
            <a:r>
              <a:rPr lang="en-US" b="1" i="0" dirty="0">
                <a:effectLst/>
                <a:latin typeface="-apple-system"/>
              </a:rPr>
              <a:t>Data Analytics and Visualization for Business Impact with Power BI</a:t>
            </a:r>
          </a:p>
        </p:txBody>
      </p:sp>
    </p:spTree>
    <p:extLst>
      <p:ext uri="{BB962C8B-B14F-4D97-AF65-F5344CB8AC3E}">
        <p14:creationId xmlns:p14="http://schemas.microsoft.com/office/powerpoint/2010/main" val="2384984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D9D548E2-B302-2E12-2CC9-E0E7E8CFA31C}"/>
              </a:ext>
            </a:extLst>
          </p:cNvPr>
          <p:cNvPicPr>
            <a:picLocks noChangeAspect="1"/>
          </p:cNvPicPr>
          <p:nvPr/>
        </p:nvPicPr>
        <p:blipFill>
          <a:blip r:embed="rId2"/>
          <a:stretch>
            <a:fillRect/>
          </a:stretch>
        </p:blipFill>
        <p:spPr>
          <a:xfrm>
            <a:off x="812799" y="457200"/>
            <a:ext cx="10566401" cy="5943600"/>
          </a:xfrm>
          <a:prstGeom prst="rect">
            <a:avLst/>
          </a:prstGeom>
        </p:spPr>
      </p:pic>
    </p:spTree>
    <p:extLst>
      <p:ext uri="{BB962C8B-B14F-4D97-AF65-F5344CB8AC3E}">
        <p14:creationId xmlns:p14="http://schemas.microsoft.com/office/powerpoint/2010/main" val="18161249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C1E286C3-F2DB-9DE7-F179-281C2B19D230}"/>
              </a:ext>
            </a:extLst>
          </p:cNvPr>
          <p:cNvSpPr>
            <a:spLocks noChangeArrowheads="1"/>
          </p:cNvSpPr>
          <p:nvPr/>
        </p:nvSpPr>
        <p:spPr bwMode="auto">
          <a:xfrm>
            <a:off x="292520" y="843677"/>
            <a:ext cx="11606960" cy="51706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1F1F1F"/>
                </a:solidFill>
                <a:effectLst/>
                <a:latin typeface="Google Sans"/>
              </a:rPr>
              <a:t>Insights from the Customer Risk Analysis Dashboard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1" i="0" u="none" strike="noStrike" cap="none" normalizeH="0" baseline="0" dirty="0">
              <a:ln>
                <a:noFill/>
              </a:ln>
              <a:solidFill>
                <a:srgbClr val="1F1F1F"/>
              </a:solidFill>
              <a:effectLst/>
              <a:latin typeface="Google Sans"/>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1F1F1F"/>
                </a:solidFill>
                <a:effectLst/>
                <a:latin typeface="Google Sans"/>
              </a:rPr>
              <a:t>Key Metrics</a:t>
            </a: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1200" b="1" i="0" u="none" strike="noStrike" cap="none" normalizeH="0" baseline="0" dirty="0">
              <a:ln>
                <a:noFill/>
              </a:ln>
              <a:solidFill>
                <a:srgbClr val="1F1F1F"/>
              </a:solidFill>
              <a:effectLst/>
              <a:latin typeface="Google Sans"/>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200" b="1" i="0" u="none" strike="noStrike" cap="none" normalizeH="0" baseline="0" dirty="0">
                <a:ln>
                  <a:noFill/>
                </a:ln>
                <a:solidFill>
                  <a:srgbClr val="1F1F1F"/>
                </a:solidFill>
                <a:effectLst/>
                <a:latin typeface="Google Sans"/>
              </a:rPr>
              <a:t>Customers at Risk:</a:t>
            </a:r>
            <a:r>
              <a:rPr kumimoji="0" lang="en-US" altLang="en-US" sz="1200" b="0" i="0" u="none" strike="noStrike" cap="none" normalizeH="0" baseline="0" dirty="0">
                <a:ln>
                  <a:noFill/>
                </a:ln>
                <a:solidFill>
                  <a:srgbClr val="1F1F1F"/>
                </a:solidFill>
                <a:effectLst/>
                <a:latin typeface="Google Sans"/>
              </a:rPr>
              <a:t> 7043 customers are identified as at risk of churn, indicating a need for targeted retention efforts.</a:t>
            </a:r>
          </a:p>
          <a:p>
            <a:pPr marL="0" marR="0" lvl="0" indent="0" algn="l" defTabSz="914400" rtl="0" eaLnBrk="0" fontAlgn="base" latinLnBrk="0" hangingPunct="0">
              <a:lnSpc>
                <a:spcPct val="100000"/>
              </a:lnSpc>
              <a:spcBef>
                <a:spcPct val="0"/>
              </a:spcBef>
              <a:spcAft>
                <a:spcPct val="0"/>
              </a:spcAft>
              <a:buClrTx/>
              <a:buSzTx/>
              <a:tabLst/>
            </a:pPr>
            <a:r>
              <a:rPr kumimoji="0" lang="en-US" altLang="en-US" sz="1200" b="1" i="0" u="none" strike="noStrike" cap="none" normalizeH="0" baseline="0" dirty="0">
                <a:ln>
                  <a:noFill/>
                </a:ln>
                <a:solidFill>
                  <a:srgbClr val="1F1F1F"/>
                </a:solidFill>
                <a:effectLst/>
                <a:latin typeface="Google Sans"/>
              </a:rPr>
              <a:t>Ticket Volumes:</a:t>
            </a:r>
            <a:r>
              <a:rPr kumimoji="0" lang="en-US" altLang="en-US" sz="1200" b="0" i="0" u="none" strike="noStrike" cap="none" normalizeH="0" baseline="0" dirty="0">
                <a:ln>
                  <a:noFill/>
                </a:ln>
                <a:solidFill>
                  <a:srgbClr val="1F1F1F"/>
                </a:solidFill>
                <a:effectLst/>
                <a:latin typeface="Google Sans"/>
              </a:rPr>
              <a:t> The high volume of admin tickets (3632) and tech tickets (2955) suggests potential areas for improvement in customer support and account management.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1" i="0" u="none" strike="noStrike" cap="none" normalizeH="0" baseline="0" dirty="0">
              <a:ln>
                <a:noFill/>
              </a:ln>
              <a:solidFill>
                <a:srgbClr val="1F1F1F"/>
              </a:solidFill>
              <a:effectLst/>
              <a:latin typeface="Google Sans"/>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1F1F1F"/>
                </a:solidFill>
                <a:effectLst/>
                <a:latin typeface="Google Sans"/>
              </a:rPr>
              <a:t>Customer Segmentation</a:t>
            </a: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1200" b="1" i="0" u="none" strike="noStrike" cap="none" normalizeH="0" baseline="0" dirty="0">
              <a:ln>
                <a:noFill/>
              </a:ln>
              <a:solidFill>
                <a:srgbClr val="1F1F1F"/>
              </a:solidFill>
              <a:effectLst/>
              <a:latin typeface="Google Sans"/>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200" b="1" i="0" u="none" strike="noStrike" cap="none" normalizeH="0" baseline="0" dirty="0">
                <a:ln>
                  <a:noFill/>
                </a:ln>
                <a:solidFill>
                  <a:srgbClr val="1F1F1F"/>
                </a:solidFill>
                <a:effectLst/>
                <a:latin typeface="Google Sans"/>
              </a:rPr>
              <a:t>Contract Type:</a:t>
            </a:r>
            <a:r>
              <a:rPr kumimoji="0" lang="en-US" altLang="en-US" sz="1200" b="0" i="0" u="none" strike="noStrike" cap="none" normalizeH="0" baseline="0" dirty="0">
                <a:ln>
                  <a:noFill/>
                </a:ln>
                <a:solidFill>
                  <a:srgbClr val="1F1F1F"/>
                </a:solidFill>
                <a:effectLst/>
                <a:latin typeface="Google Sans"/>
              </a:rPr>
              <a:t> Month-to-month customers have the highest churn rate, followed by one-year and two-year contracts.</a:t>
            </a:r>
          </a:p>
          <a:p>
            <a:pPr marL="0" marR="0" lvl="0" indent="0" algn="l" defTabSz="914400" rtl="0" eaLnBrk="0" fontAlgn="base" latinLnBrk="0" hangingPunct="0">
              <a:lnSpc>
                <a:spcPct val="100000"/>
              </a:lnSpc>
              <a:spcBef>
                <a:spcPct val="0"/>
              </a:spcBef>
              <a:spcAft>
                <a:spcPct val="0"/>
              </a:spcAft>
              <a:buClrTx/>
              <a:buSzTx/>
              <a:tabLst/>
            </a:pPr>
            <a:r>
              <a:rPr kumimoji="0" lang="en-US" altLang="en-US" sz="1200" b="1" i="0" u="none" strike="noStrike" cap="none" normalizeH="0" baseline="0" dirty="0">
                <a:ln>
                  <a:noFill/>
                </a:ln>
                <a:solidFill>
                  <a:srgbClr val="1F1F1F"/>
                </a:solidFill>
                <a:effectLst/>
                <a:latin typeface="Google Sans"/>
              </a:rPr>
              <a:t>Internet Service:</a:t>
            </a:r>
            <a:r>
              <a:rPr kumimoji="0" lang="en-US" altLang="en-US" sz="1200" b="0" i="0" u="none" strike="noStrike" cap="none" normalizeH="0" baseline="0" dirty="0">
                <a:ln>
                  <a:noFill/>
                </a:ln>
                <a:solidFill>
                  <a:srgbClr val="1F1F1F"/>
                </a:solidFill>
                <a:effectLst/>
                <a:latin typeface="Google Sans"/>
              </a:rPr>
              <a:t> Customers with DSL have the highest churn rate, while fiber optic customers have the lowest.</a:t>
            </a:r>
          </a:p>
          <a:p>
            <a:pPr marL="0" marR="0" lvl="0" indent="0" algn="l" defTabSz="914400" rtl="0" eaLnBrk="0" fontAlgn="base" latinLnBrk="0" hangingPunct="0">
              <a:lnSpc>
                <a:spcPct val="100000"/>
              </a:lnSpc>
              <a:spcBef>
                <a:spcPct val="0"/>
              </a:spcBef>
              <a:spcAft>
                <a:spcPct val="0"/>
              </a:spcAft>
              <a:buClrTx/>
              <a:buSzTx/>
              <a:tabLst/>
            </a:pPr>
            <a:r>
              <a:rPr kumimoji="0" lang="en-US" altLang="en-US" sz="1200" b="1" i="0" u="none" strike="noStrike" cap="none" normalizeH="0" baseline="0" dirty="0">
                <a:ln>
                  <a:noFill/>
                </a:ln>
                <a:solidFill>
                  <a:srgbClr val="1F1F1F"/>
                </a:solidFill>
                <a:effectLst/>
                <a:latin typeface="Google Sans"/>
              </a:rPr>
              <a:t>Payment Method:</a:t>
            </a:r>
            <a:r>
              <a:rPr kumimoji="0" lang="en-US" altLang="en-US" sz="1200" b="0" i="0" u="none" strike="noStrike" cap="none" normalizeH="0" baseline="0" dirty="0">
                <a:ln>
                  <a:noFill/>
                </a:ln>
                <a:solidFill>
                  <a:srgbClr val="1F1F1F"/>
                </a:solidFill>
                <a:effectLst/>
                <a:latin typeface="Google Sans"/>
              </a:rPr>
              <a:t> Electronic check customers have a higher churn rate compared to other payment methods.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1" i="0" u="none" strike="noStrike" cap="none" normalizeH="0" baseline="0" dirty="0">
              <a:ln>
                <a:noFill/>
              </a:ln>
              <a:solidFill>
                <a:srgbClr val="1F1F1F"/>
              </a:solidFill>
              <a:effectLst/>
              <a:latin typeface="Google Sans"/>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1F1F1F"/>
                </a:solidFill>
                <a:effectLst/>
                <a:latin typeface="Google Sans"/>
              </a:rPr>
              <a:t>Churn Rate Analysis</a:t>
            </a: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1200" b="1" i="0" u="none" strike="noStrike" cap="none" normalizeH="0" baseline="0" dirty="0">
              <a:ln>
                <a:noFill/>
              </a:ln>
              <a:solidFill>
                <a:srgbClr val="1F1F1F"/>
              </a:solidFill>
              <a:effectLst/>
              <a:latin typeface="Google Sans"/>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200" b="1" i="0" u="none" strike="noStrike" cap="none" normalizeH="0" baseline="0" dirty="0">
                <a:ln>
                  <a:noFill/>
                </a:ln>
                <a:solidFill>
                  <a:srgbClr val="1F1F1F"/>
                </a:solidFill>
                <a:effectLst/>
                <a:latin typeface="Google Sans"/>
              </a:rPr>
              <a:t>Churn by Contract:</a:t>
            </a:r>
            <a:r>
              <a:rPr kumimoji="0" lang="en-US" altLang="en-US" sz="1200" b="0" i="0" u="none" strike="noStrike" cap="none" normalizeH="0" baseline="0" dirty="0">
                <a:ln>
                  <a:noFill/>
                </a:ln>
                <a:solidFill>
                  <a:srgbClr val="1F1F1F"/>
                </a:solidFill>
                <a:effectLst/>
                <a:latin typeface="Google Sans"/>
              </a:rPr>
              <a:t> Month-to-month customers have a significantly higher churn rate than those with longer-term contracts, highlighting the importance of contract length for retention.</a:t>
            </a:r>
          </a:p>
          <a:p>
            <a:pPr marL="0" marR="0" lvl="0" indent="0" algn="l" defTabSz="914400" rtl="0" eaLnBrk="0" fontAlgn="base" latinLnBrk="0" hangingPunct="0">
              <a:lnSpc>
                <a:spcPct val="100000"/>
              </a:lnSpc>
              <a:spcBef>
                <a:spcPct val="0"/>
              </a:spcBef>
              <a:spcAft>
                <a:spcPct val="0"/>
              </a:spcAft>
              <a:buClrTx/>
              <a:buSzTx/>
              <a:tabLst/>
            </a:pPr>
            <a:r>
              <a:rPr kumimoji="0" lang="en-US" altLang="en-US" sz="1200" b="1" i="0" u="none" strike="noStrike" cap="none" normalizeH="0" baseline="0" dirty="0">
                <a:ln>
                  <a:noFill/>
                </a:ln>
                <a:solidFill>
                  <a:srgbClr val="1F1F1F"/>
                </a:solidFill>
                <a:effectLst/>
                <a:latin typeface="Google Sans"/>
              </a:rPr>
              <a:t>Churn by Internet Service:</a:t>
            </a:r>
            <a:r>
              <a:rPr kumimoji="0" lang="en-US" altLang="en-US" sz="1200" b="0" i="0" u="none" strike="noStrike" cap="none" normalizeH="0" baseline="0" dirty="0">
                <a:ln>
                  <a:noFill/>
                </a:ln>
                <a:solidFill>
                  <a:srgbClr val="1F1F1F"/>
                </a:solidFill>
                <a:effectLst/>
                <a:latin typeface="Google Sans"/>
              </a:rPr>
              <a:t> Customers with DSL internet service have a higher churn rate than those with fiber optic or no internet service.</a:t>
            </a:r>
          </a:p>
          <a:p>
            <a:pPr marL="0" marR="0" lvl="0" indent="0" algn="l" defTabSz="914400" rtl="0" eaLnBrk="0" fontAlgn="base" latinLnBrk="0" hangingPunct="0">
              <a:lnSpc>
                <a:spcPct val="100000"/>
              </a:lnSpc>
              <a:spcBef>
                <a:spcPct val="0"/>
              </a:spcBef>
              <a:spcAft>
                <a:spcPct val="0"/>
              </a:spcAft>
              <a:buClrTx/>
              <a:buSzTx/>
              <a:tabLst/>
            </a:pPr>
            <a:r>
              <a:rPr kumimoji="0" lang="en-US" altLang="en-US" sz="1200" b="1" i="0" u="none" strike="noStrike" cap="none" normalizeH="0" baseline="0" dirty="0">
                <a:ln>
                  <a:noFill/>
                </a:ln>
                <a:solidFill>
                  <a:srgbClr val="1F1F1F"/>
                </a:solidFill>
                <a:effectLst/>
                <a:latin typeface="Google Sans"/>
              </a:rPr>
              <a:t>Churn by Monthly Charges:</a:t>
            </a:r>
            <a:r>
              <a:rPr kumimoji="0" lang="en-US" altLang="en-US" sz="1200" b="0" i="0" u="none" strike="noStrike" cap="none" normalizeH="0" baseline="0" dirty="0">
                <a:ln>
                  <a:noFill/>
                </a:ln>
                <a:solidFill>
                  <a:srgbClr val="1F1F1F"/>
                </a:solidFill>
                <a:effectLst/>
                <a:latin typeface="Google Sans"/>
              </a:rPr>
              <a:t> Customers with lower monthly charges have a higher churn rate, suggesting a correlation between pricing and customer loyalty.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1" i="0" u="none" strike="noStrike" cap="none" normalizeH="0" baseline="0" dirty="0">
              <a:ln>
                <a:noFill/>
              </a:ln>
              <a:solidFill>
                <a:srgbClr val="1F1F1F"/>
              </a:solidFill>
              <a:effectLst/>
              <a:latin typeface="Google Sans"/>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1F1F1F"/>
                </a:solidFill>
                <a:effectLst/>
                <a:latin typeface="Google Sans"/>
              </a:rPr>
              <a:t>Recommendations</a:t>
            </a: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1200" b="1" i="0" u="none" strike="noStrike" cap="none" normalizeH="0" baseline="0" dirty="0">
              <a:ln>
                <a:noFill/>
              </a:ln>
              <a:solidFill>
                <a:srgbClr val="1F1F1F"/>
              </a:solidFill>
              <a:effectLst/>
              <a:latin typeface="Google Sans"/>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200" b="1" i="0" u="none" strike="noStrike" cap="none" normalizeH="0" baseline="0" dirty="0">
                <a:ln>
                  <a:noFill/>
                </a:ln>
                <a:solidFill>
                  <a:srgbClr val="1F1F1F"/>
                </a:solidFill>
                <a:effectLst/>
                <a:latin typeface="Google Sans"/>
              </a:rPr>
              <a:t>Targeted Retention:</a:t>
            </a:r>
            <a:r>
              <a:rPr kumimoji="0" lang="en-US" altLang="en-US" sz="1200" b="0" i="0" u="none" strike="noStrike" cap="none" normalizeH="0" baseline="0" dirty="0">
                <a:ln>
                  <a:noFill/>
                </a:ln>
                <a:solidFill>
                  <a:srgbClr val="1F1F1F"/>
                </a:solidFill>
                <a:effectLst/>
                <a:latin typeface="Google Sans"/>
              </a:rPr>
              <a:t> Implement targeted retention campaigns for customers at risk, focusing on contract type, internet service, and payment method.</a:t>
            </a:r>
          </a:p>
          <a:p>
            <a:pPr marL="0" marR="0" lvl="0" indent="0" algn="l" defTabSz="914400" rtl="0" eaLnBrk="0" fontAlgn="base" latinLnBrk="0" hangingPunct="0">
              <a:lnSpc>
                <a:spcPct val="100000"/>
              </a:lnSpc>
              <a:spcBef>
                <a:spcPct val="0"/>
              </a:spcBef>
              <a:spcAft>
                <a:spcPct val="0"/>
              </a:spcAft>
              <a:buClrTx/>
              <a:buSzTx/>
              <a:tabLst/>
            </a:pPr>
            <a:r>
              <a:rPr kumimoji="0" lang="en-US" altLang="en-US" sz="1200" b="1" i="0" u="none" strike="noStrike" cap="none" normalizeH="0" baseline="0" dirty="0">
                <a:ln>
                  <a:noFill/>
                </a:ln>
                <a:solidFill>
                  <a:srgbClr val="1F1F1F"/>
                </a:solidFill>
                <a:effectLst/>
                <a:latin typeface="Google Sans"/>
              </a:rPr>
              <a:t>Improve Support:</a:t>
            </a:r>
            <a:r>
              <a:rPr kumimoji="0" lang="en-US" altLang="en-US" sz="1200" b="0" i="0" u="none" strike="noStrike" cap="none" normalizeH="0" baseline="0" dirty="0">
                <a:ln>
                  <a:noFill/>
                </a:ln>
                <a:solidFill>
                  <a:srgbClr val="1F1F1F"/>
                </a:solidFill>
                <a:effectLst/>
                <a:latin typeface="Google Sans"/>
              </a:rPr>
              <a:t> Enhance customer support processes to address admin and tech tickets more efficiently and effectively.</a:t>
            </a:r>
          </a:p>
          <a:p>
            <a:pPr marL="0" marR="0" lvl="0" indent="0" algn="l" defTabSz="914400" rtl="0" eaLnBrk="0" fontAlgn="base" latinLnBrk="0" hangingPunct="0">
              <a:lnSpc>
                <a:spcPct val="100000"/>
              </a:lnSpc>
              <a:spcBef>
                <a:spcPct val="0"/>
              </a:spcBef>
              <a:spcAft>
                <a:spcPct val="0"/>
              </a:spcAft>
              <a:buClrTx/>
              <a:buSzTx/>
              <a:tabLst/>
            </a:pPr>
            <a:r>
              <a:rPr kumimoji="0" lang="en-US" altLang="en-US" sz="1200" b="1" i="0" u="none" strike="noStrike" cap="none" normalizeH="0" baseline="0" dirty="0">
                <a:ln>
                  <a:noFill/>
                </a:ln>
                <a:solidFill>
                  <a:srgbClr val="1F1F1F"/>
                </a:solidFill>
                <a:effectLst/>
                <a:latin typeface="Google Sans"/>
              </a:rPr>
              <a:t>Offer Longer-Term Contracts:</a:t>
            </a:r>
            <a:r>
              <a:rPr kumimoji="0" lang="en-US" altLang="en-US" sz="1200" b="0" i="0" u="none" strike="noStrike" cap="none" normalizeH="0" baseline="0" dirty="0">
                <a:ln>
                  <a:noFill/>
                </a:ln>
                <a:solidFill>
                  <a:srgbClr val="1F1F1F"/>
                </a:solidFill>
                <a:effectLst/>
                <a:latin typeface="Google Sans"/>
              </a:rPr>
              <a:t> Encourage customers to sign longer-term contracts to reduce churn and increase customer lifetime value.</a:t>
            </a:r>
          </a:p>
          <a:p>
            <a:pPr marL="0" marR="0" lvl="0" indent="0" algn="l" defTabSz="914400" rtl="0" eaLnBrk="0" fontAlgn="base" latinLnBrk="0" hangingPunct="0">
              <a:lnSpc>
                <a:spcPct val="100000"/>
              </a:lnSpc>
              <a:spcBef>
                <a:spcPct val="0"/>
              </a:spcBef>
              <a:spcAft>
                <a:spcPct val="0"/>
              </a:spcAft>
              <a:buClrTx/>
              <a:buSzTx/>
              <a:tabLst/>
            </a:pPr>
            <a:r>
              <a:rPr kumimoji="0" lang="en-US" altLang="en-US" sz="1200" b="1" i="0" u="none" strike="noStrike" cap="none" normalizeH="0" baseline="0" dirty="0">
                <a:ln>
                  <a:noFill/>
                </a:ln>
                <a:solidFill>
                  <a:srgbClr val="1F1F1F"/>
                </a:solidFill>
                <a:effectLst/>
                <a:latin typeface="Google Sans"/>
              </a:rPr>
              <a:t>Upgrade Internet Service:</a:t>
            </a:r>
            <a:r>
              <a:rPr kumimoji="0" lang="en-US" altLang="en-US" sz="1200" b="0" i="0" u="none" strike="noStrike" cap="none" normalizeH="0" baseline="0" dirty="0">
                <a:ln>
                  <a:noFill/>
                </a:ln>
                <a:solidFill>
                  <a:srgbClr val="1F1F1F"/>
                </a:solidFill>
                <a:effectLst/>
                <a:latin typeface="Google Sans"/>
              </a:rPr>
              <a:t> Promote upgrades to fiber optic internet to improve customer satisfaction and potentially reduce churn.</a:t>
            </a:r>
          </a:p>
          <a:p>
            <a:pPr marL="0" marR="0" lvl="0" indent="0" algn="l" defTabSz="914400" rtl="0" eaLnBrk="0" fontAlgn="base" latinLnBrk="0" hangingPunct="0">
              <a:lnSpc>
                <a:spcPct val="100000"/>
              </a:lnSpc>
              <a:spcBef>
                <a:spcPct val="0"/>
              </a:spcBef>
              <a:spcAft>
                <a:spcPct val="0"/>
              </a:spcAft>
              <a:buClrTx/>
              <a:buSzTx/>
              <a:tabLst/>
            </a:pPr>
            <a:r>
              <a:rPr kumimoji="0" lang="en-US" altLang="en-US" sz="1200" b="1" i="0" u="none" strike="noStrike" cap="none" normalizeH="0" baseline="0" dirty="0">
                <a:ln>
                  <a:noFill/>
                </a:ln>
                <a:solidFill>
                  <a:srgbClr val="1F1F1F"/>
                </a:solidFill>
                <a:effectLst/>
                <a:latin typeface="Google Sans"/>
              </a:rPr>
              <a:t>Review Payment Methods:</a:t>
            </a:r>
            <a:r>
              <a:rPr kumimoji="0" lang="en-US" altLang="en-US" sz="1200" b="0" i="0" u="none" strike="noStrike" cap="none" normalizeH="0" baseline="0" dirty="0">
                <a:ln>
                  <a:noFill/>
                </a:ln>
                <a:solidFill>
                  <a:srgbClr val="1F1F1F"/>
                </a:solidFill>
                <a:effectLst/>
                <a:latin typeface="Google Sans"/>
              </a:rPr>
              <a:t> Evaluate the performance of different payment methods and address any issues contributing to higher churn rates.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200" b="0" i="0" u="none" strike="noStrike" cap="none" normalizeH="0" baseline="0" dirty="0">
              <a:ln>
                <a:noFill/>
              </a:ln>
              <a:solidFill>
                <a:srgbClr val="1F1F1F"/>
              </a:solidFill>
              <a:effectLst/>
              <a:latin typeface="Google San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1F1F1F"/>
                </a:solidFill>
                <a:effectLst/>
                <a:latin typeface="Google Sans"/>
              </a:rPr>
              <a:t>By addressing these insights and recommendations, the company can improve customer retention, reduce churn, and enhance overall business performance.</a:t>
            </a:r>
            <a:endParaRPr kumimoji="0" lang="en-US" altLang="en-US" sz="1800" b="1"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760944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A86A26AD-A315-F468-A64C-3320409A1593}"/>
              </a:ext>
            </a:extLst>
          </p:cNvPr>
          <p:cNvSpPr txBox="1"/>
          <p:nvPr/>
        </p:nvSpPr>
        <p:spPr>
          <a:xfrm>
            <a:off x="4810259" y="649480"/>
            <a:ext cx="6555347" cy="5546047"/>
          </a:xfrm>
          <a:prstGeom prst="rect">
            <a:avLst/>
          </a:prstGeom>
        </p:spPr>
        <p:txBody>
          <a:bodyPr vert="horz" lIns="91440" tIns="45720" rIns="91440" bIns="45720" rtlCol="0" anchor="ctr">
            <a:normAutofit/>
          </a:bodyPr>
          <a:lstStyle/>
          <a:p>
            <a:pPr>
              <a:lnSpc>
                <a:spcPct val="90000"/>
              </a:lnSpc>
              <a:spcAft>
                <a:spcPts val="600"/>
              </a:spcAft>
            </a:pPr>
            <a:r>
              <a:rPr lang="en-US" sz="2000" b="1" dirty="0"/>
              <a:t>Task 3</a:t>
            </a:r>
          </a:p>
        </p:txBody>
      </p:sp>
      <p:sp>
        <p:nvSpPr>
          <p:cNvPr id="4" name="TextBox 3">
            <a:extLst>
              <a:ext uri="{FF2B5EF4-FFF2-40B4-BE49-F238E27FC236}">
                <a16:creationId xmlns:a16="http://schemas.microsoft.com/office/drawing/2014/main" id="{D170D364-EF02-188E-7C65-D0DC591E9D17}"/>
              </a:ext>
            </a:extLst>
          </p:cNvPr>
          <p:cNvSpPr txBox="1"/>
          <p:nvPr/>
        </p:nvSpPr>
        <p:spPr>
          <a:xfrm>
            <a:off x="4807211" y="3894351"/>
            <a:ext cx="2146613" cy="923330"/>
          </a:xfrm>
          <a:prstGeom prst="rect">
            <a:avLst/>
          </a:prstGeom>
          <a:noFill/>
        </p:spPr>
        <p:txBody>
          <a:bodyPr wrap="none" rtlCol="0">
            <a:spAutoFit/>
          </a:bodyPr>
          <a:lstStyle/>
          <a:p>
            <a:r>
              <a:rPr lang="en-IN" b="1" i="0" dirty="0">
                <a:effectLst/>
                <a:latin typeface="-apple-system"/>
              </a:rPr>
              <a:t>Diversity &amp; Inclusion</a:t>
            </a:r>
          </a:p>
          <a:p>
            <a:endParaRPr lang="en-IN" dirty="0"/>
          </a:p>
          <a:p>
            <a:endParaRPr lang="en-IN" dirty="0"/>
          </a:p>
        </p:txBody>
      </p:sp>
    </p:spTree>
    <p:extLst>
      <p:ext uri="{BB962C8B-B14F-4D97-AF65-F5344CB8AC3E}">
        <p14:creationId xmlns:p14="http://schemas.microsoft.com/office/powerpoint/2010/main" val="2187686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screenshot of a computer screen&#10;&#10;Description automatically generated">
            <a:extLst>
              <a:ext uri="{FF2B5EF4-FFF2-40B4-BE49-F238E27FC236}">
                <a16:creationId xmlns:a16="http://schemas.microsoft.com/office/drawing/2014/main" id="{28355023-7D13-E1A0-268D-14D04CEF60E2}"/>
              </a:ext>
            </a:extLst>
          </p:cNvPr>
          <p:cNvPicPr>
            <a:picLocks noChangeAspect="1"/>
          </p:cNvPicPr>
          <p:nvPr/>
        </p:nvPicPr>
        <p:blipFill>
          <a:blip r:embed="rId2"/>
          <a:stretch>
            <a:fillRect/>
          </a:stretch>
        </p:blipFill>
        <p:spPr>
          <a:xfrm>
            <a:off x="812799" y="457200"/>
            <a:ext cx="10566401" cy="5943600"/>
          </a:xfrm>
          <a:prstGeom prst="rect">
            <a:avLst/>
          </a:prstGeom>
        </p:spPr>
      </p:pic>
    </p:spTree>
    <p:extLst>
      <p:ext uri="{BB962C8B-B14F-4D97-AF65-F5344CB8AC3E}">
        <p14:creationId xmlns:p14="http://schemas.microsoft.com/office/powerpoint/2010/main" val="4876554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89C93C5-272B-FBBE-E211-20B35CFB2888}"/>
              </a:ext>
            </a:extLst>
          </p:cNvPr>
          <p:cNvSpPr>
            <a:spLocks noChangeArrowheads="1"/>
          </p:cNvSpPr>
          <p:nvPr/>
        </p:nvSpPr>
        <p:spPr bwMode="auto">
          <a:xfrm>
            <a:off x="140299" y="843677"/>
            <a:ext cx="11911402" cy="51706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1F1F1F"/>
                </a:solidFill>
                <a:effectLst/>
                <a:latin typeface="Google Sans"/>
              </a:rPr>
              <a:t>Insights from the Diversity and Inclusion Dashboard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1" i="0" u="none" strike="noStrike" cap="none" normalizeH="0" baseline="0" dirty="0">
              <a:ln>
                <a:noFill/>
              </a:ln>
              <a:solidFill>
                <a:srgbClr val="1F1F1F"/>
              </a:solidFill>
              <a:effectLst/>
              <a:latin typeface="Google Sans"/>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1F1F1F"/>
                </a:solidFill>
                <a:effectLst/>
                <a:latin typeface="Google Sans"/>
              </a:rPr>
              <a:t>Key Metrics</a:t>
            </a: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1200" b="1" i="0" u="none" strike="noStrike" cap="none" normalizeH="0" baseline="0" dirty="0">
              <a:ln>
                <a:noFill/>
              </a:ln>
              <a:solidFill>
                <a:srgbClr val="1F1F1F"/>
              </a:solidFill>
              <a:effectLst/>
              <a:latin typeface="Google Sans"/>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200" b="1" i="0" u="none" strike="noStrike" cap="none" normalizeH="0" baseline="0" dirty="0">
                <a:ln>
                  <a:noFill/>
                </a:ln>
                <a:solidFill>
                  <a:srgbClr val="1F1F1F"/>
                </a:solidFill>
                <a:effectLst/>
                <a:latin typeface="Google Sans"/>
              </a:rPr>
              <a:t>Gender Diversity:</a:t>
            </a:r>
            <a:r>
              <a:rPr kumimoji="0" lang="en-US" altLang="en-US" sz="1200" b="0" i="0" u="none" strike="noStrike" cap="none" normalizeH="0" baseline="0" dirty="0">
                <a:ln>
                  <a:noFill/>
                </a:ln>
                <a:solidFill>
                  <a:srgbClr val="1F1F1F"/>
                </a:solidFill>
                <a:effectLst/>
                <a:latin typeface="Google Sans"/>
              </a:rPr>
              <a:t> The overall gender diversity is balanced, with approximately 50% female and 50% male employees.</a:t>
            </a:r>
          </a:p>
          <a:p>
            <a:pPr marL="0" marR="0" lvl="0" indent="0" algn="l" defTabSz="914400" rtl="0" eaLnBrk="0" fontAlgn="base" latinLnBrk="0" hangingPunct="0">
              <a:lnSpc>
                <a:spcPct val="100000"/>
              </a:lnSpc>
              <a:spcBef>
                <a:spcPct val="0"/>
              </a:spcBef>
              <a:spcAft>
                <a:spcPct val="0"/>
              </a:spcAft>
              <a:buClrTx/>
              <a:buSzTx/>
              <a:tabLst/>
            </a:pPr>
            <a:r>
              <a:rPr kumimoji="0" lang="en-US" altLang="en-US" sz="1200" b="1" i="0" u="none" strike="noStrike" cap="none" normalizeH="0" baseline="0" dirty="0">
                <a:ln>
                  <a:noFill/>
                </a:ln>
                <a:solidFill>
                  <a:srgbClr val="1F1F1F"/>
                </a:solidFill>
                <a:effectLst/>
                <a:latin typeface="Google Sans"/>
              </a:rPr>
              <a:t>Regional Diversity:</a:t>
            </a:r>
            <a:r>
              <a:rPr kumimoji="0" lang="en-US" altLang="en-US" sz="1200" b="0" i="0" u="none" strike="noStrike" cap="none" normalizeH="0" baseline="0" dirty="0">
                <a:ln>
                  <a:noFill/>
                </a:ln>
                <a:solidFill>
                  <a:srgbClr val="1F1F1F"/>
                </a:solidFill>
                <a:effectLst/>
                <a:latin typeface="Google Sans"/>
              </a:rPr>
              <a:t> The region level data indicates a slight imbalance in gender distribution, with a higher percentage of females in some regions compared to others.</a:t>
            </a:r>
          </a:p>
          <a:p>
            <a:pPr marL="0" marR="0" lvl="0" indent="0" algn="l" defTabSz="914400" rtl="0" eaLnBrk="0" fontAlgn="base" latinLnBrk="0" hangingPunct="0">
              <a:lnSpc>
                <a:spcPct val="100000"/>
              </a:lnSpc>
              <a:spcBef>
                <a:spcPct val="0"/>
              </a:spcBef>
              <a:spcAft>
                <a:spcPct val="0"/>
              </a:spcAft>
              <a:buClrTx/>
              <a:buSzTx/>
              <a:tabLst/>
            </a:pPr>
            <a:r>
              <a:rPr kumimoji="0" lang="en-US" altLang="en-US" sz="1200" b="1" i="0" u="none" strike="noStrike" cap="none" normalizeH="0" baseline="0" dirty="0">
                <a:ln>
                  <a:noFill/>
                </a:ln>
                <a:solidFill>
                  <a:srgbClr val="1F1F1F"/>
                </a:solidFill>
                <a:effectLst/>
                <a:latin typeface="Google Sans"/>
              </a:rPr>
              <a:t>Job Level Diversity:</a:t>
            </a:r>
            <a:r>
              <a:rPr kumimoji="0" lang="en-US" altLang="en-US" sz="1200" b="0" i="0" u="none" strike="noStrike" cap="none" normalizeH="0" baseline="0" dirty="0">
                <a:ln>
                  <a:noFill/>
                </a:ln>
                <a:solidFill>
                  <a:srgbClr val="1F1F1F"/>
                </a:solidFill>
                <a:effectLst/>
                <a:latin typeface="Google Sans"/>
              </a:rPr>
              <a:t> While there is a relatively balanced gender distribution at lower job levels, females are underrepresented in higher-level positions, particularly director and executive roles.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1" i="0" u="none" strike="noStrike" cap="none" normalizeH="0" baseline="0" dirty="0">
              <a:ln>
                <a:noFill/>
              </a:ln>
              <a:solidFill>
                <a:srgbClr val="1F1F1F"/>
              </a:solidFill>
              <a:effectLst/>
              <a:latin typeface="Google Sans"/>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1F1F1F"/>
                </a:solidFill>
                <a:effectLst/>
                <a:latin typeface="Google Sans"/>
              </a:rPr>
              <a:t>Demographic Analysis</a:t>
            </a: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1200" b="1" i="0" u="none" strike="noStrike" cap="none" normalizeH="0" baseline="0" dirty="0">
              <a:ln>
                <a:noFill/>
              </a:ln>
              <a:solidFill>
                <a:srgbClr val="1F1F1F"/>
              </a:solidFill>
              <a:effectLst/>
              <a:latin typeface="Google Sans"/>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200" b="1" i="0" u="none" strike="noStrike" cap="none" normalizeH="0" baseline="0" dirty="0">
                <a:ln>
                  <a:noFill/>
                </a:ln>
                <a:solidFill>
                  <a:srgbClr val="1F1F1F"/>
                </a:solidFill>
                <a:effectLst/>
                <a:latin typeface="Google Sans"/>
              </a:rPr>
              <a:t>Gender by Job Level:</a:t>
            </a:r>
            <a:r>
              <a:rPr kumimoji="0" lang="en-US" altLang="en-US" sz="1200" b="0" i="0" u="none" strike="noStrike" cap="none" normalizeH="0" baseline="0" dirty="0">
                <a:ln>
                  <a:noFill/>
                </a:ln>
                <a:solidFill>
                  <a:srgbClr val="1F1F1F"/>
                </a:solidFill>
                <a:effectLst/>
                <a:latin typeface="Google Sans"/>
              </a:rPr>
              <a:t> Female representation decreases as job level increases, suggesting a potential gender gap in career progression.</a:t>
            </a:r>
          </a:p>
          <a:p>
            <a:pPr marL="0" marR="0" lvl="0" indent="0" algn="l" defTabSz="914400" rtl="0" eaLnBrk="0" fontAlgn="base" latinLnBrk="0" hangingPunct="0">
              <a:lnSpc>
                <a:spcPct val="100000"/>
              </a:lnSpc>
              <a:spcBef>
                <a:spcPct val="0"/>
              </a:spcBef>
              <a:spcAft>
                <a:spcPct val="0"/>
              </a:spcAft>
              <a:buClrTx/>
              <a:buSzTx/>
              <a:tabLst/>
            </a:pPr>
            <a:r>
              <a:rPr kumimoji="0" lang="en-US" altLang="en-US" sz="1200" b="1" i="0" u="none" strike="noStrike" cap="none" normalizeH="0" baseline="0" dirty="0">
                <a:ln>
                  <a:noFill/>
                </a:ln>
                <a:solidFill>
                  <a:srgbClr val="1F1F1F"/>
                </a:solidFill>
                <a:effectLst/>
                <a:latin typeface="Google Sans"/>
              </a:rPr>
              <a:t>Gender by Department:</a:t>
            </a:r>
            <a:r>
              <a:rPr kumimoji="0" lang="en-US" altLang="en-US" sz="1200" b="0" i="0" u="none" strike="noStrike" cap="none" normalizeH="0" baseline="0" dirty="0">
                <a:ln>
                  <a:noFill/>
                </a:ln>
                <a:solidFill>
                  <a:srgbClr val="1F1F1F"/>
                </a:solidFill>
                <a:effectLst/>
                <a:latin typeface="Google Sans"/>
              </a:rPr>
              <a:t> Some departments have a more balanced gender distribution than others, indicating a need for targeted initiatives to address gender disparities.</a:t>
            </a:r>
          </a:p>
          <a:p>
            <a:pPr marL="0" marR="0" lvl="0" indent="0" algn="l" defTabSz="914400" rtl="0" eaLnBrk="0" fontAlgn="base" latinLnBrk="0" hangingPunct="0">
              <a:lnSpc>
                <a:spcPct val="100000"/>
              </a:lnSpc>
              <a:spcBef>
                <a:spcPct val="0"/>
              </a:spcBef>
              <a:spcAft>
                <a:spcPct val="0"/>
              </a:spcAft>
              <a:buClrTx/>
              <a:buSzTx/>
              <a:tabLst/>
            </a:pPr>
            <a:r>
              <a:rPr kumimoji="0" lang="en-US" altLang="en-US" sz="1200" b="1" i="0" u="none" strike="noStrike" cap="none" normalizeH="0" baseline="0" dirty="0">
                <a:ln>
                  <a:noFill/>
                </a:ln>
                <a:solidFill>
                  <a:srgbClr val="1F1F1F"/>
                </a:solidFill>
                <a:effectLst/>
                <a:latin typeface="Google Sans"/>
              </a:rPr>
              <a:t>Age and Gender:</a:t>
            </a:r>
            <a:r>
              <a:rPr kumimoji="0" lang="en-US" altLang="en-US" sz="1200" b="0" i="0" u="none" strike="noStrike" cap="none" normalizeH="0" baseline="0" dirty="0">
                <a:ln>
                  <a:noFill/>
                </a:ln>
                <a:solidFill>
                  <a:srgbClr val="1F1F1F"/>
                </a:solidFill>
                <a:effectLst/>
                <a:latin typeface="Google Sans"/>
              </a:rPr>
              <a:t> The age distribution varies by gender, with a higher concentration of females in certain age groups.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1" i="0" u="none" strike="noStrike" cap="none" normalizeH="0" baseline="0" dirty="0">
              <a:ln>
                <a:noFill/>
              </a:ln>
              <a:solidFill>
                <a:srgbClr val="1F1F1F"/>
              </a:solidFill>
              <a:effectLst/>
              <a:latin typeface="Google Sans"/>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1F1F1F"/>
                </a:solidFill>
                <a:effectLst/>
                <a:latin typeface="Google Sans"/>
              </a:rPr>
              <a:t>Churn Analysis</a:t>
            </a: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1200" b="1" i="0" u="none" strike="noStrike" cap="none" normalizeH="0" baseline="0" dirty="0">
              <a:ln>
                <a:noFill/>
              </a:ln>
              <a:solidFill>
                <a:srgbClr val="1F1F1F"/>
              </a:solidFill>
              <a:effectLst/>
              <a:latin typeface="Google Sans"/>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200" b="1" i="0" u="none" strike="noStrike" cap="none" normalizeH="0" baseline="0" dirty="0">
                <a:ln>
                  <a:noFill/>
                </a:ln>
                <a:solidFill>
                  <a:srgbClr val="1F1F1F"/>
                </a:solidFill>
                <a:effectLst/>
                <a:latin typeface="Google Sans"/>
              </a:rPr>
              <a:t>FY20 Leavers:</a:t>
            </a:r>
            <a:r>
              <a:rPr kumimoji="0" lang="en-US" altLang="en-US" sz="1200" b="0" i="0" u="none" strike="noStrike" cap="none" normalizeH="0" baseline="0" dirty="0">
                <a:ln>
                  <a:noFill/>
                </a:ln>
                <a:solidFill>
                  <a:srgbClr val="1F1F1F"/>
                </a:solidFill>
                <a:effectLst/>
                <a:latin typeface="Google Sans"/>
              </a:rPr>
              <a:t> The churn rate is slightly higher for females compared to males, suggesting potential factors contributing to female attrition.</a:t>
            </a:r>
          </a:p>
          <a:p>
            <a:pPr marL="0" marR="0" lvl="0" indent="0" algn="l" defTabSz="914400" rtl="0" eaLnBrk="0" fontAlgn="base" latinLnBrk="0" hangingPunct="0">
              <a:lnSpc>
                <a:spcPct val="100000"/>
              </a:lnSpc>
              <a:spcBef>
                <a:spcPct val="0"/>
              </a:spcBef>
              <a:spcAft>
                <a:spcPct val="0"/>
              </a:spcAft>
              <a:buClrTx/>
              <a:buSzTx/>
              <a:tabLst/>
            </a:pPr>
            <a:r>
              <a:rPr kumimoji="0" lang="en-US" altLang="en-US" sz="1200" b="1" i="0" u="none" strike="noStrike" cap="none" normalizeH="0" baseline="0" dirty="0">
                <a:ln>
                  <a:noFill/>
                </a:ln>
                <a:solidFill>
                  <a:srgbClr val="1F1F1F"/>
                </a:solidFill>
                <a:effectLst/>
                <a:latin typeface="Google Sans"/>
              </a:rPr>
              <a:t>Churn by Job Level:</a:t>
            </a:r>
            <a:r>
              <a:rPr kumimoji="0" lang="en-US" altLang="en-US" sz="1200" b="0" i="0" u="none" strike="noStrike" cap="none" normalizeH="0" baseline="0" dirty="0">
                <a:ln>
                  <a:noFill/>
                </a:ln>
                <a:solidFill>
                  <a:srgbClr val="1F1F1F"/>
                </a:solidFill>
                <a:effectLst/>
                <a:latin typeface="Google Sans"/>
              </a:rPr>
              <a:t> Leavers are more likely to be from lower-level positions, indicating a need to address factors impacting employee retention at these levels.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1" i="0" u="none" strike="noStrike" cap="none" normalizeH="0" baseline="0" dirty="0">
              <a:ln>
                <a:noFill/>
              </a:ln>
              <a:solidFill>
                <a:srgbClr val="1F1F1F"/>
              </a:solidFill>
              <a:effectLst/>
              <a:latin typeface="Google Sans"/>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1F1F1F"/>
                </a:solidFill>
                <a:effectLst/>
                <a:latin typeface="Google Sans"/>
              </a:rPr>
              <a:t>Recommendations</a:t>
            </a: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1200" b="1" i="0" u="none" strike="noStrike" cap="none" normalizeH="0" baseline="0" dirty="0">
              <a:ln>
                <a:noFill/>
              </a:ln>
              <a:solidFill>
                <a:srgbClr val="1F1F1F"/>
              </a:solidFill>
              <a:effectLst/>
              <a:latin typeface="Google Sans"/>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200" b="1" i="0" u="none" strike="noStrike" cap="none" normalizeH="0" baseline="0" dirty="0">
                <a:ln>
                  <a:noFill/>
                </a:ln>
                <a:solidFill>
                  <a:srgbClr val="1F1F1F"/>
                </a:solidFill>
                <a:effectLst/>
                <a:latin typeface="Google Sans"/>
              </a:rPr>
              <a:t>Career Development:</a:t>
            </a:r>
            <a:r>
              <a:rPr kumimoji="0" lang="en-US" altLang="en-US" sz="1200" b="0" i="0" u="none" strike="noStrike" cap="none" normalizeH="0" baseline="0" dirty="0">
                <a:ln>
                  <a:noFill/>
                </a:ln>
                <a:solidFill>
                  <a:srgbClr val="1F1F1F"/>
                </a:solidFill>
                <a:effectLst/>
                <a:latin typeface="Google Sans"/>
              </a:rPr>
              <a:t> Implement programs and initiatives to support female employees in career advancement and leadership development.</a:t>
            </a:r>
          </a:p>
          <a:p>
            <a:pPr marL="0" marR="0" lvl="0" indent="0" algn="l" defTabSz="914400" rtl="0" eaLnBrk="0" fontAlgn="base" latinLnBrk="0" hangingPunct="0">
              <a:lnSpc>
                <a:spcPct val="100000"/>
              </a:lnSpc>
              <a:spcBef>
                <a:spcPct val="0"/>
              </a:spcBef>
              <a:spcAft>
                <a:spcPct val="0"/>
              </a:spcAft>
              <a:buClrTx/>
              <a:buSzTx/>
              <a:tabLst/>
            </a:pPr>
            <a:r>
              <a:rPr kumimoji="0" lang="en-US" altLang="en-US" sz="1200" b="1" i="0" u="none" strike="noStrike" cap="none" normalizeH="0" baseline="0" dirty="0">
                <a:ln>
                  <a:noFill/>
                </a:ln>
                <a:solidFill>
                  <a:srgbClr val="1F1F1F"/>
                </a:solidFill>
                <a:effectLst/>
                <a:latin typeface="Google Sans"/>
              </a:rPr>
              <a:t>Mentorship Programs:</a:t>
            </a:r>
            <a:r>
              <a:rPr kumimoji="0" lang="en-US" altLang="en-US" sz="1200" b="0" i="0" u="none" strike="noStrike" cap="none" normalizeH="0" baseline="0" dirty="0">
                <a:ln>
                  <a:noFill/>
                </a:ln>
                <a:solidFill>
                  <a:srgbClr val="1F1F1F"/>
                </a:solidFill>
                <a:effectLst/>
                <a:latin typeface="Google Sans"/>
              </a:rPr>
              <a:t> Establish mentorship programs to connect female employees with senior leaders and provide guidance and support.</a:t>
            </a:r>
          </a:p>
          <a:p>
            <a:pPr marL="0" marR="0" lvl="0" indent="0" algn="l" defTabSz="914400" rtl="0" eaLnBrk="0" fontAlgn="base" latinLnBrk="0" hangingPunct="0">
              <a:lnSpc>
                <a:spcPct val="100000"/>
              </a:lnSpc>
              <a:spcBef>
                <a:spcPct val="0"/>
              </a:spcBef>
              <a:spcAft>
                <a:spcPct val="0"/>
              </a:spcAft>
              <a:buClrTx/>
              <a:buSzTx/>
              <a:tabLst/>
            </a:pPr>
            <a:r>
              <a:rPr kumimoji="0" lang="en-US" altLang="en-US" sz="1200" b="1" i="0" u="none" strike="noStrike" cap="none" normalizeH="0" baseline="0" dirty="0">
                <a:ln>
                  <a:noFill/>
                </a:ln>
                <a:solidFill>
                  <a:srgbClr val="1F1F1F"/>
                </a:solidFill>
                <a:effectLst/>
                <a:latin typeface="Google Sans"/>
              </a:rPr>
              <a:t>Flexible Work Arrangements:</a:t>
            </a:r>
            <a:r>
              <a:rPr kumimoji="0" lang="en-US" altLang="en-US" sz="1200" b="0" i="0" u="none" strike="noStrike" cap="none" normalizeH="0" baseline="0" dirty="0">
                <a:ln>
                  <a:noFill/>
                </a:ln>
                <a:solidFill>
                  <a:srgbClr val="1F1F1F"/>
                </a:solidFill>
                <a:effectLst/>
                <a:latin typeface="Google Sans"/>
              </a:rPr>
              <a:t> Offer flexible work arrangements to accommodate the needs of female employees, particularly those with family responsibilities.</a:t>
            </a:r>
          </a:p>
          <a:p>
            <a:pPr marL="0" marR="0" lvl="0" indent="0" algn="l" defTabSz="914400" rtl="0" eaLnBrk="0" fontAlgn="base" latinLnBrk="0" hangingPunct="0">
              <a:lnSpc>
                <a:spcPct val="100000"/>
              </a:lnSpc>
              <a:spcBef>
                <a:spcPct val="0"/>
              </a:spcBef>
              <a:spcAft>
                <a:spcPct val="0"/>
              </a:spcAft>
              <a:buClrTx/>
              <a:buSzTx/>
              <a:tabLst/>
            </a:pPr>
            <a:r>
              <a:rPr kumimoji="0" lang="en-US" altLang="en-US" sz="1200" b="1" i="0" u="none" strike="noStrike" cap="none" normalizeH="0" baseline="0" dirty="0">
                <a:ln>
                  <a:noFill/>
                </a:ln>
                <a:solidFill>
                  <a:srgbClr val="1F1F1F"/>
                </a:solidFill>
                <a:effectLst/>
                <a:latin typeface="Google Sans"/>
              </a:rPr>
              <a:t>Diversity Training:</a:t>
            </a:r>
            <a:r>
              <a:rPr kumimoji="0" lang="en-US" altLang="en-US" sz="1200" b="0" i="0" u="none" strike="noStrike" cap="none" normalizeH="0" baseline="0" dirty="0">
                <a:ln>
                  <a:noFill/>
                </a:ln>
                <a:solidFill>
                  <a:srgbClr val="1F1F1F"/>
                </a:solidFill>
                <a:effectLst/>
                <a:latin typeface="Google Sans"/>
              </a:rPr>
              <a:t> Conduct diversity and inclusion training to raise awareness of unconscious bias and promote a more inclusive workplace culture.</a:t>
            </a:r>
          </a:p>
          <a:p>
            <a:pPr marL="0" marR="0" lvl="0" indent="0" algn="l" defTabSz="914400" rtl="0" eaLnBrk="0" fontAlgn="base" latinLnBrk="0" hangingPunct="0">
              <a:lnSpc>
                <a:spcPct val="100000"/>
              </a:lnSpc>
              <a:spcBef>
                <a:spcPct val="0"/>
              </a:spcBef>
              <a:spcAft>
                <a:spcPct val="0"/>
              </a:spcAft>
              <a:buClrTx/>
              <a:buSzTx/>
              <a:tabLst/>
            </a:pPr>
            <a:r>
              <a:rPr kumimoji="0" lang="en-US" altLang="en-US" sz="1200" b="1" i="0" u="none" strike="noStrike" cap="none" normalizeH="0" baseline="0" dirty="0">
                <a:ln>
                  <a:noFill/>
                </a:ln>
                <a:solidFill>
                  <a:srgbClr val="1F1F1F"/>
                </a:solidFill>
                <a:effectLst/>
                <a:latin typeface="Google Sans"/>
              </a:rPr>
              <a:t>Retention Strategies:</a:t>
            </a:r>
            <a:r>
              <a:rPr kumimoji="0" lang="en-US" altLang="en-US" sz="1200" b="0" i="0" u="none" strike="noStrike" cap="none" normalizeH="0" baseline="0" dirty="0">
                <a:ln>
                  <a:noFill/>
                </a:ln>
                <a:solidFill>
                  <a:srgbClr val="1F1F1F"/>
                </a:solidFill>
                <a:effectLst/>
                <a:latin typeface="Google Sans"/>
              </a:rPr>
              <a:t> Develop targeted retention strategies for female employees, addressing factors contributing to higher churn rates.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200" b="0" i="0" u="none" strike="noStrike" cap="none" normalizeH="0" baseline="0" dirty="0">
              <a:ln>
                <a:noFill/>
              </a:ln>
              <a:solidFill>
                <a:srgbClr val="1F1F1F"/>
              </a:solidFill>
              <a:effectLst/>
              <a:latin typeface="Google San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1F1F1F"/>
                </a:solidFill>
                <a:effectLst/>
                <a:latin typeface="Google Sans"/>
              </a:rPr>
              <a:t>By addressing these insights and recommendations, the company can create a more inclusive and equitable workplace, fostering diversity and promoting gender equality.</a:t>
            </a:r>
            <a:endParaRPr kumimoji="0" lang="en-US" altLang="en-US" sz="1800" b="1"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702591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E2555302-0D0E-7898-9A1D-F4E27A273986}"/>
              </a:ext>
            </a:extLst>
          </p:cNvPr>
          <p:cNvPicPr>
            <a:picLocks noChangeAspect="1"/>
          </p:cNvPicPr>
          <p:nvPr/>
        </p:nvPicPr>
        <p:blipFill>
          <a:blip r:embed="rId2"/>
          <a:stretch>
            <a:fillRect/>
          </a:stretch>
        </p:blipFill>
        <p:spPr>
          <a:xfrm>
            <a:off x="812799" y="457200"/>
            <a:ext cx="10566401" cy="5943600"/>
          </a:xfrm>
          <a:prstGeom prst="rect">
            <a:avLst/>
          </a:prstGeom>
        </p:spPr>
      </p:pic>
    </p:spTree>
    <p:extLst>
      <p:ext uri="{BB962C8B-B14F-4D97-AF65-F5344CB8AC3E}">
        <p14:creationId xmlns:p14="http://schemas.microsoft.com/office/powerpoint/2010/main" val="4562934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0ED3DC1-BA95-D25B-E849-74785E508A94}"/>
              </a:ext>
            </a:extLst>
          </p:cNvPr>
          <p:cNvSpPr>
            <a:spLocks noChangeArrowheads="1"/>
          </p:cNvSpPr>
          <p:nvPr/>
        </p:nvSpPr>
        <p:spPr bwMode="auto">
          <a:xfrm>
            <a:off x="335280" y="474345"/>
            <a:ext cx="11521440" cy="5909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1F1F1F"/>
                </a:solidFill>
                <a:effectLst/>
                <a:latin typeface="Google Sans"/>
              </a:rPr>
              <a:t>Insights from the Diversity and Inclusion Dashboard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1" i="0" u="none" strike="noStrike" cap="none" normalizeH="0" baseline="0" dirty="0">
              <a:ln>
                <a:noFill/>
              </a:ln>
              <a:solidFill>
                <a:srgbClr val="1F1F1F"/>
              </a:solidFill>
              <a:effectLst/>
              <a:latin typeface="Google Sans"/>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1F1F1F"/>
                </a:solidFill>
                <a:effectLst/>
                <a:latin typeface="Google Sans"/>
              </a:rPr>
              <a:t>Key Metrics</a:t>
            </a: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1200" b="1" i="0" u="none" strike="noStrike" cap="none" normalizeH="0" baseline="0" dirty="0">
              <a:ln>
                <a:noFill/>
              </a:ln>
              <a:solidFill>
                <a:srgbClr val="1F1F1F"/>
              </a:solidFill>
              <a:effectLst/>
              <a:latin typeface="Google Sans"/>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200" b="1" i="0" u="none" strike="noStrike" cap="none" normalizeH="0" baseline="0" dirty="0">
                <a:ln>
                  <a:noFill/>
                </a:ln>
                <a:solidFill>
                  <a:srgbClr val="1F1F1F"/>
                </a:solidFill>
                <a:effectLst/>
                <a:latin typeface="Google Sans"/>
              </a:rPr>
              <a:t>Gender Diversity:</a:t>
            </a:r>
            <a:r>
              <a:rPr kumimoji="0" lang="en-US" altLang="en-US" sz="1200" b="0" i="0" u="none" strike="noStrike" cap="none" normalizeH="0" baseline="0" dirty="0">
                <a:ln>
                  <a:noFill/>
                </a:ln>
                <a:solidFill>
                  <a:srgbClr val="1F1F1F"/>
                </a:solidFill>
                <a:effectLst/>
                <a:latin typeface="Google Sans"/>
              </a:rPr>
              <a:t> The overall gender diversity is balanced, with approximately 50% female and 50% male employees.</a:t>
            </a:r>
          </a:p>
          <a:p>
            <a:pPr marL="0" marR="0" lvl="0" indent="0" algn="l" defTabSz="914400" rtl="0" eaLnBrk="0" fontAlgn="base" latinLnBrk="0" hangingPunct="0">
              <a:lnSpc>
                <a:spcPct val="100000"/>
              </a:lnSpc>
              <a:spcBef>
                <a:spcPct val="0"/>
              </a:spcBef>
              <a:spcAft>
                <a:spcPct val="0"/>
              </a:spcAft>
              <a:buClrTx/>
              <a:buSzTx/>
              <a:tabLst/>
            </a:pPr>
            <a:r>
              <a:rPr kumimoji="0" lang="en-US" altLang="en-US" sz="1200" b="1" i="0" u="none" strike="noStrike" cap="none" normalizeH="0" baseline="0" dirty="0">
                <a:ln>
                  <a:noFill/>
                </a:ln>
                <a:solidFill>
                  <a:srgbClr val="1F1F1F"/>
                </a:solidFill>
                <a:effectLst/>
                <a:latin typeface="Google Sans"/>
              </a:rPr>
              <a:t>Performance Rating:</a:t>
            </a:r>
            <a:r>
              <a:rPr kumimoji="0" lang="en-US" altLang="en-US" sz="1200" b="0" i="0" u="none" strike="noStrike" cap="none" normalizeH="0" baseline="0" dirty="0">
                <a:ln>
                  <a:noFill/>
                </a:ln>
                <a:solidFill>
                  <a:srgbClr val="1F1F1F"/>
                </a:solidFill>
                <a:effectLst/>
                <a:latin typeface="Google Sans"/>
              </a:rPr>
              <a:t> There is a slight difference in average performance ratings between male and female employees, with male employees having a slightly higher average.</a:t>
            </a:r>
          </a:p>
          <a:p>
            <a:pPr marL="0" marR="0" lvl="0" indent="0" algn="l" defTabSz="914400" rtl="0" eaLnBrk="0" fontAlgn="base" latinLnBrk="0" hangingPunct="0">
              <a:lnSpc>
                <a:spcPct val="100000"/>
              </a:lnSpc>
              <a:spcBef>
                <a:spcPct val="0"/>
              </a:spcBef>
              <a:spcAft>
                <a:spcPct val="0"/>
              </a:spcAft>
              <a:buClrTx/>
              <a:buSzTx/>
              <a:tabLst/>
            </a:pPr>
            <a:r>
              <a:rPr kumimoji="0" lang="en-US" altLang="en-US" sz="1200" b="1" i="0" u="none" strike="noStrike" cap="none" normalizeH="0" baseline="0" dirty="0">
                <a:ln>
                  <a:noFill/>
                </a:ln>
                <a:solidFill>
                  <a:srgbClr val="1F1F1F"/>
                </a:solidFill>
                <a:effectLst/>
                <a:latin typeface="Google Sans"/>
              </a:rPr>
              <a:t>Executive Representation:</a:t>
            </a:r>
            <a:r>
              <a:rPr kumimoji="0" lang="en-US" altLang="en-US" sz="1200" b="0" i="0" u="none" strike="noStrike" cap="none" normalizeH="0" baseline="0" dirty="0">
                <a:ln>
                  <a:noFill/>
                </a:ln>
                <a:solidFill>
                  <a:srgbClr val="1F1F1F"/>
                </a:solidFill>
                <a:effectLst/>
                <a:latin typeface="Google Sans"/>
              </a:rPr>
              <a:t> The executive gender balance data shows a higher percentage of male executives compared to female executives.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1" i="0" u="none" strike="noStrike" cap="none" normalizeH="0" baseline="0" dirty="0">
              <a:ln>
                <a:noFill/>
              </a:ln>
              <a:solidFill>
                <a:srgbClr val="1F1F1F"/>
              </a:solidFill>
              <a:effectLst/>
              <a:latin typeface="Google Sans"/>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1F1F1F"/>
                </a:solidFill>
                <a:effectLst/>
                <a:latin typeface="Google Sans"/>
              </a:rPr>
              <a:t>Demographic Analysis</a:t>
            </a: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1200" b="1" i="0" u="none" strike="noStrike" cap="none" normalizeH="0" baseline="0" dirty="0">
              <a:ln>
                <a:noFill/>
              </a:ln>
              <a:solidFill>
                <a:srgbClr val="1F1F1F"/>
              </a:solidFill>
              <a:effectLst/>
              <a:latin typeface="Google Sans"/>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200" b="1" i="0" u="none" strike="noStrike" cap="none" normalizeH="0" baseline="0" dirty="0">
                <a:ln>
                  <a:noFill/>
                </a:ln>
                <a:solidFill>
                  <a:srgbClr val="1F1F1F"/>
                </a:solidFill>
                <a:effectLst/>
                <a:latin typeface="Google Sans"/>
              </a:rPr>
              <a:t>Gender by Job Level:</a:t>
            </a:r>
            <a:r>
              <a:rPr kumimoji="0" lang="en-US" altLang="en-US" sz="1200" b="0" i="0" u="none" strike="noStrike" cap="none" normalizeH="0" baseline="0" dirty="0">
                <a:ln>
                  <a:noFill/>
                </a:ln>
                <a:solidFill>
                  <a:srgbClr val="1F1F1F"/>
                </a:solidFill>
                <a:effectLst/>
                <a:latin typeface="Google Sans"/>
              </a:rPr>
              <a:t> Female representation decreases as job level increases, suggesting a potential gender gap in career progression.</a:t>
            </a:r>
          </a:p>
          <a:p>
            <a:pPr marL="0" marR="0" lvl="0" indent="0" algn="l" defTabSz="914400" rtl="0" eaLnBrk="0" fontAlgn="base" latinLnBrk="0" hangingPunct="0">
              <a:lnSpc>
                <a:spcPct val="100000"/>
              </a:lnSpc>
              <a:spcBef>
                <a:spcPct val="0"/>
              </a:spcBef>
              <a:spcAft>
                <a:spcPct val="0"/>
              </a:spcAft>
              <a:buClrTx/>
              <a:buSzTx/>
              <a:tabLst/>
            </a:pPr>
            <a:r>
              <a:rPr kumimoji="0" lang="en-US" altLang="en-US" sz="1200" b="1" i="0" u="none" strike="noStrike" cap="none" normalizeH="0" baseline="0" dirty="0">
                <a:ln>
                  <a:noFill/>
                </a:ln>
                <a:solidFill>
                  <a:srgbClr val="1F1F1F"/>
                </a:solidFill>
                <a:effectLst/>
                <a:latin typeface="Google Sans"/>
              </a:rPr>
              <a:t>Age Group:</a:t>
            </a:r>
            <a:r>
              <a:rPr kumimoji="0" lang="en-US" altLang="en-US" sz="1200" b="0" i="0" u="none" strike="noStrike" cap="none" normalizeH="0" baseline="0" dirty="0">
                <a:ln>
                  <a:noFill/>
                </a:ln>
                <a:solidFill>
                  <a:srgbClr val="1F1F1F"/>
                </a:solidFill>
                <a:effectLst/>
                <a:latin typeface="Google Sans"/>
              </a:rPr>
              <a:t> The age distribution varies by gender, with a higher concentration of females in certain age groups.</a:t>
            </a:r>
          </a:p>
          <a:p>
            <a:pPr marL="0" marR="0" lvl="0" indent="0" algn="l" defTabSz="914400" rtl="0" eaLnBrk="0" fontAlgn="base" latinLnBrk="0" hangingPunct="0">
              <a:lnSpc>
                <a:spcPct val="100000"/>
              </a:lnSpc>
              <a:spcBef>
                <a:spcPct val="0"/>
              </a:spcBef>
              <a:spcAft>
                <a:spcPct val="0"/>
              </a:spcAft>
              <a:buClrTx/>
              <a:buSzTx/>
              <a:tabLst/>
            </a:pPr>
            <a:r>
              <a:rPr kumimoji="0" lang="en-US" altLang="en-US" sz="1200" b="1" i="0" u="none" strike="noStrike" cap="none" normalizeH="0" baseline="0" dirty="0">
                <a:ln>
                  <a:noFill/>
                </a:ln>
                <a:solidFill>
                  <a:srgbClr val="1F1F1F"/>
                </a:solidFill>
                <a:effectLst/>
                <a:latin typeface="Google Sans"/>
              </a:rPr>
              <a:t>Performance Rating by Gender:</a:t>
            </a:r>
            <a:r>
              <a:rPr kumimoji="0" lang="en-US" altLang="en-US" sz="1200" b="0" i="0" u="none" strike="noStrike" cap="none" normalizeH="0" baseline="0" dirty="0">
                <a:ln>
                  <a:noFill/>
                </a:ln>
                <a:solidFill>
                  <a:srgbClr val="1F1F1F"/>
                </a:solidFill>
                <a:effectLst/>
                <a:latin typeface="Google Sans"/>
              </a:rPr>
              <a:t> While there is a slight difference in average performance ratings, female employees are represented across all performance levels, indicating strong performance from both genders.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1" i="0" u="none" strike="noStrike" cap="none" normalizeH="0" baseline="0" dirty="0">
              <a:ln>
                <a:noFill/>
              </a:ln>
              <a:solidFill>
                <a:srgbClr val="1F1F1F"/>
              </a:solidFill>
              <a:effectLst/>
              <a:latin typeface="Google Sans"/>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1F1F1F"/>
                </a:solidFill>
                <a:effectLst/>
                <a:latin typeface="Google Sans"/>
              </a:rPr>
              <a:t>Churn Analysis</a:t>
            </a: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1200" b="1" i="0" u="none" strike="noStrike" cap="none" normalizeH="0" baseline="0" dirty="0">
              <a:ln>
                <a:noFill/>
              </a:ln>
              <a:solidFill>
                <a:srgbClr val="1F1F1F"/>
              </a:solidFill>
              <a:effectLst/>
              <a:latin typeface="Google Sans"/>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200" b="1" i="0" u="none" strike="noStrike" cap="none" normalizeH="0" baseline="0" dirty="0">
                <a:ln>
                  <a:noFill/>
                </a:ln>
                <a:solidFill>
                  <a:srgbClr val="1F1F1F"/>
                </a:solidFill>
                <a:effectLst/>
                <a:latin typeface="Google Sans"/>
              </a:rPr>
              <a:t>FY20 Performance Rating:</a:t>
            </a:r>
            <a:r>
              <a:rPr kumimoji="0" lang="en-US" altLang="en-US" sz="1200" b="0" i="0" u="none" strike="noStrike" cap="none" normalizeH="0" baseline="0" dirty="0">
                <a:ln>
                  <a:noFill/>
                </a:ln>
                <a:solidFill>
                  <a:srgbClr val="1F1F1F"/>
                </a:solidFill>
                <a:effectLst/>
                <a:latin typeface="Google Sans"/>
              </a:rPr>
              <a:t> Female employees are more likely to leave with a performance rating of "Good" or "Excellent," suggesting potential factors impacting retention at these performance levels.</a:t>
            </a:r>
          </a:p>
          <a:p>
            <a:pPr marL="0" marR="0" lvl="0" indent="0" algn="l" defTabSz="914400" rtl="0" eaLnBrk="0" fontAlgn="base" latinLnBrk="0" hangingPunct="0">
              <a:lnSpc>
                <a:spcPct val="100000"/>
              </a:lnSpc>
              <a:spcBef>
                <a:spcPct val="0"/>
              </a:spcBef>
              <a:spcAft>
                <a:spcPct val="0"/>
              </a:spcAft>
              <a:buClrTx/>
              <a:buSzTx/>
              <a:tabLst/>
            </a:pPr>
            <a:r>
              <a:rPr kumimoji="0" lang="en-US" altLang="en-US" sz="1200" b="1" i="0" u="none" strike="noStrike" cap="none" normalizeH="0" baseline="0" dirty="0">
                <a:ln>
                  <a:noFill/>
                </a:ln>
                <a:solidFill>
                  <a:srgbClr val="1F1F1F"/>
                </a:solidFill>
                <a:effectLst/>
                <a:latin typeface="Google Sans"/>
              </a:rPr>
              <a:t>FY20 Performance Rating by Gender:</a:t>
            </a:r>
            <a:r>
              <a:rPr kumimoji="0" lang="en-US" altLang="en-US" sz="1200" b="0" i="0" u="none" strike="noStrike" cap="none" normalizeH="0" baseline="0" dirty="0">
                <a:ln>
                  <a:noFill/>
                </a:ln>
                <a:solidFill>
                  <a:srgbClr val="1F1F1F"/>
                </a:solidFill>
                <a:effectLst/>
                <a:latin typeface="Google Sans"/>
              </a:rPr>
              <a:t> The distribution of performance ratings differs slightly by gender, with male employees more likely to have "Outstanding" or "Needs Improvement" ratings.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1" i="0" u="none" strike="noStrike" cap="none" normalizeH="0" baseline="0" dirty="0">
              <a:ln>
                <a:noFill/>
              </a:ln>
              <a:solidFill>
                <a:srgbClr val="1F1F1F"/>
              </a:solidFill>
              <a:effectLst/>
              <a:latin typeface="Google Sans"/>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1F1F1F"/>
                </a:solidFill>
                <a:effectLst/>
                <a:latin typeface="Google Sans"/>
              </a:rPr>
              <a:t>Recommendations</a:t>
            </a: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1200" b="1" i="0" u="none" strike="noStrike" cap="none" normalizeH="0" baseline="0" dirty="0">
              <a:ln>
                <a:noFill/>
              </a:ln>
              <a:solidFill>
                <a:srgbClr val="1F1F1F"/>
              </a:solidFill>
              <a:effectLst/>
              <a:latin typeface="Google Sans"/>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200" b="1" i="0" u="none" strike="noStrike" cap="none" normalizeH="0" baseline="0" dirty="0">
                <a:ln>
                  <a:noFill/>
                </a:ln>
                <a:solidFill>
                  <a:srgbClr val="1F1F1F"/>
                </a:solidFill>
                <a:effectLst/>
                <a:latin typeface="Google Sans"/>
              </a:rPr>
              <a:t>Career Development:</a:t>
            </a:r>
            <a:r>
              <a:rPr kumimoji="0" lang="en-US" altLang="en-US" sz="1200" b="0" i="0" u="none" strike="noStrike" cap="none" normalizeH="0" baseline="0" dirty="0">
                <a:ln>
                  <a:noFill/>
                </a:ln>
                <a:solidFill>
                  <a:srgbClr val="1F1F1F"/>
                </a:solidFill>
                <a:effectLst/>
                <a:latin typeface="Google Sans"/>
              </a:rPr>
              <a:t> Implement programs and initiatives to support female employees in career advancement and leadership development.</a:t>
            </a:r>
          </a:p>
          <a:p>
            <a:pPr marL="0" marR="0" lvl="0" indent="0" algn="l" defTabSz="914400" rtl="0" eaLnBrk="0" fontAlgn="base" latinLnBrk="0" hangingPunct="0">
              <a:lnSpc>
                <a:spcPct val="100000"/>
              </a:lnSpc>
              <a:spcBef>
                <a:spcPct val="0"/>
              </a:spcBef>
              <a:spcAft>
                <a:spcPct val="0"/>
              </a:spcAft>
              <a:buClrTx/>
              <a:buSzTx/>
              <a:tabLst/>
            </a:pPr>
            <a:r>
              <a:rPr kumimoji="0" lang="en-US" altLang="en-US" sz="1200" b="1" i="0" u="none" strike="noStrike" cap="none" normalizeH="0" baseline="0" dirty="0">
                <a:ln>
                  <a:noFill/>
                </a:ln>
                <a:solidFill>
                  <a:srgbClr val="1F1F1F"/>
                </a:solidFill>
                <a:effectLst/>
                <a:latin typeface="Google Sans"/>
              </a:rPr>
              <a:t>Mentorship Programs:</a:t>
            </a:r>
            <a:r>
              <a:rPr kumimoji="0" lang="en-US" altLang="en-US" sz="1200" b="0" i="0" u="none" strike="noStrike" cap="none" normalizeH="0" baseline="0" dirty="0">
                <a:ln>
                  <a:noFill/>
                </a:ln>
                <a:solidFill>
                  <a:srgbClr val="1F1F1F"/>
                </a:solidFill>
                <a:effectLst/>
                <a:latin typeface="Google Sans"/>
              </a:rPr>
              <a:t> Establish mentorship programs to connect female employees with senior leaders and provide guidance and support.</a:t>
            </a:r>
          </a:p>
          <a:p>
            <a:pPr marL="0" marR="0" lvl="0" indent="0" algn="l" defTabSz="914400" rtl="0" eaLnBrk="0" fontAlgn="base" latinLnBrk="0" hangingPunct="0">
              <a:lnSpc>
                <a:spcPct val="100000"/>
              </a:lnSpc>
              <a:spcBef>
                <a:spcPct val="0"/>
              </a:spcBef>
              <a:spcAft>
                <a:spcPct val="0"/>
              </a:spcAft>
              <a:buClrTx/>
              <a:buSzTx/>
              <a:tabLst/>
            </a:pPr>
            <a:r>
              <a:rPr kumimoji="0" lang="en-US" altLang="en-US" sz="1200" b="1" i="0" u="none" strike="noStrike" cap="none" normalizeH="0" baseline="0" dirty="0">
                <a:ln>
                  <a:noFill/>
                </a:ln>
                <a:solidFill>
                  <a:srgbClr val="1F1F1F"/>
                </a:solidFill>
                <a:effectLst/>
                <a:latin typeface="Google Sans"/>
              </a:rPr>
              <a:t>Flexible Work Arrangements:</a:t>
            </a:r>
            <a:r>
              <a:rPr kumimoji="0" lang="en-US" altLang="en-US" sz="1200" b="0" i="0" u="none" strike="noStrike" cap="none" normalizeH="0" baseline="0" dirty="0">
                <a:ln>
                  <a:noFill/>
                </a:ln>
                <a:solidFill>
                  <a:srgbClr val="1F1F1F"/>
                </a:solidFill>
                <a:effectLst/>
                <a:latin typeface="Google Sans"/>
              </a:rPr>
              <a:t> Offer flexible work arrangements to accommodate the needs of female employees, particularly those with family responsibilities.</a:t>
            </a:r>
          </a:p>
          <a:p>
            <a:pPr marL="0" marR="0" lvl="0" indent="0" algn="l" defTabSz="914400" rtl="0" eaLnBrk="0" fontAlgn="base" latinLnBrk="0" hangingPunct="0">
              <a:lnSpc>
                <a:spcPct val="100000"/>
              </a:lnSpc>
              <a:spcBef>
                <a:spcPct val="0"/>
              </a:spcBef>
              <a:spcAft>
                <a:spcPct val="0"/>
              </a:spcAft>
              <a:buClrTx/>
              <a:buSzTx/>
              <a:tabLst/>
            </a:pPr>
            <a:r>
              <a:rPr kumimoji="0" lang="en-US" altLang="en-US" sz="1200" b="1" i="0" u="none" strike="noStrike" cap="none" normalizeH="0" baseline="0" dirty="0">
                <a:ln>
                  <a:noFill/>
                </a:ln>
                <a:solidFill>
                  <a:srgbClr val="1F1F1F"/>
                </a:solidFill>
                <a:effectLst/>
                <a:latin typeface="Google Sans"/>
              </a:rPr>
              <a:t>Diversity Training:</a:t>
            </a:r>
            <a:r>
              <a:rPr kumimoji="0" lang="en-US" altLang="en-US" sz="1200" b="0" i="0" u="none" strike="noStrike" cap="none" normalizeH="0" baseline="0" dirty="0">
                <a:ln>
                  <a:noFill/>
                </a:ln>
                <a:solidFill>
                  <a:srgbClr val="1F1F1F"/>
                </a:solidFill>
                <a:effectLst/>
                <a:latin typeface="Google Sans"/>
              </a:rPr>
              <a:t> Conduct diversity and inclusion training to raise awareness of unconscious bias and promote a more inclusive workplace culture.</a:t>
            </a:r>
          </a:p>
          <a:p>
            <a:pPr marL="0" marR="0" lvl="0" indent="0" algn="l" defTabSz="914400" rtl="0" eaLnBrk="0" fontAlgn="base" latinLnBrk="0" hangingPunct="0">
              <a:lnSpc>
                <a:spcPct val="100000"/>
              </a:lnSpc>
              <a:spcBef>
                <a:spcPct val="0"/>
              </a:spcBef>
              <a:spcAft>
                <a:spcPct val="0"/>
              </a:spcAft>
              <a:buClrTx/>
              <a:buSzTx/>
              <a:tabLst/>
            </a:pPr>
            <a:r>
              <a:rPr kumimoji="0" lang="en-US" altLang="en-US" sz="1200" b="1" i="0" u="none" strike="noStrike" cap="none" normalizeH="0" baseline="0" dirty="0">
                <a:ln>
                  <a:noFill/>
                </a:ln>
                <a:solidFill>
                  <a:srgbClr val="1F1F1F"/>
                </a:solidFill>
                <a:effectLst/>
                <a:latin typeface="Google Sans"/>
              </a:rPr>
              <a:t>Retention Strategies:</a:t>
            </a:r>
            <a:r>
              <a:rPr kumimoji="0" lang="en-US" altLang="en-US" sz="1200" b="0" i="0" u="none" strike="noStrike" cap="none" normalizeH="0" baseline="0" dirty="0">
                <a:ln>
                  <a:noFill/>
                </a:ln>
                <a:solidFill>
                  <a:srgbClr val="1F1F1F"/>
                </a:solidFill>
                <a:effectLst/>
                <a:latin typeface="Google Sans"/>
              </a:rPr>
              <a:t> Develop targeted retention strategies for female employees, addressing factors contributing to higher churn rates, especially for those with high performance ratings.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200" b="0" i="0" u="none" strike="noStrike" cap="none" normalizeH="0" baseline="0" dirty="0">
              <a:ln>
                <a:noFill/>
              </a:ln>
              <a:solidFill>
                <a:srgbClr val="1F1F1F"/>
              </a:solidFill>
              <a:effectLst/>
              <a:latin typeface="Google San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1F1F1F"/>
                </a:solidFill>
                <a:effectLst/>
                <a:latin typeface="Google Sans"/>
              </a:rPr>
              <a:t>By addressing these insights and recommendations, the company can create a more inclusive and equitable workplace, fostering diversity and promoting gender equality.</a:t>
            </a:r>
            <a:endParaRPr kumimoji="0" lang="en-US" altLang="en-US" sz="1800" b="1"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614398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0E30439A-8A5B-46EC-8283-9B6B031D40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7"/>
            <a:ext cx="12192001" cy="6858000"/>
          </a:xfrm>
          <a:prstGeom prst="rect">
            <a:avLst/>
          </a:prstGeom>
          <a:gradFill>
            <a:gsLst>
              <a:gs pos="0">
                <a:srgbClr val="000000"/>
              </a:gs>
              <a:gs pos="100000">
                <a:schemeClr val="accent1">
                  <a:lumMod val="75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55521" y="-1720"/>
            <a:ext cx="11750040" cy="6840685"/>
          </a:xfrm>
          <a:prstGeom prst="rect">
            <a:avLst/>
          </a:prstGeom>
          <a:gradFill>
            <a:gsLst>
              <a:gs pos="21000">
                <a:schemeClr val="accent1">
                  <a:lumMod val="50000"/>
                  <a:alpha val="61000"/>
                </a:schemeClr>
              </a:gs>
              <a:gs pos="100000">
                <a:schemeClr val="accent1">
                  <a:alpha val="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6054" y="-1291"/>
            <a:ext cx="3608179" cy="6858864"/>
          </a:xfrm>
          <a:prstGeom prst="rect">
            <a:avLst/>
          </a:prstGeom>
          <a:gradFill>
            <a:gsLst>
              <a:gs pos="0">
                <a:schemeClr val="accent1">
                  <a:lumMod val="75000"/>
                  <a:alpha val="0"/>
                </a:schemeClr>
              </a:gs>
              <a:gs pos="99000">
                <a:srgbClr val="000000">
                  <a:alpha val="41000"/>
                </a:srgb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5274173">
            <a:off x="6059728" y="779270"/>
            <a:ext cx="4967533" cy="4988390"/>
          </a:xfrm>
          <a:prstGeom prst="ellipse">
            <a:avLst/>
          </a:prstGeom>
          <a:gradFill>
            <a:gsLst>
              <a:gs pos="0">
                <a:schemeClr val="accent1">
                  <a:alpha val="24000"/>
                </a:schemeClr>
              </a:gs>
              <a:gs pos="79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71BCD747-9B74-96C4-0E30-1CA40DAABF31}"/>
              </a:ext>
            </a:extLst>
          </p:cNvPr>
          <p:cNvSpPr txBox="1"/>
          <p:nvPr/>
        </p:nvSpPr>
        <p:spPr>
          <a:xfrm>
            <a:off x="1386865" y="818984"/>
            <a:ext cx="6596245" cy="3268520"/>
          </a:xfrm>
          <a:prstGeom prst="rect">
            <a:avLst/>
          </a:prstGeom>
        </p:spPr>
        <p:txBody>
          <a:bodyPr vert="horz" lIns="91440" tIns="45720" rIns="91440" bIns="45720" rtlCol="0" anchor="b">
            <a:normAutofit/>
          </a:bodyPr>
          <a:lstStyle/>
          <a:p>
            <a:pPr algn="r">
              <a:lnSpc>
                <a:spcPct val="90000"/>
              </a:lnSpc>
              <a:spcBef>
                <a:spcPct val="0"/>
              </a:spcBef>
              <a:spcAft>
                <a:spcPts val="600"/>
              </a:spcAft>
            </a:pPr>
            <a:r>
              <a:rPr lang="en-US" sz="4800" b="1" kern="1200" dirty="0">
                <a:solidFill>
                  <a:srgbClr val="FFFFFF"/>
                </a:solidFill>
                <a:latin typeface="+mj-lt"/>
                <a:ea typeface="+mj-ea"/>
                <a:cs typeface="+mj-cs"/>
              </a:rPr>
              <a:t>Thank You</a:t>
            </a:r>
          </a:p>
        </p:txBody>
      </p:sp>
      <p:sp>
        <p:nvSpPr>
          <p:cNvPr id="30" name="Rectangle 29">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314" y="4480038"/>
            <a:ext cx="12179371" cy="2377962"/>
          </a:xfrm>
          <a:prstGeom prst="rect">
            <a:avLst/>
          </a:prstGeom>
          <a:gradFill>
            <a:gsLst>
              <a:gs pos="0">
                <a:schemeClr val="accent1">
                  <a:lumMod val="75000"/>
                  <a:alpha val="50000"/>
                </a:schemeClr>
              </a:gs>
              <a:gs pos="99000">
                <a:srgbClr val="000000">
                  <a:alpha val="34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53947E58-F088-49F1-A3D1-DEA690192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6967085" y="1632660"/>
            <a:ext cx="6857572" cy="3592258"/>
          </a:xfrm>
          <a:prstGeom prst="rect">
            <a:avLst/>
          </a:prstGeom>
          <a:gradFill>
            <a:gsLst>
              <a:gs pos="0">
                <a:schemeClr val="accent1">
                  <a:lumMod val="75000"/>
                  <a:alpha val="50000"/>
                </a:schemeClr>
              </a:gs>
              <a:gs pos="99000">
                <a:srgbClr val="000000">
                  <a:alpha val="0"/>
                </a:srgb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705746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567ABB1-B9F3-3526-B59D-A8746FCA0E53}"/>
              </a:ext>
            </a:extLst>
          </p:cNvPr>
          <p:cNvSpPr txBox="1"/>
          <p:nvPr/>
        </p:nvSpPr>
        <p:spPr>
          <a:xfrm>
            <a:off x="5391286" y="417053"/>
            <a:ext cx="1488549" cy="369332"/>
          </a:xfrm>
          <a:prstGeom prst="rect">
            <a:avLst/>
          </a:prstGeom>
          <a:noFill/>
        </p:spPr>
        <p:txBody>
          <a:bodyPr wrap="none" rtlCol="0">
            <a:spAutoFit/>
          </a:bodyPr>
          <a:lstStyle/>
          <a:p>
            <a:r>
              <a:rPr lang="en-IN" b="1" dirty="0"/>
              <a:t>Introduction</a:t>
            </a:r>
          </a:p>
        </p:txBody>
      </p:sp>
      <p:sp>
        <p:nvSpPr>
          <p:cNvPr id="4" name="TextBox 3">
            <a:extLst>
              <a:ext uri="{FF2B5EF4-FFF2-40B4-BE49-F238E27FC236}">
                <a16:creationId xmlns:a16="http://schemas.microsoft.com/office/drawing/2014/main" id="{5C6A683C-3B78-3E28-5311-776A34E72188}"/>
              </a:ext>
            </a:extLst>
          </p:cNvPr>
          <p:cNvSpPr txBox="1"/>
          <p:nvPr/>
        </p:nvSpPr>
        <p:spPr>
          <a:xfrm>
            <a:off x="5092736" y="4065709"/>
            <a:ext cx="2113207" cy="369332"/>
          </a:xfrm>
          <a:prstGeom prst="rect">
            <a:avLst/>
          </a:prstGeom>
          <a:noFill/>
        </p:spPr>
        <p:txBody>
          <a:bodyPr wrap="none" rtlCol="0">
            <a:spAutoFit/>
          </a:bodyPr>
          <a:lstStyle/>
          <a:p>
            <a:r>
              <a:rPr lang="en-IN" dirty="0"/>
              <a:t>Problem Statement</a:t>
            </a:r>
          </a:p>
        </p:txBody>
      </p:sp>
      <p:graphicFrame>
        <p:nvGraphicFramePr>
          <p:cNvPr id="7" name="TextBox 2">
            <a:extLst>
              <a:ext uri="{FF2B5EF4-FFF2-40B4-BE49-F238E27FC236}">
                <a16:creationId xmlns:a16="http://schemas.microsoft.com/office/drawing/2014/main" id="{8C269EDB-BE96-54C6-6EC4-F2C588C9D5E6}"/>
              </a:ext>
            </a:extLst>
          </p:cNvPr>
          <p:cNvGraphicFramePr/>
          <p:nvPr>
            <p:extLst>
              <p:ext uri="{D42A27DB-BD31-4B8C-83A1-F6EECF244321}">
                <p14:modId xmlns:p14="http://schemas.microsoft.com/office/powerpoint/2010/main" val="2531777501"/>
              </p:ext>
            </p:extLst>
          </p:nvPr>
        </p:nvGraphicFramePr>
        <p:xfrm>
          <a:off x="411480" y="832105"/>
          <a:ext cx="11475720" cy="52852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24B037D1-3176-1827-3506-633545D1BA3A}"/>
              </a:ext>
            </a:extLst>
          </p:cNvPr>
          <p:cNvSpPr txBox="1"/>
          <p:nvPr/>
        </p:nvSpPr>
        <p:spPr>
          <a:xfrm>
            <a:off x="6586728" y="6556147"/>
            <a:ext cx="5605272" cy="246221"/>
          </a:xfrm>
          <a:prstGeom prst="rect">
            <a:avLst/>
          </a:prstGeom>
          <a:noFill/>
        </p:spPr>
        <p:txBody>
          <a:bodyPr wrap="square" rtlCol="0">
            <a:spAutoFit/>
          </a:bodyPr>
          <a:lstStyle/>
          <a:p>
            <a:r>
              <a:rPr lang="en-IN" sz="1000" dirty="0"/>
              <a:t>Project Link : </a:t>
            </a:r>
            <a:r>
              <a:rPr lang="en-IN" sz="1000" dirty="0">
                <a:hlinkClick r:id="rId7"/>
              </a:rPr>
              <a:t>https://github.com/RajasekharRapaka/PwC-Switzerland---Power-BI-Job-Simulation</a:t>
            </a:r>
            <a:endParaRPr lang="en-IN" sz="1000" dirty="0"/>
          </a:p>
        </p:txBody>
      </p:sp>
    </p:spTree>
    <p:extLst>
      <p:ext uri="{BB962C8B-B14F-4D97-AF65-F5344CB8AC3E}">
        <p14:creationId xmlns:p14="http://schemas.microsoft.com/office/powerpoint/2010/main" val="2138371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59E3A77-7E24-BA30-0B40-53AC1A57D188}"/>
              </a:ext>
            </a:extLst>
          </p:cNvPr>
          <p:cNvSpPr txBox="1"/>
          <p:nvPr/>
        </p:nvSpPr>
        <p:spPr>
          <a:xfrm>
            <a:off x="1450847" y="1519801"/>
            <a:ext cx="9290304" cy="923330"/>
          </a:xfrm>
          <a:prstGeom prst="rect">
            <a:avLst/>
          </a:prstGeom>
          <a:noFill/>
        </p:spPr>
        <p:txBody>
          <a:bodyPr wrap="square" rtlCol="0" anchor="ctr">
            <a:spAutoFit/>
          </a:bodyPr>
          <a:lstStyle/>
          <a:p>
            <a:pPr algn="ctr"/>
            <a:r>
              <a:rPr lang="en-US" b="0" i="0" dirty="0">
                <a:effectLst/>
                <a:latin typeface="-apple-system"/>
              </a:rPr>
              <a:t>The first dashboard provides a comprehensive view of call center metrics, focusing on customer satisfaction, call volumes, and agent performance. It aids in identifying areas for improvement in call center operations.</a:t>
            </a:r>
            <a:endParaRPr lang="en-IN" dirty="0"/>
          </a:p>
        </p:txBody>
      </p:sp>
      <p:sp>
        <p:nvSpPr>
          <p:cNvPr id="4" name="TextBox 3">
            <a:extLst>
              <a:ext uri="{FF2B5EF4-FFF2-40B4-BE49-F238E27FC236}">
                <a16:creationId xmlns:a16="http://schemas.microsoft.com/office/drawing/2014/main" id="{33416ABD-699C-2742-ADF9-C96605E05951}"/>
              </a:ext>
            </a:extLst>
          </p:cNvPr>
          <p:cNvSpPr txBox="1"/>
          <p:nvPr/>
        </p:nvSpPr>
        <p:spPr>
          <a:xfrm>
            <a:off x="1536192" y="3429000"/>
            <a:ext cx="8915400" cy="923330"/>
          </a:xfrm>
          <a:prstGeom prst="rect">
            <a:avLst/>
          </a:prstGeom>
          <a:noFill/>
        </p:spPr>
        <p:txBody>
          <a:bodyPr wrap="square" rtlCol="0" anchor="ctr">
            <a:spAutoFit/>
          </a:bodyPr>
          <a:lstStyle/>
          <a:p>
            <a:pPr algn="ctr"/>
            <a:r>
              <a:rPr lang="en-US" b="0" i="0" dirty="0">
                <a:effectLst/>
                <a:latin typeface="-apple-system"/>
              </a:rPr>
              <a:t>This dashboard was developed in response to a request from the telecom's Retention Manager, showcasing key metrics related to customer loyalty and retention. It visualizes data to predict customer churn and identifies potential strategies to enhance customer retention.</a:t>
            </a:r>
            <a:endParaRPr lang="en-IN" dirty="0"/>
          </a:p>
        </p:txBody>
      </p:sp>
      <p:sp>
        <p:nvSpPr>
          <p:cNvPr id="5" name="TextBox 4">
            <a:extLst>
              <a:ext uri="{FF2B5EF4-FFF2-40B4-BE49-F238E27FC236}">
                <a16:creationId xmlns:a16="http://schemas.microsoft.com/office/drawing/2014/main" id="{485D7FB9-7478-D429-D5EC-302792CA7969}"/>
              </a:ext>
            </a:extLst>
          </p:cNvPr>
          <p:cNvSpPr txBox="1"/>
          <p:nvPr/>
        </p:nvSpPr>
        <p:spPr>
          <a:xfrm>
            <a:off x="1501831" y="5321679"/>
            <a:ext cx="8979408" cy="923330"/>
          </a:xfrm>
          <a:prstGeom prst="rect">
            <a:avLst/>
          </a:prstGeom>
          <a:noFill/>
        </p:spPr>
        <p:txBody>
          <a:bodyPr wrap="square" rtlCol="0" anchor="ctr">
            <a:spAutoFit/>
          </a:bodyPr>
          <a:lstStyle/>
          <a:p>
            <a:pPr algn="ctr"/>
            <a:r>
              <a:rPr lang="en-US" b="0" i="0" dirty="0">
                <a:effectLst/>
                <a:latin typeface="-apple-system"/>
              </a:rPr>
              <a:t>Focusing on the telecom client's goal of improving gender balance at the executive management level, this dashboard visualizes metrics related to diversity and inclusion, offering insights into current trends and areas for action.</a:t>
            </a:r>
            <a:endParaRPr lang="en-IN" dirty="0"/>
          </a:p>
        </p:txBody>
      </p:sp>
      <p:sp>
        <p:nvSpPr>
          <p:cNvPr id="6" name="TextBox 5">
            <a:extLst>
              <a:ext uri="{FF2B5EF4-FFF2-40B4-BE49-F238E27FC236}">
                <a16:creationId xmlns:a16="http://schemas.microsoft.com/office/drawing/2014/main" id="{8AFBEBE3-7382-AB73-BBA4-90C209B81462}"/>
              </a:ext>
            </a:extLst>
          </p:cNvPr>
          <p:cNvSpPr txBox="1"/>
          <p:nvPr/>
        </p:nvSpPr>
        <p:spPr>
          <a:xfrm>
            <a:off x="5091288" y="1074656"/>
            <a:ext cx="2009423" cy="646331"/>
          </a:xfrm>
          <a:prstGeom prst="rect">
            <a:avLst/>
          </a:prstGeom>
          <a:noFill/>
        </p:spPr>
        <p:txBody>
          <a:bodyPr wrap="square" rtlCol="0" anchor="ctr">
            <a:spAutoFit/>
          </a:bodyPr>
          <a:lstStyle/>
          <a:p>
            <a:pPr algn="ctr"/>
            <a:r>
              <a:rPr lang="en-IN" b="1" i="0" dirty="0">
                <a:effectLst/>
                <a:latin typeface="-apple-system"/>
              </a:rPr>
              <a:t>Call Centre Trends</a:t>
            </a:r>
          </a:p>
          <a:p>
            <a:pPr algn="ctr"/>
            <a:endParaRPr lang="en-IN" dirty="0"/>
          </a:p>
        </p:txBody>
      </p:sp>
      <p:sp>
        <p:nvSpPr>
          <p:cNvPr id="7" name="TextBox 6">
            <a:extLst>
              <a:ext uri="{FF2B5EF4-FFF2-40B4-BE49-F238E27FC236}">
                <a16:creationId xmlns:a16="http://schemas.microsoft.com/office/drawing/2014/main" id="{0BD30208-C038-9869-E707-6403117FA8F7}"/>
              </a:ext>
            </a:extLst>
          </p:cNvPr>
          <p:cNvSpPr txBox="1"/>
          <p:nvPr/>
        </p:nvSpPr>
        <p:spPr>
          <a:xfrm>
            <a:off x="4905755" y="3004288"/>
            <a:ext cx="2112264" cy="646331"/>
          </a:xfrm>
          <a:prstGeom prst="rect">
            <a:avLst/>
          </a:prstGeom>
          <a:noFill/>
        </p:spPr>
        <p:txBody>
          <a:bodyPr wrap="square" rtlCol="0" anchor="ctr">
            <a:spAutoFit/>
          </a:bodyPr>
          <a:lstStyle/>
          <a:p>
            <a:pPr algn="ctr"/>
            <a:r>
              <a:rPr lang="en-IN" b="1" i="0" dirty="0">
                <a:effectLst/>
                <a:latin typeface="-apple-system"/>
              </a:rPr>
              <a:t>Customer Retention</a:t>
            </a:r>
          </a:p>
          <a:p>
            <a:pPr algn="ctr"/>
            <a:endParaRPr lang="en-IN" dirty="0"/>
          </a:p>
        </p:txBody>
      </p:sp>
      <p:sp>
        <p:nvSpPr>
          <p:cNvPr id="8" name="TextBox 7">
            <a:extLst>
              <a:ext uri="{FF2B5EF4-FFF2-40B4-BE49-F238E27FC236}">
                <a16:creationId xmlns:a16="http://schemas.microsoft.com/office/drawing/2014/main" id="{167B7622-D288-B964-94DC-4AD950034C74}"/>
              </a:ext>
            </a:extLst>
          </p:cNvPr>
          <p:cNvSpPr txBox="1"/>
          <p:nvPr/>
        </p:nvSpPr>
        <p:spPr>
          <a:xfrm>
            <a:off x="4957571" y="4860786"/>
            <a:ext cx="2276856" cy="646331"/>
          </a:xfrm>
          <a:prstGeom prst="rect">
            <a:avLst/>
          </a:prstGeom>
          <a:noFill/>
        </p:spPr>
        <p:txBody>
          <a:bodyPr wrap="square" rtlCol="0" anchor="ctr">
            <a:spAutoFit/>
          </a:bodyPr>
          <a:lstStyle/>
          <a:p>
            <a:pPr algn="ctr"/>
            <a:r>
              <a:rPr lang="en-IN" b="1" i="0" dirty="0">
                <a:effectLst/>
                <a:latin typeface="-apple-system"/>
              </a:rPr>
              <a:t>Diversity &amp; Inclusion</a:t>
            </a:r>
          </a:p>
          <a:p>
            <a:pPr algn="ctr"/>
            <a:endParaRPr lang="en-IN" dirty="0"/>
          </a:p>
        </p:txBody>
      </p:sp>
      <p:sp>
        <p:nvSpPr>
          <p:cNvPr id="9" name="TextBox 8">
            <a:extLst>
              <a:ext uri="{FF2B5EF4-FFF2-40B4-BE49-F238E27FC236}">
                <a16:creationId xmlns:a16="http://schemas.microsoft.com/office/drawing/2014/main" id="{659F6E38-7793-47E9-9BEC-804B6CB2F7FC}"/>
              </a:ext>
            </a:extLst>
          </p:cNvPr>
          <p:cNvSpPr txBox="1"/>
          <p:nvPr/>
        </p:nvSpPr>
        <p:spPr>
          <a:xfrm>
            <a:off x="5550429" y="698132"/>
            <a:ext cx="822918" cy="369332"/>
          </a:xfrm>
          <a:prstGeom prst="rect">
            <a:avLst/>
          </a:prstGeom>
          <a:noFill/>
        </p:spPr>
        <p:txBody>
          <a:bodyPr wrap="none" rtlCol="0" anchor="ctr">
            <a:spAutoFit/>
          </a:bodyPr>
          <a:lstStyle/>
          <a:p>
            <a:pPr algn="ctr"/>
            <a:r>
              <a:rPr lang="en-IN" b="1" dirty="0"/>
              <a:t>Task 1</a:t>
            </a:r>
          </a:p>
        </p:txBody>
      </p:sp>
      <p:sp>
        <p:nvSpPr>
          <p:cNvPr id="10" name="TextBox 9">
            <a:extLst>
              <a:ext uri="{FF2B5EF4-FFF2-40B4-BE49-F238E27FC236}">
                <a16:creationId xmlns:a16="http://schemas.microsoft.com/office/drawing/2014/main" id="{CF021E8E-9916-7A87-5B44-E0C6C024BCC6}"/>
              </a:ext>
            </a:extLst>
          </p:cNvPr>
          <p:cNvSpPr txBox="1"/>
          <p:nvPr/>
        </p:nvSpPr>
        <p:spPr>
          <a:xfrm>
            <a:off x="5580077" y="2608341"/>
            <a:ext cx="822918" cy="369332"/>
          </a:xfrm>
          <a:prstGeom prst="rect">
            <a:avLst/>
          </a:prstGeom>
          <a:noFill/>
        </p:spPr>
        <p:txBody>
          <a:bodyPr wrap="none" rtlCol="0" anchor="ctr">
            <a:spAutoFit/>
          </a:bodyPr>
          <a:lstStyle/>
          <a:p>
            <a:pPr algn="ctr"/>
            <a:r>
              <a:rPr lang="en-IN" b="1" dirty="0"/>
              <a:t>Task 2</a:t>
            </a:r>
          </a:p>
        </p:txBody>
      </p:sp>
      <p:sp>
        <p:nvSpPr>
          <p:cNvPr id="11" name="TextBox 10">
            <a:extLst>
              <a:ext uri="{FF2B5EF4-FFF2-40B4-BE49-F238E27FC236}">
                <a16:creationId xmlns:a16="http://schemas.microsoft.com/office/drawing/2014/main" id="{E40DEEE2-1F12-D179-0A3F-79713A964CE8}"/>
              </a:ext>
            </a:extLst>
          </p:cNvPr>
          <p:cNvSpPr txBox="1"/>
          <p:nvPr/>
        </p:nvSpPr>
        <p:spPr>
          <a:xfrm>
            <a:off x="5580077" y="4497937"/>
            <a:ext cx="822918" cy="369332"/>
          </a:xfrm>
          <a:prstGeom prst="rect">
            <a:avLst/>
          </a:prstGeom>
          <a:noFill/>
        </p:spPr>
        <p:txBody>
          <a:bodyPr wrap="none" rtlCol="0" anchor="ctr">
            <a:spAutoFit/>
          </a:bodyPr>
          <a:lstStyle/>
          <a:p>
            <a:pPr algn="ctr"/>
            <a:r>
              <a:rPr lang="en-IN" b="1" dirty="0"/>
              <a:t>Task 3</a:t>
            </a:r>
          </a:p>
        </p:txBody>
      </p:sp>
    </p:spTree>
    <p:extLst>
      <p:ext uri="{BB962C8B-B14F-4D97-AF65-F5344CB8AC3E}">
        <p14:creationId xmlns:p14="http://schemas.microsoft.com/office/powerpoint/2010/main" val="15131814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8">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90DDAA45-F2EA-57AB-817C-C92FB736B08C}"/>
              </a:ext>
            </a:extLst>
          </p:cNvPr>
          <p:cNvSpPr txBox="1"/>
          <p:nvPr/>
        </p:nvSpPr>
        <p:spPr>
          <a:xfrm>
            <a:off x="4810259" y="649480"/>
            <a:ext cx="6555347" cy="5546047"/>
          </a:xfrm>
          <a:prstGeom prst="rect">
            <a:avLst/>
          </a:prstGeom>
        </p:spPr>
        <p:txBody>
          <a:bodyPr vert="horz" lIns="91440" tIns="45720" rIns="91440" bIns="45720" rtlCol="0" anchor="ctr">
            <a:normAutofit/>
          </a:bodyPr>
          <a:lstStyle/>
          <a:p>
            <a:pPr>
              <a:lnSpc>
                <a:spcPct val="90000"/>
              </a:lnSpc>
              <a:spcAft>
                <a:spcPts val="600"/>
              </a:spcAft>
            </a:pPr>
            <a:r>
              <a:rPr lang="en-US" sz="2000" b="1" dirty="0"/>
              <a:t>Task 1</a:t>
            </a:r>
          </a:p>
        </p:txBody>
      </p:sp>
      <p:sp>
        <p:nvSpPr>
          <p:cNvPr id="3" name="TextBox 2">
            <a:extLst>
              <a:ext uri="{FF2B5EF4-FFF2-40B4-BE49-F238E27FC236}">
                <a16:creationId xmlns:a16="http://schemas.microsoft.com/office/drawing/2014/main" id="{F493280B-8380-ECAD-D05F-54EDA9101869}"/>
              </a:ext>
            </a:extLst>
          </p:cNvPr>
          <p:cNvSpPr txBox="1"/>
          <p:nvPr/>
        </p:nvSpPr>
        <p:spPr>
          <a:xfrm>
            <a:off x="4807211" y="3894351"/>
            <a:ext cx="2048256" cy="923330"/>
          </a:xfrm>
          <a:prstGeom prst="rect">
            <a:avLst/>
          </a:prstGeom>
          <a:noFill/>
        </p:spPr>
        <p:txBody>
          <a:bodyPr wrap="square" rtlCol="0">
            <a:spAutoFit/>
          </a:bodyPr>
          <a:lstStyle/>
          <a:p>
            <a:r>
              <a:rPr lang="en-IN" b="1" i="0" dirty="0">
                <a:effectLst/>
                <a:latin typeface="-apple-system"/>
              </a:rPr>
              <a:t>Call Centre Trends</a:t>
            </a:r>
          </a:p>
          <a:p>
            <a:endParaRPr lang="en-IN" dirty="0"/>
          </a:p>
          <a:p>
            <a:endParaRPr lang="en-IN" dirty="0"/>
          </a:p>
        </p:txBody>
      </p:sp>
    </p:spTree>
    <p:extLst>
      <p:ext uri="{BB962C8B-B14F-4D97-AF65-F5344CB8AC3E}">
        <p14:creationId xmlns:p14="http://schemas.microsoft.com/office/powerpoint/2010/main" val="28208634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38FEC95D-3D2A-6353-42B0-12D3EACE31E3}"/>
              </a:ext>
            </a:extLst>
          </p:cNvPr>
          <p:cNvPicPr>
            <a:picLocks noChangeAspect="1"/>
          </p:cNvPicPr>
          <p:nvPr/>
        </p:nvPicPr>
        <p:blipFill>
          <a:blip r:embed="rId2"/>
          <a:stretch>
            <a:fillRect/>
          </a:stretch>
        </p:blipFill>
        <p:spPr>
          <a:xfrm>
            <a:off x="812799" y="457200"/>
            <a:ext cx="10566401" cy="5943600"/>
          </a:xfrm>
          <a:prstGeom prst="rect">
            <a:avLst/>
          </a:prstGeom>
        </p:spPr>
      </p:pic>
    </p:spTree>
    <p:extLst>
      <p:ext uri="{BB962C8B-B14F-4D97-AF65-F5344CB8AC3E}">
        <p14:creationId xmlns:p14="http://schemas.microsoft.com/office/powerpoint/2010/main" val="8054292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F49D98E-A0A9-F9FF-C6FC-54786E1B4841}"/>
              </a:ext>
            </a:extLst>
          </p:cNvPr>
          <p:cNvSpPr txBox="1"/>
          <p:nvPr/>
        </p:nvSpPr>
        <p:spPr>
          <a:xfrm>
            <a:off x="256032" y="283464"/>
            <a:ext cx="11631168" cy="6364224"/>
          </a:xfrm>
          <a:prstGeom prst="rect">
            <a:avLst/>
          </a:prstGeom>
          <a:noFill/>
        </p:spPr>
        <p:txBody>
          <a:bodyPr wrap="square" rtlCol="0">
            <a:spAutoFit/>
          </a:bodyPr>
          <a:lstStyle/>
          <a:p>
            <a:endParaRPr lang="en-IN" dirty="0"/>
          </a:p>
        </p:txBody>
      </p:sp>
      <p:sp>
        <p:nvSpPr>
          <p:cNvPr id="4" name="Rectangle 2">
            <a:extLst>
              <a:ext uri="{FF2B5EF4-FFF2-40B4-BE49-F238E27FC236}">
                <a16:creationId xmlns:a16="http://schemas.microsoft.com/office/drawing/2014/main" id="{A8FEC893-2391-24ED-5FBC-FD37A2E33400}"/>
              </a:ext>
            </a:extLst>
          </p:cNvPr>
          <p:cNvSpPr>
            <a:spLocks noChangeArrowheads="1"/>
          </p:cNvSpPr>
          <p:nvPr/>
        </p:nvSpPr>
        <p:spPr bwMode="auto">
          <a:xfrm>
            <a:off x="355092" y="382012"/>
            <a:ext cx="11481816" cy="60939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1F1F1F"/>
                </a:solidFill>
                <a:effectLst/>
                <a:latin typeface="Google Sans"/>
              </a:rPr>
              <a:t>Insights from the Call Center Trends Dashboard</a:t>
            </a:r>
          </a:p>
          <a:p>
            <a:pPr marL="0" marR="0" lvl="0" indent="0" defTabSz="914400" rtl="0" eaLnBrk="0" fontAlgn="base" latinLnBrk="0" hangingPunct="0">
              <a:lnSpc>
                <a:spcPct val="100000"/>
              </a:lnSpc>
              <a:spcBef>
                <a:spcPct val="0"/>
              </a:spcBef>
              <a:spcAft>
                <a:spcPct val="0"/>
              </a:spcAft>
              <a:buClrTx/>
              <a:buSzTx/>
              <a:buFontTx/>
              <a:buNone/>
              <a:tabLst/>
            </a:pPr>
            <a:endParaRPr kumimoji="0" lang="en-US" altLang="en-US" sz="1200" b="1" i="0" u="none" strike="noStrike" cap="none" normalizeH="0" baseline="0" dirty="0">
              <a:ln>
                <a:noFill/>
              </a:ln>
              <a:solidFill>
                <a:srgbClr val="1F1F1F"/>
              </a:solidFill>
              <a:effectLst/>
              <a:latin typeface="Google Sans"/>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1F1F1F"/>
                </a:solidFill>
                <a:effectLst/>
                <a:latin typeface="Google Sans"/>
              </a:rPr>
              <a:t>Key Performance Indicators (KPIs)</a:t>
            </a: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1200" b="1" i="0" u="none" strike="noStrike" cap="none" normalizeH="0" baseline="0" dirty="0">
              <a:ln>
                <a:noFill/>
              </a:ln>
              <a:solidFill>
                <a:srgbClr val="1F1F1F"/>
              </a:solidFill>
              <a:effectLst/>
              <a:latin typeface="Google Sans"/>
            </a:endParaRPr>
          </a:p>
          <a:p>
            <a:pPr marL="0" marR="0" lvl="0" indent="0" defTabSz="914400" rtl="0" eaLnBrk="0" fontAlgn="base" latinLnBrk="0" hangingPunct="0">
              <a:lnSpc>
                <a:spcPct val="100000"/>
              </a:lnSpc>
              <a:spcBef>
                <a:spcPct val="0"/>
              </a:spcBef>
              <a:spcAft>
                <a:spcPct val="0"/>
              </a:spcAft>
              <a:buClrTx/>
              <a:buSzTx/>
              <a:tabLst/>
            </a:pPr>
            <a:r>
              <a:rPr kumimoji="0" lang="en-US" altLang="en-US" sz="1200" b="1" i="0" u="none" strike="noStrike" cap="none" normalizeH="0" baseline="0" dirty="0">
                <a:ln>
                  <a:noFill/>
                </a:ln>
                <a:solidFill>
                  <a:srgbClr val="1F1F1F"/>
                </a:solidFill>
                <a:effectLst/>
                <a:latin typeface="Google Sans"/>
              </a:rPr>
              <a:t>Customer Satisfaction:</a:t>
            </a:r>
            <a:r>
              <a:rPr lang="en-US" altLang="en-US" sz="1200" b="1" dirty="0">
                <a:solidFill>
                  <a:srgbClr val="1F1F1F"/>
                </a:solidFill>
                <a:latin typeface="Google Sans"/>
              </a:rPr>
              <a:t> </a:t>
            </a:r>
            <a:r>
              <a:rPr kumimoji="0" lang="en-US" altLang="en-US" sz="1200" b="0" i="0" u="none" strike="noStrike" cap="none" normalizeH="0" baseline="0" dirty="0">
                <a:ln>
                  <a:noFill/>
                </a:ln>
                <a:solidFill>
                  <a:srgbClr val="1F1F1F"/>
                </a:solidFill>
                <a:effectLst/>
                <a:latin typeface="Google Sans"/>
              </a:rPr>
              <a:t>The average satisfaction rating is 3.40 out of 5, indicating a generally positive customer experience.</a:t>
            </a:r>
          </a:p>
          <a:p>
            <a:pPr marL="0" marR="0" lvl="0" indent="0" defTabSz="914400" rtl="0" eaLnBrk="0" fontAlgn="base" latinLnBrk="0" hangingPunct="0">
              <a:lnSpc>
                <a:spcPct val="100000"/>
              </a:lnSpc>
              <a:spcBef>
                <a:spcPct val="0"/>
              </a:spcBef>
              <a:spcAft>
                <a:spcPct val="0"/>
              </a:spcAft>
              <a:buClrTx/>
              <a:buSzTx/>
              <a:tabLst/>
            </a:pPr>
            <a:r>
              <a:rPr kumimoji="0" lang="en-US" altLang="en-US" sz="1200" b="1" i="0" u="none" strike="noStrike" cap="none" normalizeH="0" baseline="0" dirty="0">
                <a:ln>
                  <a:noFill/>
                </a:ln>
                <a:solidFill>
                  <a:srgbClr val="1F1F1F"/>
                </a:solidFill>
                <a:effectLst/>
                <a:latin typeface="Google Sans"/>
              </a:rPr>
              <a:t>Call Resolution:</a:t>
            </a:r>
            <a:r>
              <a:rPr lang="en-US" altLang="en-US" sz="1200" b="1" dirty="0">
                <a:solidFill>
                  <a:srgbClr val="1F1F1F"/>
                </a:solidFill>
                <a:latin typeface="Google Sans"/>
              </a:rPr>
              <a:t> </a:t>
            </a:r>
            <a:r>
              <a:rPr kumimoji="0" lang="en-US" altLang="en-US" sz="1200" b="0" i="0" u="none" strike="noStrike" cap="none" normalizeH="0" baseline="0" dirty="0">
                <a:ln>
                  <a:noFill/>
                </a:ln>
                <a:solidFill>
                  <a:srgbClr val="1F1F1F"/>
                </a:solidFill>
                <a:effectLst/>
                <a:latin typeface="Google Sans"/>
              </a:rPr>
              <a:t>67.52% of calls were resolved, suggesting room for improvement in addressing customer inquiries efficiently.</a:t>
            </a:r>
          </a:p>
          <a:p>
            <a:pPr marL="0" marR="0" lvl="0" indent="0" defTabSz="914400" rtl="0" eaLnBrk="0" fontAlgn="base" latinLnBrk="0" hangingPunct="0">
              <a:lnSpc>
                <a:spcPct val="100000"/>
              </a:lnSpc>
              <a:spcBef>
                <a:spcPct val="0"/>
              </a:spcBef>
              <a:spcAft>
                <a:spcPct val="0"/>
              </a:spcAft>
              <a:buClrTx/>
              <a:buSzTx/>
              <a:tabLst/>
            </a:pPr>
            <a:r>
              <a:rPr kumimoji="0" lang="en-US" altLang="en-US" sz="1200" b="1" i="0" u="none" strike="noStrike" cap="none" normalizeH="0" baseline="0" dirty="0">
                <a:ln>
                  <a:noFill/>
                </a:ln>
                <a:solidFill>
                  <a:srgbClr val="1F1F1F"/>
                </a:solidFill>
                <a:effectLst/>
                <a:latin typeface="Google Sans"/>
              </a:rPr>
              <a:t>Speed of Answer:</a:t>
            </a:r>
            <a:r>
              <a:rPr kumimoji="0" lang="en-US" altLang="en-US" sz="1200" b="0" i="0" u="none" strike="noStrike" cap="none" normalizeH="0" baseline="0" dirty="0">
                <a:ln>
                  <a:noFill/>
                </a:ln>
                <a:solidFill>
                  <a:srgbClr val="1F1F1F"/>
                </a:solidFill>
                <a:effectLst/>
                <a:latin typeface="Google Sans"/>
              </a:rPr>
              <a:t> The average speed of answer is 67.52 seconds, which could be considered acceptable but may benefit from further optimization.</a:t>
            </a:r>
          </a:p>
          <a:p>
            <a:pPr marL="0" marR="0" lvl="0" indent="0" defTabSz="914400" rtl="0" eaLnBrk="0" fontAlgn="base" latinLnBrk="0" hangingPunct="0">
              <a:lnSpc>
                <a:spcPct val="100000"/>
              </a:lnSpc>
              <a:spcBef>
                <a:spcPct val="0"/>
              </a:spcBef>
              <a:spcAft>
                <a:spcPct val="0"/>
              </a:spcAft>
              <a:buClrTx/>
              <a:buSzTx/>
              <a:buFontTx/>
              <a:buNone/>
              <a:tabLst/>
            </a:pPr>
            <a:endParaRPr kumimoji="0" lang="en-US" altLang="en-US" sz="1200" b="1" i="0" u="none" strike="noStrike" cap="none" normalizeH="0" baseline="0" dirty="0">
              <a:ln>
                <a:noFill/>
              </a:ln>
              <a:solidFill>
                <a:srgbClr val="1F1F1F"/>
              </a:solidFill>
              <a:effectLst/>
              <a:latin typeface="Google Sans"/>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1F1F1F"/>
                </a:solidFill>
                <a:effectLst/>
                <a:latin typeface="Google Sans"/>
              </a:rPr>
              <a:t>Agent Performance</a:t>
            </a: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1200" b="1" i="0" u="none" strike="noStrike" cap="none" normalizeH="0" baseline="0" dirty="0">
              <a:ln>
                <a:noFill/>
              </a:ln>
              <a:solidFill>
                <a:srgbClr val="1F1F1F"/>
              </a:solidFill>
              <a:effectLst/>
              <a:latin typeface="Google Sans"/>
            </a:endParaRPr>
          </a:p>
          <a:p>
            <a:pPr marL="0" marR="0" lvl="0" indent="0" defTabSz="914400" rtl="0" eaLnBrk="0" fontAlgn="base" latinLnBrk="0" hangingPunct="0">
              <a:lnSpc>
                <a:spcPct val="100000"/>
              </a:lnSpc>
              <a:spcBef>
                <a:spcPct val="0"/>
              </a:spcBef>
              <a:spcAft>
                <a:spcPct val="0"/>
              </a:spcAft>
              <a:buClrTx/>
              <a:buSzTx/>
              <a:tabLst/>
            </a:pPr>
            <a:r>
              <a:rPr kumimoji="0" lang="en-US" altLang="en-US" sz="1200" b="1" i="0" u="none" strike="noStrike" cap="none" normalizeH="0" baseline="0" dirty="0">
                <a:ln>
                  <a:noFill/>
                </a:ln>
                <a:solidFill>
                  <a:srgbClr val="1F1F1F"/>
                </a:solidFill>
                <a:effectLst/>
                <a:latin typeface="Google Sans"/>
              </a:rPr>
              <a:t>Becky, Dan, and Diane:</a:t>
            </a:r>
            <a:r>
              <a:rPr kumimoji="0" lang="en-US" altLang="en-US" sz="1200" b="0" i="0" u="none" strike="noStrike" cap="none" normalizeH="0" baseline="0" dirty="0">
                <a:ln>
                  <a:noFill/>
                </a:ln>
                <a:solidFill>
                  <a:srgbClr val="1F1F1F"/>
                </a:solidFill>
                <a:effectLst/>
                <a:latin typeface="Google Sans"/>
              </a:rPr>
              <a:t> These agents consistently achieved above-average satisfaction ratings and call resolution rates, making them top performers.</a:t>
            </a:r>
          </a:p>
          <a:p>
            <a:pPr marL="0" marR="0" lvl="0" indent="0" defTabSz="914400" rtl="0" eaLnBrk="0" fontAlgn="base" latinLnBrk="0" hangingPunct="0">
              <a:lnSpc>
                <a:spcPct val="100000"/>
              </a:lnSpc>
              <a:spcBef>
                <a:spcPct val="0"/>
              </a:spcBef>
              <a:spcAft>
                <a:spcPct val="0"/>
              </a:spcAft>
              <a:buClrTx/>
              <a:buSzTx/>
              <a:tabLst/>
            </a:pPr>
            <a:r>
              <a:rPr kumimoji="0" lang="en-US" altLang="en-US" sz="1200" b="1" i="0" u="none" strike="noStrike" cap="none" normalizeH="0" baseline="0" dirty="0">
                <a:ln>
                  <a:noFill/>
                </a:ln>
                <a:solidFill>
                  <a:srgbClr val="1F1F1F"/>
                </a:solidFill>
                <a:effectLst/>
                <a:latin typeface="Google Sans"/>
              </a:rPr>
              <a:t>Stewart:</a:t>
            </a:r>
            <a:r>
              <a:rPr kumimoji="0" lang="en-US" altLang="en-US" sz="1200" b="0" i="0" u="none" strike="noStrike" cap="none" normalizeH="0" baseline="0" dirty="0">
                <a:ln>
                  <a:noFill/>
                </a:ln>
                <a:solidFill>
                  <a:srgbClr val="1F1F1F"/>
                </a:solidFill>
                <a:effectLst/>
                <a:latin typeface="Google Sans"/>
              </a:rPr>
              <a:t> While Stewart's overall performance is satisfactory, his call resolution rate is slightly lower than the average.</a:t>
            </a:r>
          </a:p>
          <a:p>
            <a:pPr marL="0" marR="0" lvl="0" indent="0" defTabSz="914400" rtl="0" eaLnBrk="0" fontAlgn="base" latinLnBrk="0" hangingPunct="0">
              <a:lnSpc>
                <a:spcPct val="100000"/>
              </a:lnSpc>
              <a:spcBef>
                <a:spcPct val="0"/>
              </a:spcBef>
              <a:spcAft>
                <a:spcPct val="0"/>
              </a:spcAft>
              <a:buClrTx/>
              <a:buSzTx/>
              <a:buFontTx/>
              <a:buNone/>
              <a:tabLst/>
            </a:pPr>
            <a:endParaRPr kumimoji="0" lang="en-US" altLang="en-US" sz="1200" b="1" i="0" u="none" strike="noStrike" cap="none" normalizeH="0" baseline="0" dirty="0">
              <a:ln>
                <a:noFill/>
              </a:ln>
              <a:solidFill>
                <a:srgbClr val="1F1F1F"/>
              </a:solidFill>
              <a:effectLst/>
              <a:latin typeface="Google Sans"/>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1F1F1F"/>
                </a:solidFill>
                <a:effectLst/>
                <a:latin typeface="Google Sans"/>
              </a:rPr>
              <a:t>Call Volume and Trends</a:t>
            </a: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1200" b="1" i="0" u="none" strike="noStrike" cap="none" normalizeH="0" baseline="0" dirty="0">
              <a:ln>
                <a:noFill/>
              </a:ln>
              <a:solidFill>
                <a:srgbClr val="1F1F1F"/>
              </a:solidFill>
              <a:effectLst/>
              <a:latin typeface="Google Sans"/>
            </a:endParaRPr>
          </a:p>
          <a:p>
            <a:pPr marL="0" marR="0" lvl="0" indent="0" defTabSz="914400" rtl="0" eaLnBrk="0" fontAlgn="base" latinLnBrk="0" hangingPunct="0">
              <a:lnSpc>
                <a:spcPct val="100000"/>
              </a:lnSpc>
              <a:spcBef>
                <a:spcPct val="0"/>
              </a:spcBef>
              <a:spcAft>
                <a:spcPct val="0"/>
              </a:spcAft>
              <a:buClrTx/>
              <a:buSzTx/>
              <a:tabLst/>
            </a:pPr>
            <a:r>
              <a:rPr kumimoji="0" lang="en-US" altLang="en-US" sz="1200" b="1" i="0" u="none" strike="noStrike" cap="none" normalizeH="0" baseline="0" dirty="0">
                <a:ln>
                  <a:noFill/>
                </a:ln>
                <a:solidFill>
                  <a:srgbClr val="1F1F1F"/>
                </a:solidFill>
                <a:effectLst/>
                <a:latin typeface="Google Sans"/>
              </a:rPr>
              <a:t>Monthly Calls:</a:t>
            </a:r>
            <a:r>
              <a:rPr kumimoji="0" lang="en-US" altLang="en-US" sz="1200" b="0" i="0" u="none" strike="noStrike" cap="none" normalizeH="0" baseline="0" dirty="0">
                <a:ln>
                  <a:noFill/>
                </a:ln>
                <a:solidFill>
                  <a:srgbClr val="1F1F1F"/>
                </a:solidFill>
                <a:effectLst/>
                <a:latin typeface="Google Sans"/>
              </a:rPr>
              <a:t> The number of calls received fluctuates slightly month-to-month but remains relatively consistent overall.</a:t>
            </a:r>
          </a:p>
          <a:p>
            <a:pPr marL="0" marR="0" lvl="0" indent="0" defTabSz="914400" rtl="0" eaLnBrk="0" fontAlgn="base" latinLnBrk="0" hangingPunct="0">
              <a:lnSpc>
                <a:spcPct val="100000"/>
              </a:lnSpc>
              <a:spcBef>
                <a:spcPct val="0"/>
              </a:spcBef>
              <a:spcAft>
                <a:spcPct val="0"/>
              </a:spcAft>
              <a:buClrTx/>
              <a:buSzTx/>
              <a:tabLst/>
            </a:pPr>
            <a:r>
              <a:rPr kumimoji="0" lang="en-US" altLang="en-US" sz="1200" b="1" i="0" u="none" strike="noStrike" cap="none" normalizeH="0" baseline="0" dirty="0">
                <a:ln>
                  <a:noFill/>
                </a:ln>
                <a:solidFill>
                  <a:srgbClr val="1F1F1F"/>
                </a:solidFill>
                <a:effectLst/>
                <a:latin typeface="Google Sans"/>
              </a:rPr>
              <a:t>January and February:</a:t>
            </a:r>
            <a:r>
              <a:rPr kumimoji="0" lang="en-US" altLang="en-US" sz="1200" b="0" i="0" u="none" strike="noStrike" cap="none" normalizeH="0" baseline="0" dirty="0">
                <a:ln>
                  <a:noFill/>
                </a:ln>
                <a:solidFill>
                  <a:srgbClr val="1F1F1F"/>
                </a:solidFill>
                <a:effectLst/>
                <a:latin typeface="Google Sans"/>
              </a:rPr>
              <a:t> These months experienced slightly higher call volumes, potentially due to seasonal factors or specific events.</a:t>
            </a:r>
          </a:p>
          <a:p>
            <a:pPr marL="0" marR="0" lvl="0" indent="0" defTabSz="914400" rtl="0" eaLnBrk="0" fontAlgn="base" latinLnBrk="0" hangingPunct="0">
              <a:lnSpc>
                <a:spcPct val="100000"/>
              </a:lnSpc>
              <a:spcBef>
                <a:spcPct val="0"/>
              </a:spcBef>
              <a:spcAft>
                <a:spcPct val="0"/>
              </a:spcAft>
              <a:buClrTx/>
              <a:buSzTx/>
              <a:buFontTx/>
              <a:buNone/>
              <a:tabLst/>
            </a:pPr>
            <a:endParaRPr kumimoji="0" lang="en-US" altLang="en-US" sz="1200" b="1" i="0" u="none" strike="noStrike" cap="none" normalizeH="0" baseline="0" dirty="0">
              <a:ln>
                <a:noFill/>
              </a:ln>
              <a:solidFill>
                <a:srgbClr val="1F1F1F"/>
              </a:solidFill>
              <a:effectLst/>
              <a:latin typeface="Google Sans"/>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1F1F1F"/>
                </a:solidFill>
                <a:effectLst/>
                <a:latin typeface="Google Sans"/>
              </a:rPr>
              <a:t>Topic Analysis</a:t>
            </a: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1200" b="1" i="0" u="none" strike="noStrike" cap="none" normalizeH="0" baseline="0" dirty="0">
              <a:ln>
                <a:noFill/>
              </a:ln>
              <a:solidFill>
                <a:srgbClr val="1F1F1F"/>
              </a:solidFill>
              <a:effectLst/>
              <a:latin typeface="Google Sans"/>
            </a:endParaRPr>
          </a:p>
          <a:p>
            <a:pPr marL="0" marR="0" lvl="0" indent="0" defTabSz="914400" rtl="0" eaLnBrk="0" fontAlgn="base" latinLnBrk="0" hangingPunct="0">
              <a:lnSpc>
                <a:spcPct val="100000"/>
              </a:lnSpc>
              <a:spcBef>
                <a:spcPct val="0"/>
              </a:spcBef>
              <a:spcAft>
                <a:spcPct val="0"/>
              </a:spcAft>
              <a:buClrTx/>
              <a:buSzTx/>
              <a:tabLst/>
            </a:pPr>
            <a:r>
              <a:rPr kumimoji="0" lang="en-US" altLang="en-US" sz="1200" b="1" i="0" u="none" strike="noStrike" cap="none" normalizeH="0" baseline="0" dirty="0">
                <a:ln>
                  <a:noFill/>
                </a:ln>
                <a:solidFill>
                  <a:srgbClr val="1F1F1F"/>
                </a:solidFill>
                <a:effectLst/>
                <a:latin typeface="Google Sans"/>
              </a:rPr>
              <a:t>Contract-Related and Payment-Related Calls:</a:t>
            </a:r>
            <a:r>
              <a:rPr kumimoji="0" lang="en-US" altLang="en-US" sz="1200" b="0" i="0" u="none" strike="noStrike" cap="none" normalizeH="0" baseline="0" dirty="0">
                <a:ln>
                  <a:noFill/>
                </a:ln>
                <a:solidFill>
                  <a:srgbClr val="1F1F1F"/>
                </a:solidFill>
                <a:effectLst/>
                <a:latin typeface="Google Sans"/>
              </a:rPr>
              <a:t> These topics account for a significant portion of the call volume, suggesting a need for clear communication and efficient processes related to contracts and payments.</a:t>
            </a:r>
          </a:p>
          <a:p>
            <a:pPr marL="0" marR="0" lvl="0" indent="0" defTabSz="914400" rtl="0" eaLnBrk="0" fontAlgn="base" latinLnBrk="0" hangingPunct="0">
              <a:lnSpc>
                <a:spcPct val="100000"/>
              </a:lnSpc>
              <a:spcBef>
                <a:spcPct val="0"/>
              </a:spcBef>
              <a:spcAft>
                <a:spcPct val="0"/>
              </a:spcAft>
              <a:buClrTx/>
              <a:buSzTx/>
              <a:tabLst/>
            </a:pPr>
            <a:r>
              <a:rPr kumimoji="0" lang="en-US" altLang="en-US" sz="1200" b="1" i="0" u="none" strike="noStrike" cap="none" normalizeH="0" baseline="0" dirty="0">
                <a:ln>
                  <a:noFill/>
                </a:ln>
                <a:solidFill>
                  <a:srgbClr val="1F1F1F"/>
                </a:solidFill>
                <a:effectLst/>
                <a:latin typeface="Google Sans"/>
              </a:rPr>
              <a:t>Technical Support:</a:t>
            </a:r>
            <a:r>
              <a:rPr kumimoji="0" lang="en-US" altLang="en-US" sz="1200" b="0" i="0" u="none" strike="noStrike" cap="none" normalizeH="0" baseline="0" dirty="0">
                <a:ln>
                  <a:noFill/>
                </a:ln>
                <a:solidFill>
                  <a:srgbClr val="1F1F1F"/>
                </a:solidFill>
                <a:effectLst/>
                <a:latin typeface="Google Sans"/>
              </a:rPr>
              <a:t> Technical support calls are also prevalent, indicating the importance of providing effective assistance and troubleshooting.</a:t>
            </a:r>
          </a:p>
          <a:p>
            <a:pPr marL="0" marR="0" lvl="0" indent="0" defTabSz="914400" rtl="0" eaLnBrk="0" fontAlgn="base" latinLnBrk="0" hangingPunct="0">
              <a:lnSpc>
                <a:spcPct val="100000"/>
              </a:lnSpc>
              <a:spcBef>
                <a:spcPct val="0"/>
              </a:spcBef>
              <a:spcAft>
                <a:spcPct val="0"/>
              </a:spcAft>
              <a:buClrTx/>
              <a:buSzTx/>
              <a:buFontTx/>
              <a:buNone/>
              <a:tabLst/>
            </a:pPr>
            <a:endParaRPr kumimoji="0" lang="en-US" altLang="en-US" sz="1200" b="1" i="0" u="none" strike="noStrike" cap="none" normalizeH="0" baseline="0" dirty="0">
              <a:ln>
                <a:noFill/>
              </a:ln>
              <a:solidFill>
                <a:srgbClr val="1F1F1F"/>
              </a:solidFill>
              <a:effectLst/>
              <a:latin typeface="Google Sans"/>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1F1F1F"/>
                </a:solidFill>
                <a:effectLst/>
                <a:latin typeface="Google Sans"/>
              </a:rPr>
              <a:t>Recommendations</a:t>
            </a: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1200" b="1" i="0" u="none" strike="noStrike" cap="none" normalizeH="0" baseline="0" dirty="0">
              <a:ln>
                <a:noFill/>
              </a:ln>
              <a:solidFill>
                <a:srgbClr val="1F1F1F"/>
              </a:solidFill>
              <a:effectLst/>
              <a:latin typeface="Google Sans"/>
            </a:endParaRPr>
          </a:p>
          <a:p>
            <a:pPr marL="0" marR="0" lvl="0" indent="0" defTabSz="914400" rtl="0" eaLnBrk="0" fontAlgn="base" latinLnBrk="0" hangingPunct="0">
              <a:lnSpc>
                <a:spcPct val="100000"/>
              </a:lnSpc>
              <a:spcBef>
                <a:spcPct val="0"/>
              </a:spcBef>
              <a:spcAft>
                <a:spcPct val="0"/>
              </a:spcAft>
              <a:buClrTx/>
              <a:buSzTx/>
              <a:tabLst/>
            </a:pPr>
            <a:r>
              <a:rPr kumimoji="0" lang="en-US" altLang="en-US" sz="1200" b="1" i="0" u="none" strike="noStrike" cap="none" normalizeH="0" baseline="0" dirty="0">
                <a:ln>
                  <a:noFill/>
                </a:ln>
                <a:solidFill>
                  <a:srgbClr val="1F1F1F"/>
                </a:solidFill>
                <a:effectLst/>
                <a:latin typeface="Google Sans"/>
              </a:rPr>
              <a:t>Improve Call Resolution:</a:t>
            </a:r>
            <a:r>
              <a:rPr kumimoji="0" lang="en-US" altLang="en-US" sz="1200" b="0" i="0" u="none" strike="noStrike" cap="none" normalizeH="0" baseline="0" dirty="0">
                <a:ln>
                  <a:noFill/>
                </a:ln>
                <a:solidFill>
                  <a:srgbClr val="1F1F1F"/>
                </a:solidFill>
                <a:effectLst/>
                <a:latin typeface="Google Sans"/>
              </a:rPr>
              <a:t> Implement strategies to increase call resolution rates, such as providing agents with additional training or resources.</a:t>
            </a:r>
          </a:p>
          <a:p>
            <a:pPr marL="0" marR="0" lvl="0" indent="0" defTabSz="914400" rtl="0" eaLnBrk="0" fontAlgn="base" latinLnBrk="0" hangingPunct="0">
              <a:lnSpc>
                <a:spcPct val="100000"/>
              </a:lnSpc>
              <a:spcBef>
                <a:spcPct val="0"/>
              </a:spcBef>
              <a:spcAft>
                <a:spcPct val="0"/>
              </a:spcAft>
              <a:buClrTx/>
              <a:buSzTx/>
              <a:tabLst/>
            </a:pPr>
            <a:r>
              <a:rPr kumimoji="0" lang="en-US" altLang="en-US" sz="1200" b="1" i="0" u="none" strike="noStrike" cap="none" normalizeH="0" baseline="0" dirty="0">
                <a:ln>
                  <a:noFill/>
                </a:ln>
                <a:solidFill>
                  <a:srgbClr val="1F1F1F"/>
                </a:solidFill>
                <a:effectLst/>
                <a:latin typeface="Google Sans"/>
              </a:rPr>
              <a:t>Optimize Speed of Answer:</a:t>
            </a:r>
            <a:r>
              <a:rPr kumimoji="0" lang="en-US" altLang="en-US" sz="1200" b="0" i="0" u="none" strike="noStrike" cap="none" normalizeH="0" baseline="0" dirty="0">
                <a:ln>
                  <a:noFill/>
                </a:ln>
                <a:solidFill>
                  <a:srgbClr val="1F1F1F"/>
                </a:solidFill>
                <a:effectLst/>
                <a:latin typeface="Google Sans"/>
              </a:rPr>
              <a:t> Explore ways to reduce average speed of answer, such as improving call routing or agent efficiency.</a:t>
            </a:r>
          </a:p>
          <a:p>
            <a:pPr marL="0" marR="0" lvl="0" indent="0" defTabSz="914400" rtl="0" eaLnBrk="0" fontAlgn="base" latinLnBrk="0" hangingPunct="0">
              <a:lnSpc>
                <a:spcPct val="100000"/>
              </a:lnSpc>
              <a:spcBef>
                <a:spcPct val="0"/>
              </a:spcBef>
              <a:spcAft>
                <a:spcPct val="0"/>
              </a:spcAft>
              <a:buClrTx/>
              <a:buSzTx/>
              <a:tabLst/>
            </a:pPr>
            <a:r>
              <a:rPr kumimoji="0" lang="en-US" altLang="en-US" sz="1200" b="1" i="0" u="none" strike="noStrike" cap="none" normalizeH="0" baseline="0" dirty="0">
                <a:ln>
                  <a:noFill/>
                </a:ln>
                <a:solidFill>
                  <a:srgbClr val="1F1F1F"/>
                </a:solidFill>
                <a:effectLst/>
                <a:latin typeface="Google Sans"/>
              </a:rPr>
              <a:t>Recognize Top Performers:</a:t>
            </a:r>
            <a:r>
              <a:rPr kumimoji="0" lang="en-US" altLang="en-US" sz="1200" b="0" i="0" u="none" strike="noStrike" cap="none" normalizeH="0" baseline="0" dirty="0">
                <a:ln>
                  <a:noFill/>
                </a:ln>
                <a:solidFill>
                  <a:srgbClr val="1F1F1F"/>
                </a:solidFill>
                <a:effectLst/>
                <a:latin typeface="Google Sans"/>
              </a:rPr>
              <a:t> Acknowledge and reward high-performing agents to maintain motivation and encourage best practices.</a:t>
            </a:r>
          </a:p>
          <a:p>
            <a:pPr marL="0" marR="0" lvl="0" indent="0" defTabSz="914400" rtl="0" eaLnBrk="0" fontAlgn="base" latinLnBrk="0" hangingPunct="0">
              <a:lnSpc>
                <a:spcPct val="100000"/>
              </a:lnSpc>
              <a:spcBef>
                <a:spcPct val="0"/>
              </a:spcBef>
              <a:spcAft>
                <a:spcPct val="0"/>
              </a:spcAft>
              <a:buClrTx/>
              <a:buSzTx/>
              <a:tabLst/>
            </a:pPr>
            <a:r>
              <a:rPr kumimoji="0" lang="en-US" altLang="en-US" sz="1200" b="1" i="0" u="none" strike="noStrike" cap="none" normalizeH="0" baseline="0" dirty="0">
                <a:ln>
                  <a:noFill/>
                </a:ln>
                <a:solidFill>
                  <a:srgbClr val="1F1F1F"/>
                </a:solidFill>
                <a:effectLst/>
                <a:latin typeface="Google Sans"/>
              </a:rPr>
              <a:t>Address Common Topics:</a:t>
            </a:r>
            <a:r>
              <a:rPr kumimoji="0" lang="en-US" altLang="en-US" sz="1200" b="0" i="0" u="none" strike="noStrike" cap="none" normalizeH="0" baseline="0" dirty="0">
                <a:ln>
                  <a:noFill/>
                </a:ln>
                <a:solidFill>
                  <a:srgbClr val="1F1F1F"/>
                </a:solidFill>
                <a:effectLst/>
                <a:latin typeface="Google Sans"/>
              </a:rPr>
              <a:t> Develop targeted solutions for contract-related and payment-related issues to enhance customer satisfaction and reduce call volume.</a:t>
            </a:r>
          </a:p>
          <a:p>
            <a:pPr marL="0" marR="0" lvl="0" indent="0" defTabSz="914400" rtl="0" eaLnBrk="0" fontAlgn="base" latinLnBrk="0" hangingPunct="0">
              <a:lnSpc>
                <a:spcPct val="100000"/>
              </a:lnSpc>
              <a:spcBef>
                <a:spcPct val="0"/>
              </a:spcBef>
              <a:spcAft>
                <a:spcPct val="0"/>
              </a:spcAft>
              <a:buClrTx/>
              <a:buSzTx/>
              <a:tabLst/>
            </a:pPr>
            <a:r>
              <a:rPr kumimoji="0" lang="en-US" altLang="en-US" sz="1200" b="1" i="0" u="none" strike="noStrike" cap="none" normalizeH="0" baseline="0" dirty="0">
                <a:ln>
                  <a:noFill/>
                </a:ln>
                <a:solidFill>
                  <a:srgbClr val="1F1F1F"/>
                </a:solidFill>
                <a:effectLst/>
                <a:latin typeface="Google Sans"/>
              </a:rPr>
              <a:t>Monitor Trends:</a:t>
            </a:r>
            <a:r>
              <a:rPr kumimoji="0" lang="en-US" altLang="en-US" sz="1200" b="0" i="0" u="none" strike="noStrike" cap="none" normalizeH="0" baseline="0" dirty="0">
                <a:ln>
                  <a:noFill/>
                </a:ln>
                <a:solidFill>
                  <a:srgbClr val="1F1F1F"/>
                </a:solidFill>
                <a:effectLst/>
                <a:latin typeface="Google Sans"/>
              </a:rPr>
              <a:t> Continuously track call volume, resolution rates, and satisfaction ratings to identify trends and make data-driven decisions.</a:t>
            </a:r>
          </a:p>
          <a:p>
            <a:pPr marL="0" marR="0" lvl="0" indent="0" defTabSz="914400" rtl="0" eaLnBrk="0" fontAlgn="base" latinLnBrk="0" hangingPunct="0">
              <a:lnSpc>
                <a:spcPct val="100000"/>
              </a:lnSpc>
              <a:spcBef>
                <a:spcPct val="0"/>
              </a:spcBef>
              <a:spcAft>
                <a:spcPct val="0"/>
              </a:spcAft>
              <a:buClrTx/>
              <a:buSzTx/>
              <a:tabLst/>
            </a:pPr>
            <a:endParaRPr kumimoji="0" lang="en-US" altLang="en-US" sz="1200" b="0" i="0" u="none" strike="noStrike" cap="none" normalizeH="0" baseline="0" dirty="0">
              <a:ln>
                <a:noFill/>
              </a:ln>
              <a:solidFill>
                <a:srgbClr val="1F1F1F"/>
              </a:solidFill>
              <a:effectLst/>
              <a:latin typeface="Google Sans"/>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1F1F1F"/>
                </a:solidFill>
                <a:effectLst/>
                <a:latin typeface="Google Sans"/>
              </a:rPr>
              <a:t>By addressing these insights and recommendations, the call center can improve overall performance, enhance customer satisfaction, and optimize operational efficiency.</a:t>
            </a:r>
            <a:endParaRPr kumimoji="0" lang="en-US" altLang="en-US" sz="1800" b="1"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856655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2EBA4F6D-2E62-76F1-4819-9F9A21D904F4}"/>
              </a:ext>
            </a:extLst>
          </p:cNvPr>
          <p:cNvSpPr txBox="1"/>
          <p:nvPr/>
        </p:nvSpPr>
        <p:spPr>
          <a:xfrm>
            <a:off x="4810259" y="649480"/>
            <a:ext cx="6555347" cy="5546047"/>
          </a:xfrm>
          <a:prstGeom prst="rect">
            <a:avLst/>
          </a:prstGeom>
        </p:spPr>
        <p:txBody>
          <a:bodyPr vert="horz" lIns="91440" tIns="45720" rIns="91440" bIns="45720" rtlCol="0" anchor="ctr">
            <a:normAutofit/>
          </a:bodyPr>
          <a:lstStyle/>
          <a:p>
            <a:pPr>
              <a:lnSpc>
                <a:spcPct val="90000"/>
              </a:lnSpc>
              <a:spcAft>
                <a:spcPts val="600"/>
              </a:spcAft>
            </a:pPr>
            <a:r>
              <a:rPr lang="en-US" sz="2000" b="1" dirty="0"/>
              <a:t>Task 2</a:t>
            </a:r>
          </a:p>
        </p:txBody>
      </p:sp>
      <p:sp>
        <p:nvSpPr>
          <p:cNvPr id="4" name="TextBox 3">
            <a:extLst>
              <a:ext uri="{FF2B5EF4-FFF2-40B4-BE49-F238E27FC236}">
                <a16:creationId xmlns:a16="http://schemas.microsoft.com/office/drawing/2014/main" id="{729045BF-BC7C-59B9-2FCE-DA20DACD6219}"/>
              </a:ext>
            </a:extLst>
          </p:cNvPr>
          <p:cNvSpPr txBox="1"/>
          <p:nvPr/>
        </p:nvSpPr>
        <p:spPr>
          <a:xfrm>
            <a:off x="4807211" y="3995928"/>
            <a:ext cx="2095125" cy="923330"/>
          </a:xfrm>
          <a:prstGeom prst="rect">
            <a:avLst/>
          </a:prstGeom>
          <a:noFill/>
        </p:spPr>
        <p:txBody>
          <a:bodyPr wrap="none" rtlCol="0">
            <a:spAutoFit/>
          </a:bodyPr>
          <a:lstStyle/>
          <a:p>
            <a:r>
              <a:rPr lang="en-IN" b="1" i="0" dirty="0">
                <a:effectLst/>
                <a:latin typeface="-apple-system"/>
              </a:rPr>
              <a:t>Customer Retention</a:t>
            </a:r>
          </a:p>
          <a:p>
            <a:endParaRPr lang="en-IN" dirty="0"/>
          </a:p>
          <a:p>
            <a:endParaRPr lang="en-IN" dirty="0"/>
          </a:p>
        </p:txBody>
      </p:sp>
    </p:spTree>
    <p:extLst>
      <p:ext uri="{BB962C8B-B14F-4D97-AF65-F5344CB8AC3E}">
        <p14:creationId xmlns:p14="http://schemas.microsoft.com/office/powerpoint/2010/main" val="25973896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C1F672D1-F822-4372-09B9-0D7213856008}"/>
              </a:ext>
            </a:extLst>
          </p:cNvPr>
          <p:cNvPicPr>
            <a:picLocks noChangeAspect="1"/>
          </p:cNvPicPr>
          <p:nvPr/>
        </p:nvPicPr>
        <p:blipFill>
          <a:blip r:embed="rId2"/>
          <a:stretch>
            <a:fillRect/>
          </a:stretch>
        </p:blipFill>
        <p:spPr>
          <a:xfrm>
            <a:off x="812799" y="457200"/>
            <a:ext cx="10566401" cy="5943600"/>
          </a:xfrm>
          <a:prstGeom prst="rect">
            <a:avLst/>
          </a:prstGeom>
        </p:spPr>
      </p:pic>
    </p:spTree>
    <p:extLst>
      <p:ext uri="{BB962C8B-B14F-4D97-AF65-F5344CB8AC3E}">
        <p14:creationId xmlns:p14="http://schemas.microsoft.com/office/powerpoint/2010/main" val="20770586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4CE7335-D662-4E7E-81A3-49C360D88DC5}"/>
              </a:ext>
            </a:extLst>
          </p:cNvPr>
          <p:cNvSpPr txBox="1"/>
          <p:nvPr/>
        </p:nvSpPr>
        <p:spPr>
          <a:xfrm>
            <a:off x="173736" y="347472"/>
            <a:ext cx="11603736" cy="6163056"/>
          </a:xfrm>
          <a:prstGeom prst="rect">
            <a:avLst/>
          </a:prstGeom>
          <a:noFill/>
        </p:spPr>
        <p:txBody>
          <a:bodyPr wrap="square" rtlCol="0">
            <a:spAutoFit/>
          </a:bodyPr>
          <a:lstStyle/>
          <a:p>
            <a:endParaRPr lang="en-IN" dirty="0"/>
          </a:p>
        </p:txBody>
      </p:sp>
      <p:sp>
        <p:nvSpPr>
          <p:cNvPr id="3" name="Rectangle 1">
            <a:extLst>
              <a:ext uri="{FF2B5EF4-FFF2-40B4-BE49-F238E27FC236}">
                <a16:creationId xmlns:a16="http://schemas.microsoft.com/office/drawing/2014/main" id="{59FC37FD-43CB-CEDB-36FF-6AB89277A5A8}"/>
              </a:ext>
            </a:extLst>
          </p:cNvPr>
          <p:cNvSpPr>
            <a:spLocks noChangeArrowheads="1"/>
          </p:cNvSpPr>
          <p:nvPr/>
        </p:nvSpPr>
        <p:spPr bwMode="auto">
          <a:xfrm>
            <a:off x="254849" y="105013"/>
            <a:ext cx="11682301" cy="6647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1F1F1F"/>
                </a:solidFill>
                <a:effectLst/>
                <a:latin typeface="Google Sans"/>
              </a:rPr>
              <a:t>Insights from the Churn Dashboard</a:t>
            </a: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1200" b="1" i="0" u="none" strike="noStrike" cap="none" normalizeH="0" baseline="0" dirty="0">
              <a:ln>
                <a:noFill/>
              </a:ln>
              <a:solidFill>
                <a:srgbClr val="1F1F1F"/>
              </a:solidFill>
              <a:effectLst/>
              <a:latin typeface="Google Sans"/>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1F1F1F"/>
                </a:solidFill>
                <a:effectLst/>
                <a:latin typeface="Google Sans"/>
              </a:rPr>
              <a:t>Key Metrics</a:t>
            </a: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1200" b="1" i="0" u="none" strike="noStrike" cap="none" normalizeH="0" baseline="0" dirty="0">
              <a:ln>
                <a:noFill/>
              </a:ln>
              <a:solidFill>
                <a:srgbClr val="1F1F1F"/>
              </a:solidFill>
              <a:effectLst/>
              <a:latin typeface="Google Sans"/>
            </a:endParaRPr>
          </a:p>
          <a:p>
            <a:pPr marL="0" marR="0" lvl="0" indent="0" defTabSz="914400" rtl="0" eaLnBrk="0" fontAlgn="base" latinLnBrk="0" hangingPunct="0">
              <a:lnSpc>
                <a:spcPct val="100000"/>
              </a:lnSpc>
              <a:spcBef>
                <a:spcPct val="0"/>
              </a:spcBef>
              <a:spcAft>
                <a:spcPct val="0"/>
              </a:spcAft>
              <a:buClrTx/>
              <a:buSzTx/>
              <a:tabLst/>
            </a:pPr>
            <a:r>
              <a:rPr kumimoji="0" lang="en-US" altLang="en-US" sz="1200" b="1" i="0" u="none" strike="noStrike" cap="none" normalizeH="0" baseline="0" dirty="0">
                <a:ln>
                  <a:noFill/>
                </a:ln>
                <a:solidFill>
                  <a:srgbClr val="1F1F1F"/>
                </a:solidFill>
                <a:effectLst/>
                <a:latin typeface="Google Sans"/>
              </a:rPr>
              <a:t>Customers at Risk:</a:t>
            </a:r>
            <a:r>
              <a:rPr kumimoji="0" lang="en-US" altLang="en-US" sz="1200" b="0" i="0" u="none" strike="noStrike" cap="none" normalizeH="0" baseline="0" dirty="0">
                <a:ln>
                  <a:noFill/>
                </a:ln>
                <a:solidFill>
                  <a:srgbClr val="1F1F1F"/>
                </a:solidFill>
                <a:effectLst/>
                <a:latin typeface="Google Sans"/>
              </a:rPr>
              <a:t> 7043 customers are identified as at risk of churn, indicating a need for targeted retention efforts.</a:t>
            </a:r>
          </a:p>
          <a:p>
            <a:pPr marL="0" marR="0" lvl="0" indent="0" defTabSz="914400" rtl="0" eaLnBrk="0" fontAlgn="base" latinLnBrk="0" hangingPunct="0">
              <a:lnSpc>
                <a:spcPct val="100000"/>
              </a:lnSpc>
              <a:spcBef>
                <a:spcPct val="0"/>
              </a:spcBef>
              <a:spcAft>
                <a:spcPct val="0"/>
              </a:spcAft>
              <a:buClrTx/>
              <a:buSzTx/>
              <a:tabLst/>
            </a:pPr>
            <a:r>
              <a:rPr kumimoji="0" lang="en-US" altLang="en-US" sz="1200" b="1" i="0" u="none" strike="noStrike" cap="none" normalizeH="0" baseline="0" dirty="0">
                <a:ln>
                  <a:noFill/>
                </a:ln>
                <a:solidFill>
                  <a:srgbClr val="1F1F1F"/>
                </a:solidFill>
                <a:effectLst/>
                <a:latin typeface="Google Sans"/>
              </a:rPr>
              <a:t>Ticket Volumes:</a:t>
            </a:r>
            <a:r>
              <a:rPr kumimoji="0" lang="en-US" altLang="en-US" sz="1200" b="0" i="0" u="none" strike="noStrike" cap="none" normalizeH="0" baseline="0" dirty="0">
                <a:ln>
                  <a:noFill/>
                </a:ln>
                <a:solidFill>
                  <a:srgbClr val="1F1F1F"/>
                </a:solidFill>
                <a:effectLst/>
                <a:latin typeface="Google Sans"/>
              </a:rPr>
              <a:t> The high volume of tech tickets (2955) and admin tickets (3632) suggests potential areas for improvement in customer support and account management.</a:t>
            </a:r>
          </a:p>
          <a:p>
            <a:pPr marL="0" marR="0" lvl="0" indent="0" defTabSz="914400" rtl="0" eaLnBrk="0" fontAlgn="base" latinLnBrk="0" hangingPunct="0">
              <a:lnSpc>
                <a:spcPct val="100000"/>
              </a:lnSpc>
              <a:spcBef>
                <a:spcPct val="0"/>
              </a:spcBef>
              <a:spcAft>
                <a:spcPct val="0"/>
              </a:spcAft>
              <a:buClrTx/>
              <a:buSzTx/>
              <a:tabLst/>
            </a:pPr>
            <a:r>
              <a:rPr kumimoji="0" lang="en-US" altLang="en-US" sz="1200" b="1" i="0" u="none" strike="noStrike" cap="none" normalizeH="0" baseline="0" dirty="0">
                <a:ln>
                  <a:noFill/>
                </a:ln>
                <a:solidFill>
                  <a:srgbClr val="1F1F1F"/>
                </a:solidFill>
                <a:effectLst/>
                <a:latin typeface="Google Sans"/>
              </a:rPr>
              <a:t>Revenue:</a:t>
            </a:r>
            <a:r>
              <a:rPr kumimoji="0" lang="en-US" altLang="en-US" sz="1200" b="0" i="0" u="none" strike="noStrike" cap="none" normalizeH="0" baseline="0" dirty="0">
                <a:ln>
                  <a:noFill/>
                </a:ln>
                <a:solidFill>
                  <a:srgbClr val="1F1F1F"/>
                </a:solidFill>
                <a:effectLst/>
                <a:latin typeface="Google Sans"/>
              </a:rPr>
              <a:t> The annual revenue of 16.06 million indicates the financial impact of churn on the business.</a:t>
            </a: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1200" b="1" i="0" u="none" strike="noStrike" cap="none" normalizeH="0" baseline="0" dirty="0">
              <a:ln>
                <a:noFill/>
              </a:ln>
              <a:solidFill>
                <a:srgbClr val="1F1F1F"/>
              </a:solidFill>
              <a:effectLst/>
              <a:latin typeface="Google Sans"/>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1F1F1F"/>
                </a:solidFill>
                <a:effectLst/>
                <a:latin typeface="Google Sans"/>
              </a:rPr>
              <a:t>Demographic Analysis</a:t>
            </a: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1200" b="1" i="0" u="none" strike="noStrike" cap="none" normalizeH="0" baseline="0" dirty="0">
              <a:ln>
                <a:noFill/>
              </a:ln>
              <a:solidFill>
                <a:srgbClr val="1F1F1F"/>
              </a:solidFill>
              <a:effectLst/>
              <a:latin typeface="Google Sans"/>
            </a:endParaRPr>
          </a:p>
          <a:p>
            <a:pPr marL="0" marR="0" lvl="0" indent="0" defTabSz="914400" rtl="0" eaLnBrk="0" fontAlgn="base" latinLnBrk="0" hangingPunct="0">
              <a:lnSpc>
                <a:spcPct val="100000"/>
              </a:lnSpc>
              <a:spcBef>
                <a:spcPct val="0"/>
              </a:spcBef>
              <a:spcAft>
                <a:spcPct val="0"/>
              </a:spcAft>
              <a:buClrTx/>
              <a:buSzTx/>
              <a:tabLst/>
            </a:pPr>
            <a:r>
              <a:rPr kumimoji="0" lang="en-US" altLang="en-US" sz="1200" b="1" i="0" u="none" strike="noStrike" cap="none" normalizeH="0" baseline="0" dirty="0">
                <a:ln>
                  <a:noFill/>
                </a:ln>
                <a:solidFill>
                  <a:srgbClr val="1F1F1F"/>
                </a:solidFill>
                <a:effectLst/>
                <a:latin typeface="Google Sans"/>
              </a:rPr>
              <a:t>Senior Citizens:</a:t>
            </a:r>
            <a:r>
              <a:rPr kumimoji="0" lang="en-US" altLang="en-US" sz="1200" b="0" i="0" u="none" strike="noStrike" cap="none" normalizeH="0" baseline="0" dirty="0">
                <a:ln>
                  <a:noFill/>
                </a:ln>
                <a:solidFill>
                  <a:srgbClr val="1F1F1F"/>
                </a:solidFill>
                <a:effectLst/>
                <a:latin typeface="Google Sans"/>
              </a:rPr>
              <a:t> 25.47% of customers are senior citizens, suggesting a significant portion of the customer base may have specific needs or preferences.</a:t>
            </a:r>
          </a:p>
          <a:p>
            <a:pPr marL="0" marR="0" lvl="0" indent="0" defTabSz="914400" rtl="0" eaLnBrk="0" fontAlgn="base" latinLnBrk="0" hangingPunct="0">
              <a:lnSpc>
                <a:spcPct val="100000"/>
              </a:lnSpc>
              <a:spcBef>
                <a:spcPct val="0"/>
              </a:spcBef>
              <a:spcAft>
                <a:spcPct val="0"/>
              </a:spcAft>
              <a:buClrTx/>
              <a:buSzTx/>
              <a:tabLst/>
            </a:pPr>
            <a:r>
              <a:rPr kumimoji="0" lang="en-US" altLang="en-US" sz="1200" b="1" i="0" u="none" strike="noStrike" cap="none" normalizeH="0" baseline="0" dirty="0">
                <a:ln>
                  <a:noFill/>
                </a:ln>
                <a:solidFill>
                  <a:srgbClr val="1F1F1F"/>
                </a:solidFill>
                <a:effectLst/>
                <a:latin typeface="Google Sans"/>
              </a:rPr>
              <a:t>Partners:</a:t>
            </a:r>
            <a:r>
              <a:rPr kumimoji="0" lang="en-US" altLang="en-US" sz="1200" b="0" i="0" u="none" strike="noStrike" cap="none" normalizeH="0" baseline="0" dirty="0">
                <a:ln>
                  <a:noFill/>
                </a:ln>
                <a:solidFill>
                  <a:srgbClr val="1F1F1F"/>
                </a:solidFill>
                <a:effectLst/>
                <a:latin typeface="Google Sans"/>
              </a:rPr>
              <a:t> 35.79% of customers are partners, indicating a potential opportunity to leverage relationship marketing or bundled offerings.</a:t>
            </a:r>
          </a:p>
          <a:p>
            <a:pPr marL="0" marR="0" lvl="0" indent="0" defTabSz="914400" rtl="0" eaLnBrk="0" fontAlgn="base" latinLnBrk="0" hangingPunct="0">
              <a:lnSpc>
                <a:spcPct val="100000"/>
              </a:lnSpc>
              <a:spcBef>
                <a:spcPct val="0"/>
              </a:spcBef>
              <a:spcAft>
                <a:spcPct val="0"/>
              </a:spcAft>
              <a:buClrTx/>
              <a:buSzTx/>
              <a:tabLst/>
            </a:pPr>
            <a:r>
              <a:rPr kumimoji="0" lang="en-US" altLang="en-US" sz="1200" b="1" i="0" u="none" strike="noStrike" cap="none" normalizeH="0" baseline="0" dirty="0">
                <a:ln>
                  <a:noFill/>
                </a:ln>
                <a:solidFill>
                  <a:srgbClr val="1F1F1F"/>
                </a:solidFill>
                <a:effectLst/>
                <a:latin typeface="Google Sans"/>
              </a:rPr>
              <a:t>Dependents:</a:t>
            </a:r>
            <a:r>
              <a:rPr kumimoji="0" lang="en-US" altLang="en-US" sz="1200" b="0" i="0" u="none" strike="noStrike" cap="none" normalizeH="0" baseline="0" dirty="0">
                <a:ln>
                  <a:noFill/>
                </a:ln>
                <a:solidFill>
                  <a:srgbClr val="1F1F1F"/>
                </a:solidFill>
                <a:effectLst/>
                <a:latin typeface="Google Sans"/>
              </a:rPr>
              <a:t> 17.44% of customers have dependents, suggesting a need to consider family-oriented plans or benefits.</a:t>
            </a: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1200" b="1" i="0" u="none" strike="noStrike" cap="none" normalizeH="0" baseline="0" dirty="0">
              <a:ln>
                <a:noFill/>
              </a:ln>
              <a:solidFill>
                <a:srgbClr val="1F1F1F"/>
              </a:solidFill>
              <a:effectLst/>
              <a:latin typeface="Google Sans"/>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1F1F1F"/>
                </a:solidFill>
                <a:effectLst/>
                <a:latin typeface="Google Sans"/>
              </a:rPr>
              <a:t>Customer Account Information</a:t>
            </a: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1200" b="1" i="0" u="none" strike="noStrike" cap="none" normalizeH="0" baseline="0" dirty="0">
              <a:ln>
                <a:noFill/>
              </a:ln>
              <a:solidFill>
                <a:srgbClr val="1F1F1F"/>
              </a:solidFill>
              <a:effectLst/>
              <a:latin typeface="Google Sans"/>
            </a:endParaRPr>
          </a:p>
          <a:p>
            <a:pPr marL="0" marR="0" lvl="0" indent="0" defTabSz="914400" rtl="0" eaLnBrk="0" fontAlgn="base" latinLnBrk="0" hangingPunct="0">
              <a:lnSpc>
                <a:spcPct val="100000"/>
              </a:lnSpc>
              <a:spcBef>
                <a:spcPct val="0"/>
              </a:spcBef>
              <a:spcAft>
                <a:spcPct val="0"/>
              </a:spcAft>
              <a:buClrTx/>
              <a:buSzTx/>
              <a:tabLst/>
            </a:pPr>
            <a:r>
              <a:rPr kumimoji="0" lang="en-US" altLang="en-US" sz="1200" b="1" i="0" u="none" strike="noStrike" cap="none" normalizeH="0" baseline="0" dirty="0">
                <a:ln>
                  <a:noFill/>
                </a:ln>
                <a:solidFill>
                  <a:srgbClr val="1F1F1F"/>
                </a:solidFill>
                <a:effectLst/>
                <a:latin typeface="Google Sans"/>
              </a:rPr>
              <a:t>Payment Method:</a:t>
            </a:r>
            <a:r>
              <a:rPr kumimoji="0" lang="en-US" altLang="en-US" sz="1200" b="0" i="0" u="none" strike="noStrike" cap="none" normalizeH="0" baseline="0" dirty="0">
                <a:ln>
                  <a:noFill/>
                </a:ln>
                <a:solidFill>
                  <a:srgbClr val="1F1F1F"/>
                </a:solidFill>
                <a:effectLst/>
                <a:latin typeface="Google Sans"/>
              </a:rPr>
              <a:t> Electronic check is the most common payment method (90.90%), followed by mailed check and credit card.</a:t>
            </a:r>
          </a:p>
          <a:p>
            <a:pPr marL="0" marR="0" lvl="0" indent="0" defTabSz="914400" rtl="0" eaLnBrk="0" fontAlgn="base" latinLnBrk="0" hangingPunct="0">
              <a:lnSpc>
                <a:spcPct val="100000"/>
              </a:lnSpc>
              <a:spcBef>
                <a:spcPct val="0"/>
              </a:spcBef>
              <a:spcAft>
                <a:spcPct val="0"/>
              </a:spcAft>
              <a:buClrTx/>
              <a:buSzTx/>
              <a:tabLst/>
            </a:pPr>
            <a:r>
              <a:rPr kumimoji="0" lang="en-US" altLang="en-US" sz="1200" b="1" i="0" u="none" strike="noStrike" cap="none" normalizeH="0" baseline="0" dirty="0">
                <a:ln>
                  <a:noFill/>
                </a:ln>
                <a:solidFill>
                  <a:srgbClr val="1F1F1F"/>
                </a:solidFill>
                <a:effectLst/>
                <a:latin typeface="Google Sans"/>
              </a:rPr>
              <a:t>Paperless Billing:</a:t>
            </a:r>
            <a:r>
              <a:rPr kumimoji="0" lang="en-US" altLang="en-US" sz="1200" b="0" i="0" u="none" strike="noStrike" cap="none" normalizeH="0" baseline="0" dirty="0">
                <a:ln>
                  <a:noFill/>
                </a:ln>
                <a:solidFill>
                  <a:srgbClr val="1F1F1F"/>
                </a:solidFill>
                <a:effectLst/>
                <a:latin typeface="Google Sans"/>
              </a:rPr>
              <a:t> 4.17% of customers have opted for paperless billing, indicating a growing preference for digital communication.</a:t>
            </a:r>
          </a:p>
          <a:p>
            <a:pPr marL="0" marR="0" lvl="0" indent="0" defTabSz="914400" rtl="0" eaLnBrk="0" fontAlgn="base" latinLnBrk="0" hangingPunct="0">
              <a:lnSpc>
                <a:spcPct val="100000"/>
              </a:lnSpc>
              <a:spcBef>
                <a:spcPct val="0"/>
              </a:spcBef>
              <a:spcAft>
                <a:spcPct val="0"/>
              </a:spcAft>
              <a:buClrTx/>
              <a:buSzTx/>
              <a:tabLst/>
            </a:pPr>
            <a:r>
              <a:rPr kumimoji="0" lang="en-US" altLang="en-US" sz="1200" b="1" i="0" u="none" strike="noStrike" cap="none" normalizeH="0" baseline="0" dirty="0">
                <a:ln>
                  <a:noFill/>
                </a:ln>
                <a:solidFill>
                  <a:srgbClr val="1F1F1F"/>
                </a:solidFill>
                <a:effectLst/>
                <a:latin typeface="Google Sans"/>
              </a:rPr>
              <a:t>Internet Service:</a:t>
            </a:r>
            <a:r>
              <a:rPr kumimoji="0" lang="en-US" altLang="en-US" sz="1200" b="0" i="0" u="none" strike="noStrike" cap="none" normalizeH="0" baseline="0" dirty="0">
                <a:ln>
                  <a:noFill/>
                </a:ln>
                <a:solidFill>
                  <a:srgbClr val="1F1F1F"/>
                </a:solidFill>
                <a:effectLst/>
                <a:latin typeface="Google Sans"/>
              </a:rPr>
              <a:t> 64.37% of customers subscribe to fiber optic internet, followed by DSL.</a:t>
            </a: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1200" b="1" i="0" u="none" strike="noStrike" cap="none" normalizeH="0" baseline="0" dirty="0">
              <a:ln>
                <a:noFill/>
              </a:ln>
              <a:solidFill>
                <a:srgbClr val="1F1F1F"/>
              </a:solidFill>
              <a:effectLst/>
              <a:latin typeface="Google Sans"/>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1F1F1F"/>
                </a:solidFill>
                <a:effectLst/>
                <a:latin typeface="Google Sans"/>
              </a:rPr>
              <a:t>Churn Analysis</a:t>
            </a: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1200" b="1" i="0" u="none" strike="noStrike" cap="none" normalizeH="0" baseline="0" dirty="0">
              <a:ln>
                <a:noFill/>
              </a:ln>
              <a:solidFill>
                <a:srgbClr val="1F1F1F"/>
              </a:solidFill>
              <a:effectLst/>
              <a:latin typeface="Google Sans"/>
            </a:endParaRPr>
          </a:p>
          <a:p>
            <a:pPr marL="0" marR="0" lvl="0" indent="0" defTabSz="914400" rtl="0" eaLnBrk="0" fontAlgn="base" latinLnBrk="0" hangingPunct="0">
              <a:lnSpc>
                <a:spcPct val="100000"/>
              </a:lnSpc>
              <a:spcBef>
                <a:spcPct val="0"/>
              </a:spcBef>
              <a:spcAft>
                <a:spcPct val="0"/>
              </a:spcAft>
              <a:buClrTx/>
              <a:buSzTx/>
              <a:tabLst/>
            </a:pPr>
            <a:r>
              <a:rPr kumimoji="0" lang="en-US" altLang="en-US" sz="1200" b="1" i="0" u="none" strike="noStrike" cap="none" normalizeH="0" baseline="0" dirty="0">
                <a:ln>
                  <a:noFill/>
                </a:ln>
                <a:solidFill>
                  <a:srgbClr val="1F1F1F"/>
                </a:solidFill>
                <a:effectLst/>
                <a:latin typeface="Google Sans"/>
              </a:rPr>
              <a:t>Churn by Payment Method:</a:t>
            </a:r>
            <a:r>
              <a:rPr kumimoji="0" lang="en-US" altLang="en-US" sz="1200" b="0" i="0" u="none" strike="noStrike" cap="none" normalizeH="0" baseline="0" dirty="0">
                <a:ln>
                  <a:noFill/>
                </a:ln>
                <a:solidFill>
                  <a:srgbClr val="1F1F1F"/>
                </a:solidFill>
                <a:effectLst/>
                <a:latin typeface="Google Sans"/>
              </a:rPr>
              <a:t> Electronic check customers have the highest churn rate (15.78%), suggesting potential issues with this payment method.</a:t>
            </a:r>
          </a:p>
          <a:p>
            <a:pPr marL="0" marR="0" lvl="0" indent="0" defTabSz="914400" rtl="0" eaLnBrk="0" fontAlgn="base" latinLnBrk="0" hangingPunct="0">
              <a:lnSpc>
                <a:spcPct val="100000"/>
              </a:lnSpc>
              <a:spcBef>
                <a:spcPct val="0"/>
              </a:spcBef>
              <a:spcAft>
                <a:spcPct val="0"/>
              </a:spcAft>
              <a:buClrTx/>
              <a:buSzTx/>
              <a:tabLst/>
            </a:pPr>
            <a:r>
              <a:rPr kumimoji="0" lang="en-US" altLang="en-US" sz="1200" b="1" i="0" u="none" strike="noStrike" cap="none" normalizeH="0" baseline="0" dirty="0">
                <a:ln>
                  <a:noFill/>
                </a:ln>
                <a:solidFill>
                  <a:srgbClr val="1F1F1F"/>
                </a:solidFill>
                <a:effectLst/>
                <a:latin typeface="Google Sans"/>
              </a:rPr>
              <a:t>Churn by Subscription:</a:t>
            </a:r>
            <a:r>
              <a:rPr kumimoji="0" lang="en-US" altLang="en-US" sz="1200" b="0" i="0" u="none" strike="noStrike" cap="none" normalizeH="0" baseline="0" dirty="0">
                <a:ln>
                  <a:noFill/>
                </a:ln>
                <a:solidFill>
                  <a:srgbClr val="1F1F1F"/>
                </a:solidFill>
                <a:effectLst/>
                <a:latin typeface="Google Sans"/>
              </a:rPr>
              <a:t> Customers with shorter subscription terms (less than 1 year) have higher churn rates, indicating a need to focus on customer retention efforts for new subscribers.</a:t>
            </a:r>
          </a:p>
          <a:p>
            <a:pPr marL="0" marR="0" lvl="0" indent="0" defTabSz="914400" rtl="0" eaLnBrk="0" fontAlgn="base" latinLnBrk="0" hangingPunct="0">
              <a:lnSpc>
                <a:spcPct val="100000"/>
              </a:lnSpc>
              <a:spcBef>
                <a:spcPct val="0"/>
              </a:spcBef>
              <a:spcAft>
                <a:spcPct val="0"/>
              </a:spcAft>
              <a:buClrTx/>
              <a:buSzTx/>
              <a:tabLst/>
            </a:pPr>
            <a:r>
              <a:rPr kumimoji="0" lang="en-US" altLang="en-US" sz="1200" b="1" i="0" u="none" strike="noStrike" cap="none" normalizeH="0" baseline="0" dirty="0">
                <a:ln>
                  <a:noFill/>
                </a:ln>
                <a:solidFill>
                  <a:srgbClr val="1F1F1F"/>
                </a:solidFill>
                <a:effectLst/>
                <a:latin typeface="Google Sans"/>
              </a:rPr>
              <a:t>Churn by Contract:</a:t>
            </a:r>
            <a:r>
              <a:rPr kumimoji="0" lang="en-US" altLang="en-US" sz="1200" b="0" i="0" u="none" strike="noStrike" cap="none" normalizeH="0" baseline="0" dirty="0">
                <a:ln>
                  <a:noFill/>
                </a:ln>
                <a:solidFill>
                  <a:srgbClr val="1F1F1F"/>
                </a:solidFill>
                <a:effectLst/>
                <a:latin typeface="Google Sans"/>
              </a:rPr>
              <a:t> Month-to-month customers have the highest churn rate (29.38%), emphasizing the importance of longer-term contracts for customer retention.</a:t>
            </a: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1200" b="1" i="0" u="none" strike="noStrike" cap="none" normalizeH="0" baseline="0" dirty="0">
              <a:ln>
                <a:noFill/>
              </a:ln>
              <a:solidFill>
                <a:srgbClr val="1F1F1F"/>
              </a:solidFill>
              <a:effectLst/>
              <a:latin typeface="Google Sans"/>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1F1F1F"/>
                </a:solidFill>
                <a:effectLst/>
                <a:latin typeface="Google Sans"/>
              </a:rPr>
              <a:t>Recommendations</a:t>
            </a: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1200" b="1" i="0" u="none" strike="noStrike" cap="none" normalizeH="0" baseline="0" dirty="0">
              <a:ln>
                <a:noFill/>
              </a:ln>
              <a:solidFill>
                <a:srgbClr val="1F1F1F"/>
              </a:solidFill>
              <a:effectLst/>
              <a:latin typeface="Google Sans"/>
            </a:endParaRPr>
          </a:p>
          <a:p>
            <a:pPr marL="0" marR="0" lvl="0" indent="0" defTabSz="914400" rtl="0" eaLnBrk="0" fontAlgn="base" latinLnBrk="0" hangingPunct="0">
              <a:lnSpc>
                <a:spcPct val="100000"/>
              </a:lnSpc>
              <a:spcBef>
                <a:spcPct val="0"/>
              </a:spcBef>
              <a:spcAft>
                <a:spcPct val="0"/>
              </a:spcAft>
              <a:buClrTx/>
              <a:buSzTx/>
              <a:tabLst/>
            </a:pPr>
            <a:r>
              <a:rPr kumimoji="0" lang="en-US" altLang="en-US" sz="1200" b="1" i="0" u="none" strike="noStrike" cap="none" normalizeH="0" baseline="0" dirty="0">
                <a:ln>
                  <a:noFill/>
                </a:ln>
                <a:solidFill>
                  <a:srgbClr val="1F1F1F"/>
                </a:solidFill>
                <a:effectLst/>
                <a:latin typeface="Google Sans"/>
              </a:rPr>
              <a:t>Targeted Retention:</a:t>
            </a:r>
            <a:r>
              <a:rPr kumimoji="0" lang="en-US" altLang="en-US" sz="1200" b="0" i="0" u="none" strike="noStrike" cap="none" normalizeH="0" baseline="0" dirty="0">
                <a:ln>
                  <a:noFill/>
                </a:ln>
                <a:solidFill>
                  <a:srgbClr val="1F1F1F"/>
                </a:solidFill>
                <a:effectLst/>
                <a:latin typeface="Google Sans"/>
              </a:rPr>
              <a:t> Implement targeted retention campaigns for customers at risk, considering their demographics, payment methods, and subscription terms.</a:t>
            </a:r>
          </a:p>
          <a:p>
            <a:pPr marL="0" marR="0" lvl="0" indent="0" defTabSz="914400" rtl="0" eaLnBrk="0" fontAlgn="base" latinLnBrk="0" hangingPunct="0">
              <a:lnSpc>
                <a:spcPct val="100000"/>
              </a:lnSpc>
              <a:spcBef>
                <a:spcPct val="0"/>
              </a:spcBef>
              <a:spcAft>
                <a:spcPct val="0"/>
              </a:spcAft>
              <a:buClrTx/>
              <a:buSzTx/>
              <a:tabLst/>
            </a:pPr>
            <a:r>
              <a:rPr kumimoji="0" lang="en-US" altLang="en-US" sz="1200" b="1" i="0" u="none" strike="noStrike" cap="none" normalizeH="0" baseline="0" dirty="0">
                <a:ln>
                  <a:noFill/>
                </a:ln>
                <a:solidFill>
                  <a:srgbClr val="1F1F1F"/>
                </a:solidFill>
                <a:effectLst/>
                <a:latin typeface="Google Sans"/>
              </a:rPr>
              <a:t>Improve Support:</a:t>
            </a:r>
            <a:r>
              <a:rPr kumimoji="0" lang="en-US" altLang="en-US" sz="1200" b="0" i="0" u="none" strike="noStrike" cap="none" normalizeH="0" baseline="0" dirty="0">
                <a:ln>
                  <a:noFill/>
                </a:ln>
                <a:solidFill>
                  <a:srgbClr val="1F1F1F"/>
                </a:solidFill>
                <a:effectLst/>
                <a:latin typeface="Google Sans"/>
              </a:rPr>
              <a:t> Enhance customer support processes to address tech and admin tickets more efficiently and effectively.</a:t>
            </a:r>
          </a:p>
          <a:p>
            <a:pPr marL="0" marR="0" lvl="0" indent="0" defTabSz="914400" rtl="0" eaLnBrk="0" fontAlgn="base" latinLnBrk="0" hangingPunct="0">
              <a:lnSpc>
                <a:spcPct val="100000"/>
              </a:lnSpc>
              <a:spcBef>
                <a:spcPct val="0"/>
              </a:spcBef>
              <a:spcAft>
                <a:spcPct val="0"/>
              </a:spcAft>
              <a:buClrTx/>
              <a:buSzTx/>
              <a:tabLst/>
            </a:pPr>
            <a:r>
              <a:rPr kumimoji="0" lang="en-US" altLang="en-US" sz="1200" b="1" i="0" u="none" strike="noStrike" cap="none" normalizeH="0" baseline="0" dirty="0">
                <a:ln>
                  <a:noFill/>
                </a:ln>
                <a:solidFill>
                  <a:srgbClr val="1F1F1F"/>
                </a:solidFill>
                <a:effectLst/>
                <a:latin typeface="Google Sans"/>
              </a:rPr>
              <a:t>Offer Bundled Plans:</a:t>
            </a:r>
            <a:r>
              <a:rPr kumimoji="0" lang="en-US" altLang="en-US" sz="1200" b="0" i="0" u="none" strike="noStrike" cap="none" normalizeH="0" baseline="0" dirty="0">
                <a:ln>
                  <a:noFill/>
                </a:ln>
                <a:solidFill>
                  <a:srgbClr val="1F1F1F"/>
                </a:solidFill>
                <a:effectLst/>
                <a:latin typeface="Google Sans"/>
              </a:rPr>
              <a:t> Explore opportunities to offer bundled plans or services to partners and families to increase customer value and reduce churn.</a:t>
            </a:r>
          </a:p>
          <a:p>
            <a:pPr marL="0" marR="0" lvl="0" indent="0" defTabSz="914400" rtl="0" eaLnBrk="0" fontAlgn="base" latinLnBrk="0" hangingPunct="0">
              <a:lnSpc>
                <a:spcPct val="100000"/>
              </a:lnSpc>
              <a:spcBef>
                <a:spcPct val="0"/>
              </a:spcBef>
              <a:spcAft>
                <a:spcPct val="0"/>
              </a:spcAft>
              <a:buClrTx/>
              <a:buSzTx/>
              <a:tabLst/>
            </a:pPr>
            <a:r>
              <a:rPr kumimoji="0" lang="en-US" altLang="en-US" sz="1200" b="1" i="0" u="none" strike="noStrike" cap="none" normalizeH="0" baseline="0" dirty="0">
                <a:ln>
                  <a:noFill/>
                </a:ln>
                <a:solidFill>
                  <a:srgbClr val="1F1F1F"/>
                </a:solidFill>
                <a:effectLst/>
                <a:latin typeface="Google Sans"/>
              </a:rPr>
              <a:t>Promote Paperless Billing:</a:t>
            </a:r>
            <a:r>
              <a:rPr kumimoji="0" lang="en-US" altLang="en-US" sz="1200" b="0" i="0" u="none" strike="noStrike" cap="none" normalizeH="0" baseline="0" dirty="0">
                <a:ln>
                  <a:noFill/>
                </a:ln>
                <a:solidFill>
                  <a:srgbClr val="1F1F1F"/>
                </a:solidFill>
                <a:effectLst/>
                <a:latin typeface="Google Sans"/>
              </a:rPr>
              <a:t> Encourage more customers to adopt paperless billing to reduce costs and improve communication.</a:t>
            </a:r>
          </a:p>
          <a:p>
            <a:pPr marL="0" marR="0" lvl="0" indent="0" defTabSz="914400" rtl="0" eaLnBrk="0" fontAlgn="base" latinLnBrk="0" hangingPunct="0">
              <a:lnSpc>
                <a:spcPct val="100000"/>
              </a:lnSpc>
              <a:spcBef>
                <a:spcPct val="0"/>
              </a:spcBef>
              <a:spcAft>
                <a:spcPct val="0"/>
              </a:spcAft>
              <a:buClrTx/>
              <a:buSzTx/>
              <a:tabLst/>
            </a:pPr>
            <a:r>
              <a:rPr kumimoji="0" lang="en-US" altLang="en-US" sz="1200" b="1" i="0" u="none" strike="noStrike" cap="none" normalizeH="0" baseline="0" dirty="0">
                <a:ln>
                  <a:noFill/>
                </a:ln>
                <a:solidFill>
                  <a:srgbClr val="1F1F1F"/>
                </a:solidFill>
                <a:effectLst/>
                <a:latin typeface="Google Sans"/>
              </a:rPr>
              <a:t>Review Payment Methods:</a:t>
            </a:r>
            <a:r>
              <a:rPr kumimoji="0" lang="en-US" altLang="en-US" sz="1200" b="0" i="0" u="none" strike="noStrike" cap="none" normalizeH="0" baseline="0" dirty="0">
                <a:ln>
                  <a:noFill/>
                </a:ln>
                <a:solidFill>
                  <a:srgbClr val="1F1F1F"/>
                </a:solidFill>
                <a:effectLst/>
                <a:latin typeface="Google Sans"/>
              </a:rPr>
              <a:t> Evaluate the performance of different payment methods and address any issues contributing to higher churn rates.</a:t>
            </a:r>
          </a:p>
          <a:p>
            <a:pPr marL="0" marR="0" lvl="0" indent="0" defTabSz="914400" rtl="0" eaLnBrk="0" fontAlgn="base" latinLnBrk="0" hangingPunct="0">
              <a:lnSpc>
                <a:spcPct val="100000"/>
              </a:lnSpc>
              <a:spcBef>
                <a:spcPct val="0"/>
              </a:spcBef>
              <a:spcAft>
                <a:spcPct val="0"/>
              </a:spcAft>
              <a:buClrTx/>
              <a:buSzTx/>
              <a:tabLst/>
            </a:pPr>
            <a:r>
              <a:rPr kumimoji="0" lang="en-US" altLang="en-US" sz="1200" b="1" i="0" u="none" strike="noStrike" cap="none" normalizeH="0" baseline="0" dirty="0">
                <a:ln>
                  <a:noFill/>
                </a:ln>
                <a:solidFill>
                  <a:srgbClr val="1F1F1F"/>
                </a:solidFill>
                <a:effectLst/>
                <a:latin typeface="Google Sans"/>
              </a:rPr>
              <a:t>Consider Contract Incentives:</a:t>
            </a:r>
            <a:r>
              <a:rPr kumimoji="0" lang="en-US" altLang="en-US" sz="1200" b="0" i="0" u="none" strike="noStrike" cap="none" normalizeH="0" baseline="0" dirty="0">
                <a:ln>
                  <a:noFill/>
                </a:ln>
                <a:solidFill>
                  <a:srgbClr val="1F1F1F"/>
                </a:solidFill>
                <a:effectLst/>
                <a:latin typeface="Google Sans"/>
              </a:rPr>
              <a:t> Offer incentives or benefits for customers who sign longer-term contracts to encourage loyalty and reduce churn.</a:t>
            </a:r>
          </a:p>
          <a:p>
            <a:pPr marL="0" marR="0" lvl="0" indent="0" defTabSz="914400" rtl="0" eaLnBrk="0" fontAlgn="base" latinLnBrk="0" hangingPunct="0">
              <a:lnSpc>
                <a:spcPct val="100000"/>
              </a:lnSpc>
              <a:spcBef>
                <a:spcPct val="0"/>
              </a:spcBef>
              <a:spcAft>
                <a:spcPct val="0"/>
              </a:spcAft>
              <a:buClrTx/>
              <a:buSzTx/>
              <a:tabLst/>
            </a:pPr>
            <a:endParaRPr kumimoji="0" lang="en-US" altLang="en-US" sz="1200" b="0" i="0" u="none" strike="noStrike" cap="none" normalizeH="0" baseline="0" dirty="0">
              <a:ln>
                <a:noFill/>
              </a:ln>
              <a:solidFill>
                <a:srgbClr val="1F1F1F"/>
              </a:solidFill>
              <a:effectLst/>
              <a:latin typeface="Google Sans"/>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1F1F1F"/>
                </a:solidFill>
                <a:effectLst/>
                <a:latin typeface="Google Sans"/>
              </a:rPr>
              <a:t>By addressing these insights and recommendations, the company can improve customer retention, reduce churn, and enhance overall business performance.</a:t>
            </a:r>
            <a:endParaRPr kumimoji="0" lang="en-US" altLang="en-US" sz="1800" b="1"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684257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359</TotalTime>
  <Words>2128</Words>
  <Application>Microsoft Office PowerPoint</Application>
  <PresentationFormat>Widescreen</PresentationFormat>
  <Paragraphs>178</Paragraphs>
  <Slides>17</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-apple-system</vt:lpstr>
      <vt:lpstr>Aptos</vt:lpstr>
      <vt:lpstr>Aptos Display</vt:lpstr>
      <vt:lpstr>Arial</vt:lpstr>
      <vt:lpstr>Eras Medium ITC</vt:lpstr>
      <vt:lpstr>Google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 A A Z</dc:creator>
  <cp:lastModifiedBy>R A A Z</cp:lastModifiedBy>
  <cp:revision>1</cp:revision>
  <dcterms:created xsi:type="dcterms:W3CDTF">2024-08-23T20:25:22Z</dcterms:created>
  <dcterms:modified xsi:type="dcterms:W3CDTF">2024-09-09T20:44:58Z</dcterms:modified>
</cp:coreProperties>
</file>