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1" r:id="rId8"/>
    <p:sldId id="269" r:id="rId9"/>
    <p:sldId id="262" r:id="rId10"/>
    <p:sldId id="270" r:id="rId11"/>
    <p:sldId id="263" r:id="rId12"/>
    <p:sldId id="271" r:id="rId13"/>
    <p:sldId id="264" r:id="rId14"/>
    <p:sldId id="265" r:id="rId15"/>
    <p:sldId id="272" r:id="rId16"/>
    <p:sldId id="266" r:id="rId17"/>
    <p:sldId id="273" r:id="rId18"/>
    <p:sldId id="274"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1C5E05-3B59-4010-A4C8-1C1FD40D8FA1}" v="66" dt="2024-09-06T01:00:20.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70" d="100"/>
          <a:sy n="70" d="100"/>
        </p:scale>
        <p:origin x="5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A A Z" userId="2a23cbf1771e0adb" providerId="LiveId" clId="{2A1C5E05-3B59-4010-A4C8-1C1FD40D8FA1}"/>
    <pc:docChg chg="undo custSel addSld modSld modMainMaster">
      <pc:chgData name="R A A Z" userId="2a23cbf1771e0adb" providerId="LiveId" clId="{2A1C5E05-3B59-4010-A4C8-1C1FD40D8FA1}" dt="2024-09-06T01:05:07.422" v="676" actId="1076"/>
      <pc:docMkLst>
        <pc:docMk/>
      </pc:docMkLst>
      <pc:sldChg chg="addSp delSp modSp new mod setBg">
        <pc:chgData name="R A A Z" userId="2a23cbf1771e0adb" providerId="LiveId" clId="{2A1C5E05-3B59-4010-A4C8-1C1FD40D8FA1}" dt="2024-09-06T01:05:07.422" v="676" actId="1076"/>
        <pc:sldMkLst>
          <pc:docMk/>
          <pc:sldMk cId="1429634340" sldId="256"/>
        </pc:sldMkLst>
        <pc:spChg chg="add mod">
          <ac:chgData name="R A A Z" userId="2a23cbf1771e0adb" providerId="LiveId" clId="{2A1C5E05-3B59-4010-A4C8-1C1FD40D8FA1}" dt="2024-09-06T01:05:07.422" v="676" actId="1076"/>
          <ac:spMkLst>
            <pc:docMk/>
            <pc:sldMk cId="1429634340" sldId="256"/>
            <ac:spMk id="2" creationId="{4B957D2B-754A-CD65-016A-81337EB3A888}"/>
          </ac:spMkLst>
        </pc:spChg>
        <pc:spChg chg="del">
          <ac:chgData name="R A A Z" userId="2a23cbf1771e0adb" providerId="LiveId" clId="{2A1C5E05-3B59-4010-A4C8-1C1FD40D8FA1}" dt="2024-08-25T20:19:13.788" v="1" actId="478"/>
          <ac:spMkLst>
            <pc:docMk/>
            <pc:sldMk cId="1429634340" sldId="256"/>
            <ac:spMk id="2" creationId="{C2A86945-BADE-88CC-5ED5-70EBF3EC9A5D}"/>
          </ac:spMkLst>
        </pc:spChg>
        <pc:spChg chg="del">
          <ac:chgData name="R A A Z" userId="2a23cbf1771e0adb" providerId="LiveId" clId="{2A1C5E05-3B59-4010-A4C8-1C1FD40D8FA1}" dt="2024-08-25T20:19:15.105" v="2" actId="478"/>
          <ac:spMkLst>
            <pc:docMk/>
            <pc:sldMk cId="1429634340" sldId="256"/>
            <ac:spMk id="3" creationId="{ADADAF27-08DB-CC11-7AA5-E336846DC243}"/>
          </ac:spMkLst>
        </pc:spChg>
        <pc:spChg chg="add mod">
          <ac:chgData name="R A A Z" userId="2a23cbf1771e0adb" providerId="LiveId" clId="{2A1C5E05-3B59-4010-A4C8-1C1FD40D8FA1}" dt="2024-09-02T20:20:41.880" v="229" actId="1076"/>
          <ac:spMkLst>
            <pc:docMk/>
            <pc:sldMk cId="1429634340" sldId="256"/>
            <ac:spMk id="7" creationId="{24C203CF-EBE5-D8EF-E5E0-4EAD1B3F9E1B}"/>
          </ac:spMkLst>
        </pc:spChg>
        <pc:picChg chg="add mod">
          <ac:chgData name="R A A Z" userId="2a23cbf1771e0adb" providerId="LiveId" clId="{2A1C5E05-3B59-4010-A4C8-1C1FD40D8FA1}" dt="2024-08-25T20:19:45.124" v="12" actId="1076"/>
          <ac:picMkLst>
            <pc:docMk/>
            <pc:sldMk cId="1429634340" sldId="256"/>
            <ac:picMk id="4" creationId="{CEA4B2A4-475E-A927-D6CF-355D02C152EC}"/>
          </ac:picMkLst>
        </pc:picChg>
        <pc:picChg chg="add mod">
          <ac:chgData name="R A A Z" userId="2a23cbf1771e0adb" providerId="LiveId" clId="{2A1C5E05-3B59-4010-A4C8-1C1FD40D8FA1}" dt="2024-08-25T20:45:32.751" v="96" actId="1076"/>
          <ac:picMkLst>
            <pc:docMk/>
            <pc:sldMk cId="1429634340" sldId="256"/>
            <ac:picMk id="6" creationId="{AD598FCE-797C-96AD-F93D-CB6BC6F05062}"/>
          </ac:picMkLst>
        </pc:picChg>
      </pc:sldChg>
      <pc:sldChg chg="addSp modSp new mod setBg">
        <pc:chgData name="R A A Z" userId="2a23cbf1771e0adb" providerId="LiveId" clId="{2A1C5E05-3B59-4010-A4C8-1C1FD40D8FA1}" dt="2024-09-06T01:03:40.466" v="674" actId="20577"/>
        <pc:sldMkLst>
          <pc:docMk/>
          <pc:sldMk cId="3273005942" sldId="257"/>
        </pc:sldMkLst>
        <pc:spChg chg="add mod">
          <ac:chgData name="R A A Z" userId="2a23cbf1771e0adb" providerId="LiveId" clId="{2A1C5E05-3B59-4010-A4C8-1C1FD40D8FA1}" dt="2024-09-02T20:59:40.481" v="233" actId="1076"/>
          <ac:spMkLst>
            <pc:docMk/>
            <pc:sldMk cId="3273005942" sldId="257"/>
            <ac:spMk id="2" creationId="{47098D21-A519-1BB5-C4A9-3CB2E7BF0FD0}"/>
          </ac:spMkLst>
        </pc:spChg>
        <pc:spChg chg="add mod">
          <ac:chgData name="R A A Z" userId="2a23cbf1771e0adb" providerId="LiveId" clId="{2A1C5E05-3B59-4010-A4C8-1C1FD40D8FA1}" dt="2024-09-06T00:58:08.882" v="643" actId="20577"/>
          <ac:spMkLst>
            <pc:docMk/>
            <pc:sldMk cId="3273005942" sldId="257"/>
            <ac:spMk id="3" creationId="{F2C84597-AAAA-EA5B-8182-F71E1C6A8281}"/>
          </ac:spMkLst>
        </pc:spChg>
        <pc:spChg chg="add mod">
          <ac:chgData name="R A A Z" userId="2a23cbf1771e0adb" providerId="LiveId" clId="{2A1C5E05-3B59-4010-A4C8-1C1FD40D8FA1}" dt="2024-09-02T21:01:13.012" v="247" actId="1076"/>
          <ac:spMkLst>
            <pc:docMk/>
            <pc:sldMk cId="3273005942" sldId="257"/>
            <ac:spMk id="4" creationId="{F89DF880-5F55-824F-12BF-2BC3FC499A84}"/>
          </ac:spMkLst>
        </pc:spChg>
        <pc:spChg chg="add mod">
          <ac:chgData name="R A A Z" userId="2a23cbf1771e0adb" providerId="LiveId" clId="{2A1C5E05-3B59-4010-A4C8-1C1FD40D8FA1}" dt="2024-09-06T01:03:40.466" v="674" actId="20577"/>
          <ac:spMkLst>
            <pc:docMk/>
            <pc:sldMk cId="3273005942" sldId="257"/>
            <ac:spMk id="5" creationId="{70A35CCE-FFF4-EEC9-FE5D-71D0B279FDE9}"/>
          </ac:spMkLst>
        </pc:spChg>
      </pc:sldChg>
      <pc:sldChg chg="addSp modSp new mod setBg">
        <pc:chgData name="R A A Z" userId="2a23cbf1771e0adb" providerId="LiveId" clId="{2A1C5E05-3B59-4010-A4C8-1C1FD40D8FA1}" dt="2024-09-06T00:40:47.106" v="444"/>
        <pc:sldMkLst>
          <pc:docMk/>
          <pc:sldMk cId="588880378" sldId="258"/>
        </pc:sldMkLst>
        <pc:spChg chg="add mod">
          <ac:chgData name="R A A Z" userId="2a23cbf1771e0adb" providerId="LiveId" clId="{2A1C5E05-3B59-4010-A4C8-1C1FD40D8FA1}" dt="2024-09-02T20:15:10.528" v="195" actId="113"/>
          <ac:spMkLst>
            <pc:docMk/>
            <pc:sldMk cId="588880378" sldId="258"/>
            <ac:spMk id="2" creationId="{61683238-B8F4-BDB6-0322-2410EEF88AB0}"/>
          </ac:spMkLst>
        </pc:spChg>
        <pc:spChg chg="add mod">
          <ac:chgData name="R A A Z" userId="2a23cbf1771e0adb" providerId="LiveId" clId="{2A1C5E05-3B59-4010-A4C8-1C1FD40D8FA1}" dt="2024-09-02T20:19:56.926" v="227" actId="113"/>
          <ac:spMkLst>
            <pc:docMk/>
            <pc:sldMk cId="588880378" sldId="258"/>
            <ac:spMk id="3" creationId="{D2E1065E-58F2-211E-9E29-477AED7D157E}"/>
          </ac:spMkLst>
        </pc:spChg>
      </pc:sldChg>
      <pc:sldChg chg="addSp delSp new mod setBg">
        <pc:chgData name="R A A Z" userId="2a23cbf1771e0adb" providerId="LiveId" clId="{2A1C5E05-3B59-4010-A4C8-1C1FD40D8FA1}" dt="2024-09-06T00:40:47.106" v="444"/>
        <pc:sldMkLst>
          <pc:docMk/>
          <pc:sldMk cId="3569120255" sldId="259"/>
        </pc:sldMkLst>
        <pc:picChg chg="add del">
          <ac:chgData name="R A A Z" userId="2a23cbf1771e0adb" providerId="LiveId" clId="{2A1C5E05-3B59-4010-A4C8-1C1FD40D8FA1}" dt="2024-08-28T18:57:20.794" v="148" actId="478"/>
          <ac:picMkLst>
            <pc:docMk/>
            <pc:sldMk cId="3569120255" sldId="259"/>
            <ac:picMk id="3" creationId="{EA570CD6-EBBD-CB88-5B88-0015E95D8B6A}"/>
          </ac:picMkLst>
        </pc:picChg>
        <pc:picChg chg="add">
          <ac:chgData name="R A A Z" userId="2a23cbf1771e0adb" providerId="LiveId" clId="{2A1C5E05-3B59-4010-A4C8-1C1FD40D8FA1}" dt="2024-08-28T18:57:21.786" v="149" actId="22"/>
          <ac:picMkLst>
            <pc:docMk/>
            <pc:sldMk cId="3569120255" sldId="259"/>
            <ac:picMk id="4" creationId="{0AA318C2-1689-68A2-BFAE-3A6061E2F4DF}"/>
          </ac:picMkLst>
        </pc:picChg>
      </pc:sldChg>
      <pc:sldChg chg="addSp new mod">
        <pc:chgData name="R A A Z" userId="2a23cbf1771e0adb" providerId="LiveId" clId="{2A1C5E05-3B59-4010-A4C8-1C1FD40D8FA1}" dt="2024-08-25T20:22:36.775" v="39" actId="22"/>
        <pc:sldMkLst>
          <pc:docMk/>
          <pc:sldMk cId="1084421085" sldId="260"/>
        </pc:sldMkLst>
        <pc:picChg chg="add">
          <ac:chgData name="R A A Z" userId="2a23cbf1771e0adb" providerId="LiveId" clId="{2A1C5E05-3B59-4010-A4C8-1C1FD40D8FA1}" dt="2024-08-25T20:22:36.775" v="39" actId="22"/>
          <ac:picMkLst>
            <pc:docMk/>
            <pc:sldMk cId="1084421085" sldId="260"/>
            <ac:picMk id="3" creationId="{CB47C992-55AD-6399-1C63-86601C18C25C}"/>
          </ac:picMkLst>
        </pc:picChg>
      </pc:sldChg>
      <pc:sldChg chg="addSp new mod">
        <pc:chgData name="R A A Z" userId="2a23cbf1771e0adb" providerId="LiveId" clId="{2A1C5E05-3B59-4010-A4C8-1C1FD40D8FA1}" dt="2024-08-25T20:23:14.568" v="40" actId="22"/>
        <pc:sldMkLst>
          <pc:docMk/>
          <pc:sldMk cId="1520948300" sldId="261"/>
        </pc:sldMkLst>
        <pc:picChg chg="add">
          <ac:chgData name="R A A Z" userId="2a23cbf1771e0adb" providerId="LiveId" clId="{2A1C5E05-3B59-4010-A4C8-1C1FD40D8FA1}" dt="2024-08-25T20:23:14.568" v="40" actId="22"/>
          <ac:picMkLst>
            <pc:docMk/>
            <pc:sldMk cId="1520948300" sldId="261"/>
            <ac:picMk id="3" creationId="{7AEC054E-3971-C4CC-4E96-7B91CB200239}"/>
          </ac:picMkLst>
        </pc:picChg>
      </pc:sldChg>
      <pc:sldChg chg="addSp new mod">
        <pc:chgData name="R A A Z" userId="2a23cbf1771e0adb" providerId="LiveId" clId="{2A1C5E05-3B59-4010-A4C8-1C1FD40D8FA1}" dt="2024-08-25T20:23:57.848" v="41" actId="22"/>
        <pc:sldMkLst>
          <pc:docMk/>
          <pc:sldMk cId="571518840" sldId="262"/>
        </pc:sldMkLst>
        <pc:picChg chg="add">
          <ac:chgData name="R A A Z" userId="2a23cbf1771e0adb" providerId="LiveId" clId="{2A1C5E05-3B59-4010-A4C8-1C1FD40D8FA1}" dt="2024-08-25T20:23:57.848" v="41" actId="22"/>
          <ac:picMkLst>
            <pc:docMk/>
            <pc:sldMk cId="571518840" sldId="262"/>
            <ac:picMk id="3" creationId="{3B13BD48-BE5B-F72A-0F6E-0FED3584FA20}"/>
          </ac:picMkLst>
        </pc:picChg>
      </pc:sldChg>
      <pc:sldChg chg="addSp new mod">
        <pc:chgData name="R A A Z" userId="2a23cbf1771e0adb" providerId="LiveId" clId="{2A1C5E05-3B59-4010-A4C8-1C1FD40D8FA1}" dt="2024-08-25T20:24:38.830" v="42" actId="22"/>
        <pc:sldMkLst>
          <pc:docMk/>
          <pc:sldMk cId="1387019207" sldId="263"/>
        </pc:sldMkLst>
        <pc:picChg chg="add">
          <ac:chgData name="R A A Z" userId="2a23cbf1771e0adb" providerId="LiveId" clId="{2A1C5E05-3B59-4010-A4C8-1C1FD40D8FA1}" dt="2024-08-25T20:24:38.830" v="42" actId="22"/>
          <ac:picMkLst>
            <pc:docMk/>
            <pc:sldMk cId="1387019207" sldId="263"/>
            <ac:picMk id="3" creationId="{7F74D694-2C26-0BDA-A2EC-7EF497936D56}"/>
          </ac:picMkLst>
        </pc:picChg>
      </pc:sldChg>
      <pc:sldChg chg="addSp modSp new mod setBg">
        <pc:chgData name="R A A Z" userId="2a23cbf1771e0adb" providerId="LiveId" clId="{2A1C5E05-3B59-4010-A4C8-1C1FD40D8FA1}" dt="2024-09-06T00:40:47.106" v="444"/>
        <pc:sldMkLst>
          <pc:docMk/>
          <pc:sldMk cId="2293516560" sldId="264"/>
        </pc:sldMkLst>
        <pc:spChg chg="add mod">
          <ac:chgData name="R A A Z" userId="2a23cbf1771e0adb" providerId="LiveId" clId="{2A1C5E05-3B59-4010-A4C8-1C1FD40D8FA1}" dt="2024-09-02T20:18:56.726" v="224" actId="113"/>
          <ac:spMkLst>
            <pc:docMk/>
            <pc:sldMk cId="2293516560" sldId="264"/>
            <ac:spMk id="2" creationId="{8BDBC54F-6365-2C36-FF16-5821D9EFFE5E}"/>
          </ac:spMkLst>
        </pc:spChg>
        <pc:spChg chg="add mod">
          <ac:chgData name="R A A Z" userId="2a23cbf1771e0adb" providerId="LiveId" clId="{2A1C5E05-3B59-4010-A4C8-1C1FD40D8FA1}" dt="2024-09-06T00:23:44.379" v="396" actId="20577"/>
          <ac:spMkLst>
            <pc:docMk/>
            <pc:sldMk cId="2293516560" sldId="264"/>
            <ac:spMk id="3" creationId="{E6B55662-B03F-EE56-6028-B3A30BD32005}"/>
          </ac:spMkLst>
        </pc:spChg>
      </pc:sldChg>
      <pc:sldChg chg="addSp new mod">
        <pc:chgData name="R A A Z" userId="2a23cbf1771e0adb" providerId="LiveId" clId="{2A1C5E05-3B59-4010-A4C8-1C1FD40D8FA1}" dt="2024-08-25T20:40:13.676" v="46" actId="22"/>
        <pc:sldMkLst>
          <pc:docMk/>
          <pc:sldMk cId="2419454284" sldId="265"/>
        </pc:sldMkLst>
        <pc:picChg chg="add">
          <ac:chgData name="R A A Z" userId="2a23cbf1771e0adb" providerId="LiveId" clId="{2A1C5E05-3B59-4010-A4C8-1C1FD40D8FA1}" dt="2024-08-25T20:40:13.676" v="46" actId="22"/>
          <ac:picMkLst>
            <pc:docMk/>
            <pc:sldMk cId="2419454284" sldId="265"/>
            <ac:picMk id="3" creationId="{5F0754E8-C297-47E7-3AC4-C461B30FE7F6}"/>
          </ac:picMkLst>
        </pc:picChg>
      </pc:sldChg>
      <pc:sldChg chg="addSp new mod">
        <pc:chgData name="R A A Z" userId="2a23cbf1771e0adb" providerId="LiveId" clId="{2A1C5E05-3B59-4010-A4C8-1C1FD40D8FA1}" dt="2024-08-25T20:40:46.792" v="47" actId="22"/>
        <pc:sldMkLst>
          <pc:docMk/>
          <pc:sldMk cId="306192717" sldId="266"/>
        </pc:sldMkLst>
        <pc:picChg chg="add">
          <ac:chgData name="R A A Z" userId="2a23cbf1771e0adb" providerId="LiveId" clId="{2A1C5E05-3B59-4010-A4C8-1C1FD40D8FA1}" dt="2024-08-25T20:40:46.792" v="47" actId="22"/>
          <ac:picMkLst>
            <pc:docMk/>
            <pc:sldMk cId="306192717" sldId="266"/>
            <ac:picMk id="3" creationId="{90D152ED-B57C-586A-3F90-844796A67CD9}"/>
          </ac:picMkLst>
        </pc:picChg>
      </pc:sldChg>
      <pc:sldChg chg="addSp modSp new mod setBg">
        <pc:chgData name="R A A Z" userId="2a23cbf1771e0adb" providerId="LiveId" clId="{2A1C5E05-3B59-4010-A4C8-1C1FD40D8FA1}" dt="2024-09-06T00:57:20.530" v="626" actId="1076"/>
        <pc:sldMkLst>
          <pc:docMk/>
          <pc:sldMk cId="2097391806" sldId="267"/>
        </pc:sldMkLst>
        <pc:spChg chg="add mod">
          <ac:chgData name="R A A Z" userId="2a23cbf1771e0adb" providerId="LiveId" clId="{2A1C5E05-3B59-4010-A4C8-1C1FD40D8FA1}" dt="2024-09-06T00:57:20.530" v="626" actId="1076"/>
          <ac:spMkLst>
            <pc:docMk/>
            <pc:sldMk cId="2097391806" sldId="267"/>
            <ac:spMk id="2" creationId="{9E4C03CE-8A75-FEEF-0E8E-FCA90ECC039A}"/>
          </ac:spMkLst>
        </pc:spChg>
      </pc:sldChg>
      <pc:sldChg chg="addSp delSp modSp new mod setBg">
        <pc:chgData name="R A A Z" userId="2a23cbf1771e0adb" providerId="LiveId" clId="{2A1C5E05-3B59-4010-A4C8-1C1FD40D8FA1}" dt="2024-09-06T00:46:49.998" v="536" actId="20577"/>
        <pc:sldMkLst>
          <pc:docMk/>
          <pc:sldMk cId="1259038790" sldId="268"/>
        </pc:sldMkLst>
        <pc:spChg chg="add del mod">
          <ac:chgData name="R A A Z" userId="2a23cbf1771e0adb" providerId="LiveId" clId="{2A1C5E05-3B59-4010-A4C8-1C1FD40D8FA1}" dt="2024-09-06T00:46:49.998" v="536" actId="20577"/>
          <ac:spMkLst>
            <pc:docMk/>
            <pc:sldMk cId="1259038790" sldId="268"/>
            <ac:spMk id="2" creationId="{D8504C0A-9E13-FB9F-07A1-7EAFC56090BF}"/>
          </ac:spMkLst>
        </pc:spChg>
        <pc:spChg chg="add del mod">
          <ac:chgData name="R A A Z" userId="2a23cbf1771e0adb" providerId="LiveId" clId="{2A1C5E05-3B59-4010-A4C8-1C1FD40D8FA1}" dt="2024-09-06T00:35:13.534" v="422" actId="14100"/>
          <ac:spMkLst>
            <pc:docMk/>
            <pc:sldMk cId="1259038790" sldId="268"/>
            <ac:spMk id="3" creationId="{79EE7642-B321-3AFF-D50C-BA418C05A5CD}"/>
          </ac:spMkLst>
        </pc:spChg>
        <pc:spChg chg="add">
          <ac:chgData name="R A A Z" userId="2a23cbf1771e0adb" providerId="LiveId" clId="{2A1C5E05-3B59-4010-A4C8-1C1FD40D8FA1}" dt="2024-09-06T00:35:23.102" v="424"/>
          <ac:spMkLst>
            <pc:docMk/>
            <pc:sldMk cId="1259038790" sldId="268"/>
            <ac:spMk id="4" creationId="{044AAA27-E2F3-7888-6109-705A5C83FB69}"/>
          </ac:spMkLst>
        </pc:spChg>
      </pc:sldChg>
      <pc:sldChg chg="addSp modSp new mod setBg">
        <pc:chgData name="R A A Z" userId="2a23cbf1771e0adb" providerId="LiveId" clId="{2A1C5E05-3B59-4010-A4C8-1C1FD40D8FA1}" dt="2024-09-06T00:56:36.183" v="624" actId="20577"/>
        <pc:sldMkLst>
          <pc:docMk/>
          <pc:sldMk cId="3726452258" sldId="269"/>
        </pc:sldMkLst>
        <pc:spChg chg="add mod">
          <ac:chgData name="R A A Z" userId="2a23cbf1771e0adb" providerId="LiveId" clId="{2A1C5E05-3B59-4010-A4C8-1C1FD40D8FA1}" dt="2024-09-06T00:56:36.183" v="624" actId="20577"/>
          <ac:spMkLst>
            <pc:docMk/>
            <pc:sldMk cId="3726452258" sldId="269"/>
            <ac:spMk id="2" creationId="{754FB424-2960-CF3A-82CC-D69AF6BA5095}"/>
          </ac:spMkLst>
        </pc:spChg>
      </pc:sldChg>
      <pc:sldChg chg="addSp modSp new mod setBg">
        <pc:chgData name="R A A Z" userId="2a23cbf1771e0adb" providerId="LiveId" clId="{2A1C5E05-3B59-4010-A4C8-1C1FD40D8FA1}" dt="2024-09-06T00:46:35.053" v="528" actId="20577"/>
        <pc:sldMkLst>
          <pc:docMk/>
          <pc:sldMk cId="3958215560" sldId="270"/>
        </pc:sldMkLst>
        <pc:spChg chg="add mod">
          <ac:chgData name="R A A Z" userId="2a23cbf1771e0adb" providerId="LiveId" clId="{2A1C5E05-3B59-4010-A4C8-1C1FD40D8FA1}" dt="2024-09-06T00:46:35.053" v="528" actId="20577"/>
          <ac:spMkLst>
            <pc:docMk/>
            <pc:sldMk cId="3958215560" sldId="270"/>
            <ac:spMk id="2" creationId="{841A9734-9854-88E1-6248-E2671891EFDE}"/>
          </ac:spMkLst>
        </pc:spChg>
      </pc:sldChg>
      <pc:sldChg chg="addSp modSp new mod setBg">
        <pc:chgData name="R A A Z" userId="2a23cbf1771e0adb" providerId="LiveId" clId="{2A1C5E05-3B59-4010-A4C8-1C1FD40D8FA1}" dt="2024-09-06T00:48:01.560" v="566" actId="113"/>
        <pc:sldMkLst>
          <pc:docMk/>
          <pc:sldMk cId="208371028" sldId="271"/>
        </pc:sldMkLst>
        <pc:spChg chg="add mod">
          <ac:chgData name="R A A Z" userId="2a23cbf1771e0adb" providerId="LiveId" clId="{2A1C5E05-3B59-4010-A4C8-1C1FD40D8FA1}" dt="2024-09-06T00:48:01.560" v="566" actId="113"/>
          <ac:spMkLst>
            <pc:docMk/>
            <pc:sldMk cId="208371028" sldId="271"/>
            <ac:spMk id="2" creationId="{902B5AE2-45D8-479C-AB28-692246B977CA}"/>
          </ac:spMkLst>
        </pc:spChg>
      </pc:sldChg>
      <pc:sldChg chg="addSp modSp new mod setBg">
        <pc:chgData name="R A A Z" userId="2a23cbf1771e0adb" providerId="LiveId" clId="{2A1C5E05-3B59-4010-A4C8-1C1FD40D8FA1}" dt="2024-09-06T00:49:30.249" v="588" actId="113"/>
        <pc:sldMkLst>
          <pc:docMk/>
          <pc:sldMk cId="732315584" sldId="272"/>
        </pc:sldMkLst>
        <pc:spChg chg="add mod">
          <ac:chgData name="R A A Z" userId="2a23cbf1771e0adb" providerId="LiveId" clId="{2A1C5E05-3B59-4010-A4C8-1C1FD40D8FA1}" dt="2024-09-06T00:49:30.249" v="588" actId="113"/>
          <ac:spMkLst>
            <pc:docMk/>
            <pc:sldMk cId="732315584" sldId="272"/>
            <ac:spMk id="2" creationId="{54C66748-9ADA-F5BE-5F92-BDCEB68A1581}"/>
          </ac:spMkLst>
        </pc:spChg>
      </pc:sldChg>
      <pc:sldChg chg="addSp modSp new mod">
        <pc:chgData name="R A A Z" userId="2a23cbf1771e0adb" providerId="LiveId" clId="{2A1C5E05-3B59-4010-A4C8-1C1FD40D8FA1}" dt="2024-09-06T00:55:55.923" v="620" actId="20577"/>
        <pc:sldMkLst>
          <pc:docMk/>
          <pc:sldMk cId="852032771" sldId="273"/>
        </pc:sldMkLst>
        <pc:spChg chg="add mod">
          <ac:chgData name="R A A Z" userId="2a23cbf1771e0adb" providerId="LiveId" clId="{2A1C5E05-3B59-4010-A4C8-1C1FD40D8FA1}" dt="2024-09-06T00:55:55.923" v="620" actId="20577"/>
          <ac:spMkLst>
            <pc:docMk/>
            <pc:sldMk cId="852032771" sldId="273"/>
            <ac:spMk id="2" creationId="{3A2C6C71-9E46-D876-CC0A-05E5D144181B}"/>
          </ac:spMkLst>
        </pc:spChg>
      </pc:sldChg>
      <pc:sldChg chg="addSp modSp new mod">
        <pc:chgData name="R A A Z" userId="2a23cbf1771e0adb" providerId="LiveId" clId="{2A1C5E05-3B59-4010-A4C8-1C1FD40D8FA1}" dt="2024-09-06T00:55:42.507" v="619" actId="1076"/>
        <pc:sldMkLst>
          <pc:docMk/>
          <pc:sldMk cId="1322662589" sldId="274"/>
        </pc:sldMkLst>
        <pc:spChg chg="add mod">
          <ac:chgData name="R A A Z" userId="2a23cbf1771e0adb" providerId="LiveId" clId="{2A1C5E05-3B59-4010-A4C8-1C1FD40D8FA1}" dt="2024-09-06T00:55:42.507" v="619" actId="1076"/>
          <ac:spMkLst>
            <pc:docMk/>
            <pc:sldMk cId="1322662589" sldId="274"/>
            <ac:spMk id="2" creationId="{75AC86D3-8FD1-4F47-A319-7D0542E48B2F}"/>
          </ac:spMkLst>
        </pc:spChg>
        <pc:spChg chg="add mod">
          <ac:chgData name="R A A Z" userId="2a23cbf1771e0adb" providerId="LiveId" clId="{2A1C5E05-3B59-4010-A4C8-1C1FD40D8FA1}" dt="2024-09-06T00:50:42.056" v="616" actId="113"/>
          <ac:spMkLst>
            <pc:docMk/>
            <pc:sldMk cId="1322662589" sldId="274"/>
            <ac:spMk id="3" creationId="{FEA98CA3-48B3-4DBE-9E0C-0B6E64ED716E}"/>
          </ac:spMkLst>
        </pc:spChg>
      </pc:sldChg>
      <pc:sldMasterChg chg="setBg modSldLayout">
        <pc:chgData name="R A A Z" userId="2a23cbf1771e0adb" providerId="LiveId" clId="{2A1C5E05-3B59-4010-A4C8-1C1FD40D8FA1}" dt="2024-09-06T00:40:47.106" v="444"/>
        <pc:sldMasterMkLst>
          <pc:docMk/>
          <pc:sldMasterMk cId="1889202693" sldId="2147483648"/>
        </pc:sldMasterMkLst>
        <pc:sldLayoutChg chg="setBg">
          <pc:chgData name="R A A Z" userId="2a23cbf1771e0adb" providerId="LiveId" clId="{2A1C5E05-3B59-4010-A4C8-1C1FD40D8FA1}" dt="2024-09-06T00:40:47.106" v="444"/>
          <pc:sldLayoutMkLst>
            <pc:docMk/>
            <pc:sldMasterMk cId="1889202693" sldId="2147483648"/>
            <pc:sldLayoutMk cId="2254931142" sldId="2147483649"/>
          </pc:sldLayoutMkLst>
        </pc:sldLayoutChg>
        <pc:sldLayoutChg chg="setBg">
          <pc:chgData name="R A A Z" userId="2a23cbf1771e0adb" providerId="LiveId" clId="{2A1C5E05-3B59-4010-A4C8-1C1FD40D8FA1}" dt="2024-09-06T00:40:47.106" v="444"/>
          <pc:sldLayoutMkLst>
            <pc:docMk/>
            <pc:sldMasterMk cId="1889202693" sldId="2147483648"/>
            <pc:sldLayoutMk cId="4280903" sldId="2147483650"/>
          </pc:sldLayoutMkLst>
        </pc:sldLayoutChg>
        <pc:sldLayoutChg chg="setBg">
          <pc:chgData name="R A A Z" userId="2a23cbf1771e0adb" providerId="LiveId" clId="{2A1C5E05-3B59-4010-A4C8-1C1FD40D8FA1}" dt="2024-09-06T00:40:47.106" v="444"/>
          <pc:sldLayoutMkLst>
            <pc:docMk/>
            <pc:sldMasterMk cId="1889202693" sldId="2147483648"/>
            <pc:sldLayoutMk cId="85703911" sldId="2147483651"/>
          </pc:sldLayoutMkLst>
        </pc:sldLayoutChg>
        <pc:sldLayoutChg chg="setBg">
          <pc:chgData name="R A A Z" userId="2a23cbf1771e0adb" providerId="LiveId" clId="{2A1C5E05-3B59-4010-A4C8-1C1FD40D8FA1}" dt="2024-09-06T00:40:47.106" v="444"/>
          <pc:sldLayoutMkLst>
            <pc:docMk/>
            <pc:sldMasterMk cId="1889202693" sldId="2147483648"/>
            <pc:sldLayoutMk cId="112274756" sldId="2147483652"/>
          </pc:sldLayoutMkLst>
        </pc:sldLayoutChg>
        <pc:sldLayoutChg chg="setBg">
          <pc:chgData name="R A A Z" userId="2a23cbf1771e0adb" providerId="LiveId" clId="{2A1C5E05-3B59-4010-A4C8-1C1FD40D8FA1}" dt="2024-09-06T00:40:47.106" v="444"/>
          <pc:sldLayoutMkLst>
            <pc:docMk/>
            <pc:sldMasterMk cId="1889202693" sldId="2147483648"/>
            <pc:sldLayoutMk cId="3225207554" sldId="2147483653"/>
          </pc:sldLayoutMkLst>
        </pc:sldLayoutChg>
        <pc:sldLayoutChg chg="setBg">
          <pc:chgData name="R A A Z" userId="2a23cbf1771e0adb" providerId="LiveId" clId="{2A1C5E05-3B59-4010-A4C8-1C1FD40D8FA1}" dt="2024-09-06T00:40:47.106" v="444"/>
          <pc:sldLayoutMkLst>
            <pc:docMk/>
            <pc:sldMasterMk cId="1889202693" sldId="2147483648"/>
            <pc:sldLayoutMk cId="1258223709" sldId="2147483654"/>
          </pc:sldLayoutMkLst>
        </pc:sldLayoutChg>
        <pc:sldLayoutChg chg="setBg">
          <pc:chgData name="R A A Z" userId="2a23cbf1771e0adb" providerId="LiveId" clId="{2A1C5E05-3B59-4010-A4C8-1C1FD40D8FA1}" dt="2024-09-06T00:40:47.106" v="444"/>
          <pc:sldLayoutMkLst>
            <pc:docMk/>
            <pc:sldMasterMk cId="1889202693" sldId="2147483648"/>
            <pc:sldLayoutMk cId="527875495" sldId="2147483655"/>
          </pc:sldLayoutMkLst>
        </pc:sldLayoutChg>
        <pc:sldLayoutChg chg="setBg">
          <pc:chgData name="R A A Z" userId="2a23cbf1771e0adb" providerId="LiveId" clId="{2A1C5E05-3B59-4010-A4C8-1C1FD40D8FA1}" dt="2024-09-06T00:40:47.106" v="444"/>
          <pc:sldLayoutMkLst>
            <pc:docMk/>
            <pc:sldMasterMk cId="1889202693" sldId="2147483648"/>
            <pc:sldLayoutMk cId="3891424933" sldId="2147483656"/>
          </pc:sldLayoutMkLst>
        </pc:sldLayoutChg>
        <pc:sldLayoutChg chg="setBg">
          <pc:chgData name="R A A Z" userId="2a23cbf1771e0adb" providerId="LiveId" clId="{2A1C5E05-3B59-4010-A4C8-1C1FD40D8FA1}" dt="2024-09-06T00:40:47.106" v="444"/>
          <pc:sldLayoutMkLst>
            <pc:docMk/>
            <pc:sldMasterMk cId="1889202693" sldId="2147483648"/>
            <pc:sldLayoutMk cId="1875451627" sldId="2147483657"/>
          </pc:sldLayoutMkLst>
        </pc:sldLayoutChg>
        <pc:sldLayoutChg chg="setBg">
          <pc:chgData name="R A A Z" userId="2a23cbf1771e0adb" providerId="LiveId" clId="{2A1C5E05-3B59-4010-A4C8-1C1FD40D8FA1}" dt="2024-09-06T00:40:47.106" v="444"/>
          <pc:sldLayoutMkLst>
            <pc:docMk/>
            <pc:sldMasterMk cId="1889202693" sldId="2147483648"/>
            <pc:sldLayoutMk cId="563029533" sldId="2147483658"/>
          </pc:sldLayoutMkLst>
        </pc:sldLayoutChg>
        <pc:sldLayoutChg chg="setBg">
          <pc:chgData name="R A A Z" userId="2a23cbf1771e0adb" providerId="LiveId" clId="{2A1C5E05-3B59-4010-A4C8-1C1FD40D8FA1}" dt="2024-09-06T00:40:47.106" v="444"/>
          <pc:sldLayoutMkLst>
            <pc:docMk/>
            <pc:sldMasterMk cId="1889202693" sldId="2147483648"/>
            <pc:sldLayoutMk cId="4100828717"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B931D-FB46-256D-A8B6-81A9CF6F60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BE9F6B-BB21-8E14-EB57-0553787E2D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7CBF0B-7188-EB96-9F32-F96C7FE82287}"/>
              </a:ext>
            </a:extLst>
          </p:cNvPr>
          <p:cNvSpPr>
            <a:spLocks noGrp="1"/>
          </p:cNvSpPr>
          <p:nvPr>
            <p:ph type="dt" sz="half" idx="10"/>
          </p:nvPr>
        </p:nvSpPr>
        <p:spPr/>
        <p:txBody>
          <a:bodyPr/>
          <a:lstStyle/>
          <a:p>
            <a:fld id="{421E5983-3DE8-41A0-8669-576F71DB6A61}" type="datetimeFigureOut">
              <a:rPr lang="en-IN" smtClean="0"/>
              <a:t>06-09-2024</a:t>
            </a:fld>
            <a:endParaRPr lang="en-IN"/>
          </a:p>
        </p:txBody>
      </p:sp>
      <p:sp>
        <p:nvSpPr>
          <p:cNvPr id="5" name="Footer Placeholder 4">
            <a:extLst>
              <a:ext uri="{FF2B5EF4-FFF2-40B4-BE49-F238E27FC236}">
                <a16:creationId xmlns:a16="http://schemas.microsoft.com/office/drawing/2014/main" id="{BCA25D69-20E3-54CF-8D45-CC900AABB4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EC51B5-A513-5B62-5862-123502290135}"/>
              </a:ext>
            </a:extLst>
          </p:cNvPr>
          <p:cNvSpPr>
            <a:spLocks noGrp="1"/>
          </p:cNvSpPr>
          <p:nvPr>
            <p:ph type="sldNum" sz="quarter" idx="12"/>
          </p:nvPr>
        </p:nvSpPr>
        <p:spPr/>
        <p:txBody>
          <a:bodyPr/>
          <a:lstStyle/>
          <a:p>
            <a:fld id="{5E610464-E038-4C62-A629-ED121195CEA3}" type="slidenum">
              <a:rPr lang="en-IN" smtClean="0"/>
              <a:t>‹#›</a:t>
            </a:fld>
            <a:endParaRPr lang="en-IN"/>
          </a:p>
        </p:txBody>
      </p:sp>
    </p:spTree>
    <p:extLst>
      <p:ext uri="{BB962C8B-B14F-4D97-AF65-F5344CB8AC3E}">
        <p14:creationId xmlns:p14="http://schemas.microsoft.com/office/powerpoint/2010/main" val="225493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0AF51-B266-97E7-29E8-7CA3E5B16A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B32B12-DEE8-AF0D-55F6-474E34C10B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E540B9-C9B7-DC3F-FA7F-8C7B7766C0F5}"/>
              </a:ext>
            </a:extLst>
          </p:cNvPr>
          <p:cNvSpPr>
            <a:spLocks noGrp="1"/>
          </p:cNvSpPr>
          <p:nvPr>
            <p:ph type="dt" sz="half" idx="10"/>
          </p:nvPr>
        </p:nvSpPr>
        <p:spPr/>
        <p:txBody>
          <a:bodyPr/>
          <a:lstStyle/>
          <a:p>
            <a:fld id="{421E5983-3DE8-41A0-8669-576F71DB6A61}" type="datetimeFigureOut">
              <a:rPr lang="en-IN" smtClean="0"/>
              <a:t>06-09-2024</a:t>
            </a:fld>
            <a:endParaRPr lang="en-IN"/>
          </a:p>
        </p:txBody>
      </p:sp>
      <p:sp>
        <p:nvSpPr>
          <p:cNvPr id="5" name="Footer Placeholder 4">
            <a:extLst>
              <a:ext uri="{FF2B5EF4-FFF2-40B4-BE49-F238E27FC236}">
                <a16:creationId xmlns:a16="http://schemas.microsoft.com/office/drawing/2014/main" id="{B6B25250-3F33-7A76-9B31-AD531F3752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B538AF-A309-275C-4E70-A96AF0A05067}"/>
              </a:ext>
            </a:extLst>
          </p:cNvPr>
          <p:cNvSpPr>
            <a:spLocks noGrp="1"/>
          </p:cNvSpPr>
          <p:nvPr>
            <p:ph type="sldNum" sz="quarter" idx="12"/>
          </p:nvPr>
        </p:nvSpPr>
        <p:spPr/>
        <p:txBody>
          <a:bodyPr/>
          <a:lstStyle/>
          <a:p>
            <a:fld id="{5E610464-E038-4C62-A629-ED121195CEA3}" type="slidenum">
              <a:rPr lang="en-IN" smtClean="0"/>
              <a:t>‹#›</a:t>
            </a:fld>
            <a:endParaRPr lang="en-IN"/>
          </a:p>
        </p:txBody>
      </p:sp>
    </p:spTree>
    <p:extLst>
      <p:ext uri="{BB962C8B-B14F-4D97-AF65-F5344CB8AC3E}">
        <p14:creationId xmlns:p14="http://schemas.microsoft.com/office/powerpoint/2010/main" val="563029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5700E5-4893-669E-4E86-1C7670C071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21632A-1487-B970-4BDD-CF1F63A2F9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9A0616-BB69-001F-D13E-7A23488F79D4}"/>
              </a:ext>
            </a:extLst>
          </p:cNvPr>
          <p:cNvSpPr>
            <a:spLocks noGrp="1"/>
          </p:cNvSpPr>
          <p:nvPr>
            <p:ph type="dt" sz="half" idx="10"/>
          </p:nvPr>
        </p:nvSpPr>
        <p:spPr/>
        <p:txBody>
          <a:bodyPr/>
          <a:lstStyle/>
          <a:p>
            <a:fld id="{421E5983-3DE8-41A0-8669-576F71DB6A61}" type="datetimeFigureOut">
              <a:rPr lang="en-IN" smtClean="0"/>
              <a:t>06-09-2024</a:t>
            </a:fld>
            <a:endParaRPr lang="en-IN"/>
          </a:p>
        </p:txBody>
      </p:sp>
      <p:sp>
        <p:nvSpPr>
          <p:cNvPr id="5" name="Footer Placeholder 4">
            <a:extLst>
              <a:ext uri="{FF2B5EF4-FFF2-40B4-BE49-F238E27FC236}">
                <a16:creationId xmlns:a16="http://schemas.microsoft.com/office/drawing/2014/main" id="{A7DF6ED8-8FA3-6A90-13D6-EC8A00C96E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A1F95A-A5D4-1E1B-A01F-5D83C3BF664B}"/>
              </a:ext>
            </a:extLst>
          </p:cNvPr>
          <p:cNvSpPr>
            <a:spLocks noGrp="1"/>
          </p:cNvSpPr>
          <p:nvPr>
            <p:ph type="sldNum" sz="quarter" idx="12"/>
          </p:nvPr>
        </p:nvSpPr>
        <p:spPr/>
        <p:txBody>
          <a:bodyPr/>
          <a:lstStyle/>
          <a:p>
            <a:fld id="{5E610464-E038-4C62-A629-ED121195CEA3}" type="slidenum">
              <a:rPr lang="en-IN" smtClean="0"/>
              <a:t>‹#›</a:t>
            </a:fld>
            <a:endParaRPr lang="en-IN"/>
          </a:p>
        </p:txBody>
      </p:sp>
    </p:spTree>
    <p:extLst>
      <p:ext uri="{BB962C8B-B14F-4D97-AF65-F5344CB8AC3E}">
        <p14:creationId xmlns:p14="http://schemas.microsoft.com/office/powerpoint/2010/main" val="4100828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693A-454E-4DAF-9773-3E22A0BC8E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ABC40F-0615-76AF-87EE-36576AB6B8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AA1737-A967-AC06-7C9C-B694EEE9526F}"/>
              </a:ext>
            </a:extLst>
          </p:cNvPr>
          <p:cNvSpPr>
            <a:spLocks noGrp="1"/>
          </p:cNvSpPr>
          <p:nvPr>
            <p:ph type="dt" sz="half" idx="10"/>
          </p:nvPr>
        </p:nvSpPr>
        <p:spPr/>
        <p:txBody>
          <a:bodyPr/>
          <a:lstStyle/>
          <a:p>
            <a:fld id="{421E5983-3DE8-41A0-8669-576F71DB6A61}" type="datetimeFigureOut">
              <a:rPr lang="en-IN" smtClean="0"/>
              <a:t>06-09-2024</a:t>
            </a:fld>
            <a:endParaRPr lang="en-IN"/>
          </a:p>
        </p:txBody>
      </p:sp>
      <p:sp>
        <p:nvSpPr>
          <p:cNvPr id="5" name="Footer Placeholder 4">
            <a:extLst>
              <a:ext uri="{FF2B5EF4-FFF2-40B4-BE49-F238E27FC236}">
                <a16:creationId xmlns:a16="http://schemas.microsoft.com/office/drawing/2014/main" id="{DAE4A87A-2AC2-27F5-22E0-61AD4F4C4E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EC8619-5BEC-503F-DBDA-30892CB6AC9F}"/>
              </a:ext>
            </a:extLst>
          </p:cNvPr>
          <p:cNvSpPr>
            <a:spLocks noGrp="1"/>
          </p:cNvSpPr>
          <p:nvPr>
            <p:ph type="sldNum" sz="quarter" idx="12"/>
          </p:nvPr>
        </p:nvSpPr>
        <p:spPr/>
        <p:txBody>
          <a:bodyPr/>
          <a:lstStyle/>
          <a:p>
            <a:fld id="{5E610464-E038-4C62-A629-ED121195CEA3}" type="slidenum">
              <a:rPr lang="en-IN" smtClean="0"/>
              <a:t>‹#›</a:t>
            </a:fld>
            <a:endParaRPr lang="en-IN"/>
          </a:p>
        </p:txBody>
      </p:sp>
    </p:spTree>
    <p:extLst>
      <p:ext uri="{BB962C8B-B14F-4D97-AF65-F5344CB8AC3E}">
        <p14:creationId xmlns:p14="http://schemas.microsoft.com/office/powerpoint/2010/main" val="428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1420-5305-C251-FB6F-3304491296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89C860-0607-82BF-C981-EE75C8227CC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26CE8C-5583-802F-0493-DF40C34137C0}"/>
              </a:ext>
            </a:extLst>
          </p:cNvPr>
          <p:cNvSpPr>
            <a:spLocks noGrp="1"/>
          </p:cNvSpPr>
          <p:nvPr>
            <p:ph type="dt" sz="half" idx="10"/>
          </p:nvPr>
        </p:nvSpPr>
        <p:spPr/>
        <p:txBody>
          <a:bodyPr/>
          <a:lstStyle/>
          <a:p>
            <a:fld id="{421E5983-3DE8-41A0-8669-576F71DB6A61}" type="datetimeFigureOut">
              <a:rPr lang="en-IN" smtClean="0"/>
              <a:t>06-09-2024</a:t>
            </a:fld>
            <a:endParaRPr lang="en-IN"/>
          </a:p>
        </p:txBody>
      </p:sp>
      <p:sp>
        <p:nvSpPr>
          <p:cNvPr id="5" name="Footer Placeholder 4">
            <a:extLst>
              <a:ext uri="{FF2B5EF4-FFF2-40B4-BE49-F238E27FC236}">
                <a16:creationId xmlns:a16="http://schemas.microsoft.com/office/drawing/2014/main" id="{2FB8202E-CD9F-BAD9-6A11-463CD0ECB2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E6F79E-F9E6-6433-11BB-FB2134278ADD}"/>
              </a:ext>
            </a:extLst>
          </p:cNvPr>
          <p:cNvSpPr>
            <a:spLocks noGrp="1"/>
          </p:cNvSpPr>
          <p:nvPr>
            <p:ph type="sldNum" sz="quarter" idx="12"/>
          </p:nvPr>
        </p:nvSpPr>
        <p:spPr/>
        <p:txBody>
          <a:bodyPr/>
          <a:lstStyle/>
          <a:p>
            <a:fld id="{5E610464-E038-4C62-A629-ED121195CEA3}" type="slidenum">
              <a:rPr lang="en-IN" smtClean="0"/>
              <a:t>‹#›</a:t>
            </a:fld>
            <a:endParaRPr lang="en-IN"/>
          </a:p>
        </p:txBody>
      </p:sp>
    </p:spTree>
    <p:extLst>
      <p:ext uri="{BB962C8B-B14F-4D97-AF65-F5344CB8AC3E}">
        <p14:creationId xmlns:p14="http://schemas.microsoft.com/office/powerpoint/2010/main" val="85703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FCD7-5618-EED1-7503-C9BC738C62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50F95B-5F53-D988-AA00-964B2AA07C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3AE900-75E8-742D-7B1C-B2B78B53C6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E840F1-96B7-5F5D-6233-97FC0DC351E4}"/>
              </a:ext>
            </a:extLst>
          </p:cNvPr>
          <p:cNvSpPr>
            <a:spLocks noGrp="1"/>
          </p:cNvSpPr>
          <p:nvPr>
            <p:ph type="dt" sz="half" idx="10"/>
          </p:nvPr>
        </p:nvSpPr>
        <p:spPr/>
        <p:txBody>
          <a:bodyPr/>
          <a:lstStyle/>
          <a:p>
            <a:fld id="{421E5983-3DE8-41A0-8669-576F71DB6A61}" type="datetimeFigureOut">
              <a:rPr lang="en-IN" smtClean="0"/>
              <a:t>06-09-2024</a:t>
            </a:fld>
            <a:endParaRPr lang="en-IN"/>
          </a:p>
        </p:txBody>
      </p:sp>
      <p:sp>
        <p:nvSpPr>
          <p:cNvPr id="6" name="Footer Placeholder 5">
            <a:extLst>
              <a:ext uri="{FF2B5EF4-FFF2-40B4-BE49-F238E27FC236}">
                <a16:creationId xmlns:a16="http://schemas.microsoft.com/office/drawing/2014/main" id="{6BE1B6AF-77F3-E166-D8E7-E70565C66C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022B6C-580C-2E05-676C-A262E05A3CD4}"/>
              </a:ext>
            </a:extLst>
          </p:cNvPr>
          <p:cNvSpPr>
            <a:spLocks noGrp="1"/>
          </p:cNvSpPr>
          <p:nvPr>
            <p:ph type="sldNum" sz="quarter" idx="12"/>
          </p:nvPr>
        </p:nvSpPr>
        <p:spPr/>
        <p:txBody>
          <a:bodyPr/>
          <a:lstStyle/>
          <a:p>
            <a:fld id="{5E610464-E038-4C62-A629-ED121195CEA3}" type="slidenum">
              <a:rPr lang="en-IN" smtClean="0"/>
              <a:t>‹#›</a:t>
            </a:fld>
            <a:endParaRPr lang="en-IN"/>
          </a:p>
        </p:txBody>
      </p:sp>
    </p:spTree>
    <p:extLst>
      <p:ext uri="{BB962C8B-B14F-4D97-AF65-F5344CB8AC3E}">
        <p14:creationId xmlns:p14="http://schemas.microsoft.com/office/powerpoint/2010/main" val="112274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2E9FD-8611-6A05-DDF0-789ABE3E03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F0584D-A52A-D5FF-0C2B-36C1763604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3DC297-D157-3988-DF6E-7D72804FCF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1C2378-57BD-1005-D9C6-F6DA04848D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1ACBFC-9298-A047-74AA-1CAC34385E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3A32DF-0B1E-12F3-5E08-D2DD7A2C7225}"/>
              </a:ext>
            </a:extLst>
          </p:cNvPr>
          <p:cNvSpPr>
            <a:spLocks noGrp="1"/>
          </p:cNvSpPr>
          <p:nvPr>
            <p:ph type="dt" sz="half" idx="10"/>
          </p:nvPr>
        </p:nvSpPr>
        <p:spPr/>
        <p:txBody>
          <a:bodyPr/>
          <a:lstStyle/>
          <a:p>
            <a:fld id="{421E5983-3DE8-41A0-8669-576F71DB6A61}" type="datetimeFigureOut">
              <a:rPr lang="en-IN" smtClean="0"/>
              <a:t>06-09-2024</a:t>
            </a:fld>
            <a:endParaRPr lang="en-IN"/>
          </a:p>
        </p:txBody>
      </p:sp>
      <p:sp>
        <p:nvSpPr>
          <p:cNvPr id="8" name="Footer Placeholder 7">
            <a:extLst>
              <a:ext uri="{FF2B5EF4-FFF2-40B4-BE49-F238E27FC236}">
                <a16:creationId xmlns:a16="http://schemas.microsoft.com/office/drawing/2014/main" id="{0BE671E3-6374-F72A-047B-E8BEAE707F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88DCAA-0751-FB00-CD84-0C14DE2B0747}"/>
              </a:ext>
            </a:extLst>
          </p:cNvPr>
          <p:cNvSpPr>
            <a:spLocks noGrp="1"/>
          </p:cNvSpPr>
          <p:nvPr>
            <p:ph type="sldNum" sz="quarter" idx="12"/>
          </p:nvPr>
        </p:nvSpPr>
        <p:spPr/>
        <p:txBody>
          <a:bodyPr/>
          <a:lstStyle/>
          <a:p>
            <a:fld id="{5E610464-E038-4C62-A629-ED121195CEA3}" type="slidenum">
              <a:rPr lang="en-IN" smtClean="0"/>
              <a:t>‹#›</a:t>
            </a:fld>
            <a:endParaRPr lang="en-IN"/>
          </a:p>
        </p:txBody>
      </p:sp>
    </p:spTree>
    <p:extLst>
      <p:ext uri="{BB962C8B-B14F-4D97-AF65-F5344CB8AC3E}">
        <p14:creationId xmlns:p14="http://schemas.microsoft.com/office/powerpoint/2010/main" val="3225207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CCE2-7D5F-4B2C-FE91-EBF16449B0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4B9749-23DC-3399-3A42-9E7A4A36DACC}"/>
              </a:ext>
            </a:extLst>
          </p:cNvPr>
          <p:cNvSpPr>
            <a:spLocks noGrp="1"/>
          </p:cNvSpPr>
          <p:nvPr>
            <p:ph type="dt" sz="half" idx="10"/>
          </p:nvPr>
        </p:nvSpPr>
        <p:spPr/>
        <p:txBody>
          <a:bodyPr/>
          <a:lstStyle/>
          <a:p>
            <a:fld id="{421E5983-3DE8-41A0-8669-576F71DB6A61}" type="datetimeFigureOut">
              <a:rPr lang="en-IN" smtClean="0"/>
              <a:t>06-09-2024</a:t>
            </a:fld>
            <a:endParaRPr lang="en-IN"/>
          </a:p>
        </p:txBody>
      </p:sp>
      <p:sp>
        <p:nvSpPr>
          <p:cNvPr id="4" name="Footer Placeholder 3">
            <a:extLst>
              <a:ext uri="{FF2B5EF4-FFF2-40B4-BE49-F238E27FC236}">
                <a16:creationId xmlns:a16="http://schemas.microsoft.com/office/drawing/2014/main" id="{E11455DB-4DB1-2585-3B12-D4439F9FBD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CD9833-0EDC-F0E0-C8E8-BFA25B864B48}"/>
              </a:ext>
            </a:extLst>
          </p:cNvPr>
          <p:cNvSpPr>
            <a:spLocks noGrp="1"/>
          </p:cNvSpPr>
          <p:nvPr>
            <p:ph type="sldNum" sz="quarter" idx="12"/>
          </p:nvPr>
        </p:nvSpPr>
        <p:spPr/>
        <p:txBody>
          <a:bodyPr/>
          <a:lstStyle/>
          <a:p>
            <a:fld id="{5E610464-E038-4C62-A629-ED121195CEA3}" type="slidenum">
              <a:rPr lang="en-IN" smtClean="0"/>
              <a:t>‹#›</a:t>
            </a:fld>
            <a:endParaRPr lang="en-IN"/>
          </a:p>
        </p:txBody>
      </p:sp>
    </p:spTree>
    <p:extLst>
      <p:ext uri="{BB962C8B-B14F-4D97-AF65-F5344CB8AC3E}">
        <p14:creationId xmlns:p14="http://schemas.microsoft.com/office/powerpoint/2010/main" val="1258223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EEEEE6-A03C-58DB-F737-BF878CDB3E07}"/>
              </a:ext>
            </a:extLst>
          </p:cNvPr>
          <p:cNvSpPr>
            <a:spLocks noGrp="1"/>
          </p:cNvSpPr>
          <p:nvPr>
            <p:ph type="dt" sz="half" idx="10"/>
          </p:nvPr>
        </p:nvSpPr>
        <p:spPr/>
        <p:txBody>
          <a:bodyPr/>
          <a:lstStyle/>
          <a:p>
            <a:fld id="{421E5983-3DE8-41A0-8669-576F71DB6A61}" type="datetimeFigureOut">
              <a:rPr lang="en-IN" smtClean="0"/>
              <a:t>06-09-2024</a:t>
            </a:fld>
            <a:endParaRPr lang="en-IN"/>
          </a:p>
        </p:txBody>
      </p:sp>
      <p:sp>
        <p:nvSpPr>
          <p:cNvPr id="3" name="Footer Placeholder 2">
            <a:extLst>
              <a:ext uri="{FF2B5EF4-FFF2-40B4-BE49-F238E27FC236}">
                <a16:creationId xmlns:a16="http://schemas.microsoft.com/office/drawing/2014/main" id="{E061DF0D-7F47-C078-CE6A-F5E1178B4A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DDE33A-5384-F31C-541A-70ABFE7191CD}"/>
              </a:ext>
            </a:extLst>
          </p:cNvPr>
          <p:cNvSpPr>
            <a:spLocks noGrp="1"/>
          </p:cNvSpPr>
          <p:nvPr>
            <p:ph type="sldNum" sz="quarter" idx="12"/>
          </p:nvPr>
        </p:nvSpPr>
        <p:spPr/>
        <p:txBody>
          <a:bodyPr/>
          <a:lstStyle/>
          <a:p>
            <a:fld id="{5E610464-E038-4C62-A629-ED121195CEA3}" type="slidenum">
              <a:rPr lang="en-IN" smtClean="0"/>
              <a:t>‹#›</a:t>
            </a:fld>
            <a:endParaRPr lang="en-IN"/>
          </a:p>
        </p:txBody>
      </p:sp>
    </p:spTree>
    <p:extLst>
      <p:ext uri="{BB962C8B-B14F-4D97-AF65-F5344CB8AC3E}">
        <p14:creationId xmlns:p14="http://schemas.microsoft.com/office/powerpoint/2010/main" val="52787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5E29-060E-07EA-2E12-9CB8B61DD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0565EC-A8FF-7C2C-B39A-0A5169EF76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85D1FB-D78F-719E-69CE-EDEADD6A2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DB41FC-753B-8ED1-BD15-2EFCB90E8D7B}"/>
              </a:ext>
            </a:extLst>
          </p:cNvPr>
          <p:cNvSpPr>
            <a:spLocks noGrp="1"/>
          </p:cNvSpPr>
          <p:nvPr>
            <p:ph type="dt" sz="half" idx="10"/>
          </p:nvPr>
        </p:nvSpPr>
        <p:spPr/>
        <p:txBody>
          <a:bodyPr/>
          <a:lstStyle/>
          <a:p>
            <a:fld id="{421E5983-3DE8-41A0-8669-576F71DB6A61}" type="datetimeFigureOut">
              <a:rPr lang="en-IN" smtClean="0"/>
              <a:t>06-09-2024</a:t>
            </a:fld>
            <a:endParaRPr lang="en-IN"/>
          </a:p>
        </p:txBody>
      </p:sp>
      <p:sp>
        <p:nvSpPr>
          <p:cNvPr id="6" name="Footer Placeholder 5">
            <a:extLst>
              <a:ext uri="{FF2B5EF4-FFF2-40B4-BE49-F238E27FC236}">
                <a16:creationId xmlns:a16="http://schemas.microsoft.com/office/drawing/2014/main" id="{5940E5F5-41A6-B903-331C-89E5860CB2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10C0D8-09C3-6DBF-5302-5A97BFB872C9}"/>
              </a:ext>
            </a:extLst>
          </p:cNvPr>
          <p:cNvSpPr>
            <a:spLocks noGrp="1"/>
          </p:cNvSpPr>
          <p:nvPr>
            <p:ph type="sldNum" sz="quarter" idx="12"/>
          </p:nvPr>
        </p:nvSpPr>
        <p:spPr/>
        <p:txBody>
          <a:bodyPr/>
          <a:lstStyle/>
          <a:p>
            <a:fld id="{5E610464-E038-4C62-A629-ED121195CEA3}" type="slidenum">
              <a:rPr lang="en-IN" smtClean="0"/>
              <a:t>‹#›</a:t>
            </a:fld>
            <a:endParaRPr lang="en-IN"/>
          </a:p>
        </p:txBody>
      </p:sp>
    </p:spTree>
    <p:extLst>
      <p:ext uri="{BB962C8B-B14F-4D97-AF65-F5344CB8AC3E}">
        <p14:creationId xmlns:p14="http://schemas.microsoft.com/office/powerpoint/2010/main" val="389142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6540-FC9B-0619-5068-E10F88D200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B253BD-AFB7-5315-1376-A65FAB12AE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D6A7E8-A64D-4C82-EF41-FF41B6A58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E1C77-66B1-3F75-92C7-BE039DE24268}"/>
              </a:ext>
            </a:extLst>
          </p:cNvPr>
          <p:cNvSpPr>
            <a:spLocks noGrp="1"/>
          </p:cNvSpPr>
          <p:nvPr>
            <p:ph type="dt" sz="half" idx="10"/>
          </p:nvPr>
        </p:nvSpPr>
        <p:spPr/>
        <p:txBody>
          <a:bodyPr/>
          <a:lstStyle/>
          <a:p>
            <a:fld id="{421E5983-3DE8-41A0-8669-576F71DB6A61}" type="datetimeFigureOut">
              <a:rPr lang="en-IN" smtClean="0"/>
              <a:t>06-09-2024</a:t>
            </a:fld>
            <a:endParaRPr lang="en-IN"/>
          </a:p>
        </p:txBody>
      </p:sp>
      <p:sp>
        <p:nvSpPr>
          <p:cNvPr id="6" name="Footer Placeholder 5">
            <a:extLst>
              <a:ext uri="{FF2B5EF4-FFF2-40B4-BE49-F238E27FC236}">
                <a16:creationId xmlns:a16="http://schemas.microsoft.com/office/drawing/2014/main" id="{C8ED0A1D-21D7-1B79-D016-DB822638D7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5DA600-9C6D-D5AC-93E9-98C7A4F88EC4}"/>
              </a:ext>
            </a:extLst>
          </p:cNvPr>
          <p:cNvSpPr>
            <a:spLocks noGrp="1"/>
          </p:cNvSpPr>
          <p:nvPr>
            <p:ph type="sldNum" sz="quarter" idx="12"/>
          </p:nvPr>
        </p:nvSpPr>
        <p:spPr/>
        <p:txBody>
          <a:bodyPr/>
          <a:lstStyle/>
          <a:p>
            <a:fld id="{5E610464-E038-4C62-A629-ED121195CEA3}" type="slidenum">
              <a:rPr lang="en-IN" smtClean="0"/>
              <a:t>‹#›</a:t>
            </a:fld>
            <a:endParaRPr lang="en-IN"/>
          </a:p>
        </p:txBody>
      </p:sp>
    </p:spTree>
    <p:extLst>
      <p:ext uri="{BB962C8B-B14F-4D97-AF65-F5344CB8AC3E}">
        <p14:creationId xmlns:p14="http://schemas.microsoft.com/office/powerpoint/2010/main" val="1875451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DC678C-A0E3-8BF0-2D12-0C98A70202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B33A30-0495-AB39-2E6C-CCE2351B5E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6D0E1E-21EA-F03D-CBC0-93FFA307D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21E5983-3DE8-41A0-8669-576F71DB6A61}" type="datetimeFigureOut">
              <a:rPr lang="en-IN" smtClean="0"/>
              <a:t>06-09-2024</a:t>
            </a:fld>
            <a:endParaRPr lang="en-IN"/>
          </a:p>
        </p:txBody>
      </p:sp>
      <p:sp>
        <p:nvSpPr>
          <p:cNvPr id="5" name="Footer Placeholder 4">
            <a:extLst>
              <a:ext uri="{FF2B5EF4-FFF2-40B4-BE49-F238E27FC236}">
                <a16:creationId xmlns:a16="http://schemas.microsoft.com/office/drawing/2014/main" id="{41EE018F-BA0D-302E-8F12-770BE918AC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C37CE0E-3045-ACDF-1280-7AE3F943CB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E610464-E038-4C62-A629-ED121195CEA3}" type="slidenum">
              <a:rPr lang="en-IN" smtClean="0"/>
              <a:t>‹#›</a:t>
            </a:fld>
            <a:endParaRPr lang="en-IN"/>
          </a:p>
        </p:txBody>
      </p:sp>
    </p:spTree>
    <p:extLst>
      <p:ext uri="{BB962C8B-B14F-4D97-AF65-F5344CB8AC3E}">
        <p14:creationId xmlns:p14="http://schemas.microsoft.com/office/powerpoint/2010/main" val="1889202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ee Virtual Work Experience Programs from Top Companies - Forage">
            <a:extLst>
              <a:ext uri="{FF2B5EF4-FFF2-40B4-BE49-F238E27FC236}">
                <a16:creationId xmlns:a16="http://schemas.microsoft.com/office/drawing/2014/main" id="{CEA4B2A4-475E-A927-D6CF-355D02C152E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90340" y="264805"/>
            <a:ext cx="1094892" cy="3284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blue logo with a black background&#10;&#10;Description automatically generated">
            <a:extLst>
              <a:ext uri="{FF2B5EF4-FFF2-40B4-BE49-F238E27FC236}">
                <a16:creationId xmlns:a16="http://schemas.microsoft.com/office/drawing/2014/main" id="{AD598FCE-797C-96AD-F93D-CB6BC6F050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7705" y="593272"/>
            <a:ext cx="3076590" cy="2755156"/>
          </a:xfrm>
          <a:prstGeom prst="rect">
            <a:avLst/>
          </a:prstGeom>
        </p:spPr>
      </p:pic>
      <p:sp>
        <p:nvSpPr>
          <p:cNvPr id="7" name="TextBox 6">
            <a:extLst>
              <a:ext uri="{FF2B5EF4-FFF2-40B4-BE49-F238E27FC236}">
                <a16:creationId xmlns:a16="http://schemas.microsoft.com/office/drawing/2014/main" id="{24C203CF-EBE5-D8EF-E5E0-4EAD1B3F9E1B}"/>
              </a:ext>
            </a:extLst>
          </p:cNvPr>
          <p:cNvSpPr txBox="1"/>
          <p:nvPr/>
        </p:nvSpPr>
        <p:spPr>
          <a:xfrm>
            <a:off x="10346311" y="6342735"/>
            <a:ext cx="1617751" cy="369332"/>
          </a:xfrm>
          <a:prstGeom prst="rect">
            <a:avLst/>
          </a:prstGeom>
          <a:noFill/>
        </p:spPr>
        <p:txBody>
          <a:bodyPr wrap="none" rtlCol="0">
            <a:spAutoFit/>
          </a:bodyPr>
          <a:lstStyle/>
          <a:p>
            <a:r>
              <a:rPr lang="en-IN" dirty="0">
                <a:latin typeface="Agency FB" panose="020B0503020202020204" pitchFamily="34" charset="0"/>
              </a:rPr>
              <a:t>Raja Sekhar Rapaka</a:t>
            </a:r>
          </a:p>
        </p:txBody>
      </p:sp>
      <p:sp>
        <p:nvSpPr>
          <p:cNvPr id="2" name="TextBox 1">
            <a:extLst>
              <a:ext uri="{FF2B5EF4-FFF2-40B4-BE49-F238E27FC236}">
                <a16:creationId xmlns:a16="http://schemas.microsoft.com/office/drawing/2014/main" id="{4B957D2B-754A-CD65-016A-81337EB3A888}"/>
              </a:ext>
            </a:extLst>
          </p:cNvPr>
          <p:cNvSpPr txBox="1"/>
          <p:nvPr/>
        </p:nvSpPr>
        <p:spPr>
          <a:xfrm>
            <a:off x="3676107" y="3509573"/>
            <a:ext cx="4839786" cy="461665"/>
          </a:xfrm>
          <a:prstGeom prst="rect">
            <a:avLst/>
          </a:prstGeom>
          <a:noFill/>
        </p:spPr>
        <p:txBody>
          <a:bodyPr wrap="none" rtlCol="0">
            <a:spAutoFit/>
          </a:bodyPr>
          <a:lstStyle/>
          <a:p>
            <a:r>
              <a:rPr lang="en-IN" sz="2400" dirty="0">
                <a:latin typeface="Baskerville Old Face" panose="02020602080505020303" pitchFamily="18" charset="0"/>
              </a:rPr>
              <a:t>Online Retail Store Data Visualization</a:t>
            </a:r>
          </a:p>
        </p:txBody>
      </p:sp>
    </p:spTree>
    <p:extLst>
      <p:ext uri="{BB962C8B-B14F-4D97-AF65-F5344CB8AC3E}">
        <p14:creationId xmlns:p14="http://schemas.microsoft.com/office/powerpoint/2010/main" val="1429634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1A9734-9854-88E1-6248-E2671891EFDE}"/>
              </a:ext>
            </a:extLst>
          </p:cNvPr>
          <p:cNvSpPr txBox="1"/>
          <p:nvPr/>
        </p:nvSpPr>
        <p:spPr>
          <a:xfrm>
            <a:off x="484632" y="521208"/>
            <a:ext cx="11210544" cy="4801314"/>
          </a:xfrm>
          <a:prstGeom prst="rect">
            <a:avLst/>
          </a:prstGeom>
          <a:noFill/>
        </p:spPr>
        <p:txBody>
          <a:bodyPr wrap="square" rtlCol="0">
            <a:spAutoFit/>
          </a:bodyPr>
          <a:lstStyle/>
          <a:p>
            <a:r>
              <a:rPr lang="en-US" b="1" dirty="0"/>
              <a:t>Insights from the Top 10 Customers by Revenue Graph :</a:t>
            </a:r>
          </a:p>
          <a:p>
            <a:endParaRPr lang="en-US" b="1" dirty="0"/>
          </a:p>
          <a:p>
            <a:r>
              <a:rPr lang="en-US" b="1" dirty="0"/>
              <a:t>Customer 14646 Leads in Revenue :</a:t>
            </a:r>
          </a:p>
          <a:p>
            <a:endParaRPr lang="en-US" b="1" dirty="0"/>
          </a:p>
          <a:p>
            <a:r>
              <a:rPr lang="en-US" b="1" dirty="0"/>
              <a:t>Customer 14646 significantly outperforms the other customers in terms of total revenue generated, indicating a high-value customer or a strategic partnership.</a:t>
            </a:r>
          </a:p>
          <a:p>
            <a:endParaRPr lang="en-US" b="1" dirty="0"/>
          </a:p>
          <a:p>
            <a:r>
              <a:rPr lang="en-US" b="1" dirty="0"/>
              <a:t>Revenue Concentration :</a:t>
            </a:r>
          </a:p>
          <a:p>
            <a:endParaRPr lang="en-US" b="1" dirty="0"/>
          </a:p>
          <a:p>
            <a:r>
              <a:rPr lang="en-US" b="1" dirty="0"/>
              <a:t>The top three customers (14646, 18102, and 17650) account for a substantial portion of the total revenue, suggesting that the company might be heavily reliant on a few key customers.</a:t>
            </a:r>
          </a:p>
          <a:p>
            <a:endParaRPr lang="en-US" b="1" dirty="0"/>
          </a:p>
          <a:p>
            <a:r>
              <a:rPr lang="en-US" b="1" dirty="0"/>
              <a:t>Revenue Distribution : </a:t>
            </a:r>
          </a:p>
          <a:p>
            <a:endParaRPr lang="en-US" b="1" dirty="0"/>
          </a:p>
          <a:p>
            <a:r>
              <a:rPr lang="en-US" b="1" dirty="0"/>
              <a:t>While the top customer generates significantly more revenue, there's a relatively even distribution among the remaining customers, indicating a diversified customer base with a mix of high-value and mid-value customers.</a:t>
            </a:r>
          </a:p>
        </p:txBody>
      </p:sp>
    </p:spTree>
    <p:extLst>
      <p:ext uri="{BB962C8B-B14F-4D97-AF65-F5344CB8AC3E}">
        <p14:creationId xmlns:p14="http://schemas.microsoft.com/office/powerpoint/2010/main" val="395821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74D694-2C26-0BDA-A2EC-7EF497936D56}"/>
              </a:ext>
            </a:extLst>
          </p:cNvPr>
          <p:cNvPicPr>
            <a:picLocks noChangeAspect="1"/>
          </p:cNvPicPr>
          <p:nvPr/>
        </p:nvPicPr>
        <p:blipFill>
          <a:blip r:embed="rId2"/>
          <a:stretch>
            <a:fillRect/>
          </a:stretch>
        </p:blipFill>
        <p:spPr>
          <a:xfrm>
            <a:off x="36854" y="0"/>
            <a:ext cx="12118291" cy="6858000"/>
          </a:xfrm>
          <a:prstGeom prst="rect">
            <a:avLst/>
          </a:prstGeom>
        </p:spPr>
      </p:pic>
    </p:spTree>
    <p:extLst>
      <p:ext uri="{BB962C8B-B14F-4D97-AF65-F5344CB8AC3E}">
        <p14:creationId xmlns:p14="http://schemas.microsoft.com/office/powerpoint/2010/main" val="1387019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2B5AE2-45D8-479C-AB28-692246B977CA}"/>
              </a:ext>
            </a:extLst>
          </p:cNvPr>
          <p:cNvSpPr txBox="1"/>
          <p:nvPr/>
        </p:nvSpPr>
        <p:spPr>
          <a:xfrm>
            <a:off x="640080" y="758952"/>
            <a:ext cx="10872216" cy="5355312"/>
          </a:xfrm>
          <a:prstGeom prst="rect">
            <a:avLst/>
          </a:prstGeom>
          <a:noFill/>
        </p:spPr>
        <p:txBody>
          <a:bodyPr wrap="square" rtlCol="0">
            <a:spAutoFit/>
          </a:bodyPr>
          <a:lstStyle/>
          <a:p>
            <a:r>
              <a:rPr lang="en-US" b="1" dirty="0"/>
              <a:t>Insights from the Quantity by Country Map :</a:t>
            </a:r>
          </a:p>
          <a:p>
            <a:endParaRPr lang="en-US" b="1" dirty="0"/>
          </a:p>
          <a:p>
            <a:r>
              <a:rPr lang="en-US" b="1" dirty="0"/>
              <a:t>Regional Concentration : </a:t>
            </a:r>
          </a:p>
          <a:p>
            <a:endParaRPr lang="en-US" b="1" dirty="0"/>
          </a:p>
          <a:p>
            <a:r>
              <a:rPr lang="en-US" b="1" dirty="0"/>
              <a:t>The map reveals a significant concentration of sales in Europe, particularly in Western and Central Europe. This suggests that the company's market penetration in these regions is higher compared to others.</a:t>
            </a:r>
          </a:p>
          <a:p>
            <a:endParaRPr lang="en-US" b="1" dirty="0"/>
          </a:p>
          <a:p>
            <a:r>
              <a:rPr lang="en-US" b="1" dirty="0"/>
              <a:t>Sparse Distribution :</a:t>
            </a:r>
          </a:p>
          <a:p>
            <a:endParaRPr lang="en-US" b="1" dirty="0"/>
          </a:p>
          <a:p>
            <a:r>
              <a:rPr lang="en-US" b="1" dirty="0"/>
              <a:t>The distribution of sales in other regions, such as North America, Asia, and Africa, appears to be more sparse. This indicates that the company may have limited market presence or face challenges in these regions.</a:t>
            </a:r>
          </a:p>
          <a:p>
            <a:endParaRPr lang="en-US" b="1" dirty="0"/>
          </a:p>
          <a:p>
            <a:r>
              <a:rPr lang="en-US" b="1" dirty="0"/>
              <a:t>Australia as a Potential Market :</a:t>
            </a:r>
          </a:p>
          <a:p>
            <a:endParaRPr lang="en-US" b="1" dirty="0"/>
          </a:p>
          <a:p>
            <a:r>
              <a:rPr lang="en-US" b="1" dirty="0"/>
              <a:t>While the distribution of sales in Australia is relatively small, it's worth noting as a potential market for expansion. The presence of sales in Australia suggests that there's a demand for the company's products in the region.</a:t>
            </a:r>
          </a:p>
        </p:txBody>
      </p:sp>
    </p:spTree>
    <p:extLst>
      <p:ext uri="{BB962C8B-B14F-4D97-AF65-F5344CB8AC3E}">
        <p14:creationId xmlns:p14="http://schemas.microsoft.com/office/powerpoint/2010/main" val="208371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DBC54F-6365-2C36-FF16-5821D9EFFE5E}"/>
              </a:ext>
            </a:extLst>
          </p:cNvPr>
          <p:cNvSpPr txBox="1"/>
          <p:nvPr/>
        </p:nvSpPr>
        <p:spPr>
          <a:xfrm>
            <a:off x="1216152" y="1179576"/>
            <a:ext cx="2084225" cy="369332"/>
          </a:xfrm>
          <a:prstGeom prst="rect">
            <a:avLst/>
          </a:prstGeom>
          <a:noFill/>
        </p:spPr>
        <p:txBody>
          <a:bodyPr wrap="none" rtlCol="0">
            <a:spAutoFit/>
          </a:bodyPr>
          <a:lstStyle/>
          <a:p>
            <a:r>
              <a:rPr lang="en-IN" b="1" dirty="0"/>
              <a:t>Additional Visuals</a:t>
            </a:r>
          </a:p>
        </p:txBody>
      </p:sp>
      <p:sp>
        <p:nvSpPr>
          <p:cNvPr id="3" name="TextBox 2">
            <a:extLst>
              <a:ext uri="{FF2B5EF4-FFF2-40B4-BE49-F238E27FC236}">
                <a16:creationId xmlns:a16="http://schemas.microsoft.com/office/drawing/2014/main" id="{E6B55662-B03F-EE56-6028-B3A30BD32005}"/>
              </a:ext>
            </a:extLst>
          </p:cNvPr>
          <p:cNvSpPr txBox="1"/>
          <p:nvPr/>
        </p:nvSpPr>
        <p:spPr>
          <a:xfrm>
            <a:off x="1344168" y="2066544"/>
            <a:ext cx="7707559" cy="923330"/>
          </a:xfrm>
          <a:prstGeom prst="rect">
            <a:avLst/>
          </a:prstGeom>
          <a:noFill/>
        </p:spPr>
        <p:txBody>
          <a:bodyPr wrap="none" rtlCol="0">
            <a:spAutoFit/>
          </a:bodyPr>
          <a:lstStyle/>
          <a:p>
            <a:r>
              <a:rPr lang="en-IN" b="1" dirty="0"/>
              <a:t>Top 10 Countries by Monthly Revenue</a:t>
            </a:r>
          </a:p>
          <a:p>
            <a:endParaRPr lang="en-IN" b="1" dirty="0"/>
          </a:p>
          <a:p>
            <a:r>
              <a:rPr lang="en-IN" b="1" dirty="0"/>
              <a:t>Top 10 and Least 10 Products by Revenue with Pareto % for each Country</a:t>
            </a:r>
          </a:p>
        </p:txBody>
      </p:sp>
    </p:spTree>
    <p:extLst>
      <p:ext uri="{BB962C8B-B14F-4D97-AF65-F5344CB8AC3E}">
        <p14:creationId xmlns:p14="http://schemas.microsoft.com/office/powerpoint/2010/main" val="2293516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0754E8-C297-47E7-3AC4-C461B30FE7F6}"/>
              </a:ext>
            </a:extLst>
          </p:cNvPr>
          <p:cNvPicPr>
            <a:picLocks noChangeAspect="1"/>
          </p:cNvPicPr>
          <p:nvPr/>
        </p:nvPicPr>
        <p:blipFill>
          <a:blip r:embed="rId2"/>
          <a:stretch>
            <a:fillRect/>
          </a:stretch>
        </p:blipFill>
        <p:spPr>
          <a:xfrm>
            <a:off x="13047" y="0"/>
            <a:ext cx="12165905" cy="6858000"/>
          </a:xfrm>
          <a:prstGeom prst="rect">
            <a:avLst/>
          </a:prstGeom>
        </p:spPr>
      </p:pic>
    </p:spTree>
    <p:extLst>
      <p:ext uri="{BB962C8B-B14F-4D97-AF65-F5344CB8AC3E}">
        <p14:creationId xmlns:p14="http://schemas.microsoft.com/office/powerpoint/2010/main" val="2419454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C66748-9ADA-F5BE-5F92-BDCEB68A1581}"/>
              </a:ext>
            </a:extLst>
          </p:cNvPr>
          <p:cNvSpPr txBox="1"/>
          <p:nvPr/>
        </p:nvSpPr>
        <p:spPr>
          <a:xfrm>
            <a:off x="740664" y="722376"/>
            <a:ext cx="10707624" cy="5632311"/>
          </a:xfrm>
          <a:prstGeom prst="rect">
            <a:avLst/>
          </a:prstGeom>
          <a:noFill/>
        </p:spPr>
        <p:txBody>
          <a:bodyPr wrap="square" rtlCol="0">
            <a:spAutoFit/>
          </a:bodyPr>
          <a:lstStyle/>
          <a:p>
            <a:r>
              <a:rPr lang="en-US" b="1" dirty="0"/>
              <a:t>Insights from the Sum of Revenue by Month and Country Graph :</a:t>
            </a:r>
          </a:p>
          <a:p>
            <a:endParaRPr lang="en-US" b="1" dirty="0"/>
          </a:p>
          <a:p>
            <a:r>
              <a:rPr lang="en-US" b="1" dirty="0"/>
              <a:t>Country-Specific Revenue Trends : </a:t>
            </a:r>
          </a:p>
          <a:p>
            <a:endParaRPr lang="en-US" b="1" dirty="0"/>
          </a:p>
          <a:p>
            <a:r>
              <a:rPr lang="en-US" b="1" dirty="0"/>
              <a:t>The graph reveals distinct revenue patterns for each country. Some countries, like Germany and the Netherlands, show consistent growth throughout the year. Others, such as Spain and Switzerland, experience fluctuations with periods of growth and decline.</a:t>
            </a:r>
          </a:p>
          <a:p>
            <a:endParaRPr lang="en-US" b="1" dirty="0"/>
          </a:p>
          <a:p>
            <a:r>
              <a:rPr lang="en-US" b="1" dirty="0"/>
              <a:t>Seasonal Variations :</a:t>
            </a:r>
          </a:p>
          <a:p>
            <a:endParaRPr lang="en-US" b="1" dirty="0"/>
          </a:p>
          <a:p>
            <a:r>
              <a:rPr lang="en-US" b="1" dirty="0"/>
              <a:t>While country-specific trends are evident, there also seems to be a general seasonal pattern, with revenue tending to increase in the later part of the year (September to December) and decrease in the early months.</a:t>
            </a:r>
          </a:p>
          <a:p>
            <a:endParaRPr lang="en-US" b="1" dirty="0"/>
          </a:p>
          <a:p>
            <a:r>
              <a:rPr lang="en-US" b="1" dirty="0"/>
              <a:t>Relative Performance :</a:t>
            </a:r>
          </a:p>
          <a:p>
            <a:endParaRPr lang="en-US" b="1" dirty="0"/>
          </a:p>
          <a:p>
            <a:r>
              <a:rPr lang="en-US" b="1" dirty="0"/>
              <a:t>The graph allows for a comparison of revenue performance across countries. For example, Germany consistently outperforms other countries, while Switzerland's revenue is more volatile. This information can be valuable for identifying top-performing markets and understanding regional variations in demand.</a:t>
            </a:r>
          </a:p>
        </p:txBody>
      </p:sp>
    </p:spTree>
    <p:extLst>
      <p:ext uri="{BB962C8B-B14F-4D97-AF65-F5344CB8AC3E}">
        <p14:creationId xmlns:p14="http://schemas.microsoft.com/office/powerpoint/2010/main" val="732315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D152ED-B57C-586A-3F90-844796A67CD9}"/>
              </a:ext>
            </a:extLst>
          </p:cNvPr>
          <p:cNvPicPr>
            <a:picLocks noChangeAspect="1"/>
          </p:cNvPicPr>
          <p:nvPr/>
        </p:nvPicPr>
        <p:blipFill>
          <a:blip r:embed="rId2"/>
          <a:stretch>
            <a:fillRect/>
          </a:stretch>
        </p:blipFill>
        <p:spPr>
          <a:xfrm>
            <a:off x="3653" y="0"/>
            <a:ext cx="12184694" cy="6858000"/>
          </a:xfrm>
          <a:prstGeom prst="rect">
            <a:avLst/>
          </a:prstGeom>
        </p:spPr>
      </p:pic>
    </p:spTree>
    <p:extLst>
      <p:ext uri="{BB962C8B-B14F-4D97-AF65-F5344CB8AC3E}">
        <p14:creationId xmlns:p14="http://schemas.microsoft.com/office/powerpoint/2010/main" val="306192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2C6C71-9E46-D876-CC0A-05E5D144181B}"/>
              </a:ext>
            </a:extLst>
          </p:cNvPr>
          <p:cNvSpPr txBox="1"/>
          <p:nvPr/>
        </p:nvSpPr>
        <p:spPr>
          <a:xfrm>
            <a:off x="758952" y="768096"/>
            <a:ext cx="10771632" cy="5355312"/>
          </a:xfrm>
          <a:prstGeom prst="rect">
            <a:avLst/>
          </a:prstGeom>
          <a:noFill/>
        </p:spPr>
        <p:txBody>
          <a:bodyPr wrap="square" rtlCol="0">
            <a:spAutoFit/>
          </a:bodyPr>
          <a:lstStyle/>
          <a:p>
            <a:r>
              <a:rPr lang="en-US" b="1" dirty="0"/>
              <a:t>Insights from the Pareto Chart and Product Revenue Data :</a:t>
            </a:r>
          </a:p>
          <a:p>
            <a:endParaRPr lang="en-US" b="1" dirty="0"/>
          </a:p>
          <a:p>
            <a:r>
              <a:rPr lang="en-US" b="1" dirty="0"/>
              <a:t>Product Concentration :</a:t>
            </a:r>
          </a:p>
          <a:p>
            <a:endParaRPr lang="en-US" b="1" dirty="0"/>
          </a:p>
          <a:p>
            <a:r>
              <a:rPr lang="en-US" b="1" dirty="0"/>
              <a:t>The Pareto chart illustrates that a small number of products contribute to a significant portion of the total sales revenue. This suggests that the company might benefit from focusing on these high-performing products.</a:t>
            </a:r>
          </a:p>
          <a:p>
            <a:endParaRPr lang="en-US" b="1" dirty="0"/>
          </a:p>
          <a:p>
            <a:r>
              <a:rPr lang="en-US" b="1" dirty="0"/>
              <a:t>Top-Selling Products :</a:t>
            </a:r>
          </a:p>
          <a:p>
            <a:endParaRPr lang="en-US" b="1" dirty="0"/>
          </a:p>
          <a:p>
            <a:r>
              <a:rPr lang="en-US" b="1" dirty="0"/>
              <a:t>The top 10 products by sales revenue, as listed in the table, provide specific details about the most successful products. This information can be used to understand customer preferences, optimize marketing efforts, and identify potential product extensions.</a:t>
            </a:r>
          </a:p>
          <a:p>
            <a:endParaRPr lang="en-US" b="1" dirty="0"/>
          </a:p>
          <a:p>
            <a:r>
              <a:rPr lang="en-US" b="1" dirty="0"/>
              <a:t>Negative Revenue Products :</a:t>
            </a:r>
          </a:p>
          <a:p>
            <a:endParaRPr lang="en-US" b="1" dirty="0"/>
          </a:p>
          <a:p>
            <a:r>
              <a:rPr lang="en-US" b="1" dirty="0"/>
              <a:t>The bottom 10 products, which generate negative revenue, indicate areas where the company might be facing challenges or losses. Investigating these products could reveal issues such as pricing, product quality, or marketing inefficiencies that need to be addressed.</a:t>
            </a:r>
          </a:p>
        </p:txBody>
      </p:sp>
    </p:spTree>
    <p:extLst>
      <p:ext uri="{BB962C8B-B14F-4D97-AF65-F5344CB8AC3E}">
        <p14:creationId xmlns:p14="http://schemas.microsoft.com/office/powerpoint/2010/main" val="85203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nvSpPr>
        <p:spPr>
          <a:xfrm>
            <a:off x="4476905" y="311080"/>
            <a:ext cx="3075432" cy="64448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sz="2400" b="1" dirty="0"/>
              <a:t>Recommendations</a:t>
            </a:r>
          </a:p>
        </p:txBody>
      </p:sp>
      <p:sp>
        <p:nvSpPr>
          <p:cNvPr id="3" name="TextBox 7">
            <a:extLst>
              <a:ext uri="{FF2B5EF4-FFF2-40B4-BE49-F238E27FC236}">
                <a16:creationId xmlns:a16="http://schemas.microsoft.com/office/drawing/2014/main" id="{FEA98CA3-48B3-4DBE-9E0C-0B6E64ED716E}"/>
              </a:ext>
            </a:extLst>
          </p:cNvPr>
          <p:cNvSpPr txBox="1"/>
          <p:nvPr/>
        </p:nvSpPr>
        <p:spPr>
          <a:xfrm>
            <a:off x="142043" y="1932113"/>
            <a:ext cx="11745157" cy="39703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950" lvl="1" indent="-285750">
              <a:buFont typeface="Arial" panose="020B0604020202020204" pitchFamily="34" charset="0"/>
              <a:buChar char="•"/>
            </a:pPr>
            <a:r>
              <a:rPr lang="en-US" b="1" dirty="0"/>
              <a:t>The company should come up with strategies that aim at stocking and advertising seasonal products to maximize sales when the demand for these goods goes up.</a:t>
            </a:r>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r>
              <a:rPr lang="en-US" b="1" dirty="0"/>
              <a:t>The company should do deeper analysis of products that are usually in high demand during low sales months to come up with strategies for marketing these products.</a:t>
            </a:r>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r>
              <a:rPr lang="en-US" b="1" dirty="0"/>
              <a:t>A deeper dive into the type of products and the revenue generated from these products for each region would be key in guiding region specific marketing strategies.</a:t>
            </a:r>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r>
              <a:rPr lang="en-US" b="1" dirty="0"/>
              <a:t>The company should consider incentivizing top revenue generating customers to strengthen the relationship with these customers.</a:t>
            </a:r>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r>
              <a:rPr lang="en-US" b="1" dirty="0"/>
              <a:t>The European market has more potential for growth and the company should aim at strategies that will increase its market positioning in the region.</a:t>
            </a:r>
          </a:p>
        </p:txBody>
      </p:sp>
    </p:spTree>
    <p:extLst>
      <p:ext uri="{BB962C8B-B14F-4D97-AF65-F5344CB8AC3E}">
        <p14:creationId xmlns:p14="http://schemas.microsoft.com/office/powerpoint/2010/main" val="1322662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4C03CE-8A75-FEEF-0E8E-FCA90ECC039A}"/>
              </a:ext>
            </a:extLst>
          </p:cNvPr>
          <p:cNvSpPr txBox="1"/>
          <p:nvPr/>
        </p:nvSpPr>
        <p:spPr>
          <a:xfrm>
            <a:off x="5055394" y="3136612"/>
            <a:ext cx="2081211" cy="584775"/>
          </a:xfrm>
          <a:prstGeom prst="rect">
            <a:avLst/>
          </a:prstGeom>
          <a:noFill/>
        </p:spPr>
        <p:txBody>
          <a:bodyPr wrap="none" rtlCol="0">
            <a:spAutoFit/>
          </a:bodyPr>
          <a:lstStyle/>
          <a:p>
            <a:r>
              <a:rPr lang="en-IN" sz="3200" b="1" dirty="0"/>
              <a:t>Thank You</a:t>
            </a:r>
          </a:p>
        </p:txBody>
      </p:sp>
    </p:spTree>
    <p:extLst>
      <p:ext uri="{BB962C8B-B14F-4D97-AF65-F5344CB8AC3E}">
        <p14:creationId xmlns:p14="http://schemas.microsoft.com/office/powerpoint/2010/main" val="2097391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98D21-A519-1BB5-C4A9-3CB2E7BF0FD0}"/>
              </a:ext>
            </a:extLst>
          </p:cNvPr>
          <p:cNvSpPr txBox="1"/>
          <p:nvPr/>
        </p:nvSpPr>
        <p:spPr>
          <a:xfrm>
            <a:off x="530352" y="694944"/>
            <a:ext cx="1488549" cy="369332"/>
          </a:xfrm>
          <a:prstGeom prst="rect">
            <a:avLst/>
          </a:prstGeom>
          <a:noFill/>
        </p:spPr>
        <p:txBody>
          <a:bodyPr wrap="none" rtlCol="0">
            <a:spAutoFit/>
          </a:bodyPr>
          <a:lstStyle/>
          <a:p>
            <a:r>
              <a:rPr lang="en-IN" b="1" dirty="0"/>
              <a:t>Introduction</a:t>
            </a:r>
          </a:p>
        </p:txBody>
      </p:sp>
      <p:sp>
        <p:nvSpPr>
          <p:cNvPr id="3" name="TextBox 2">
            <a:extLst>
              <a:ext uri="{FF2B5EF4-FFF2-40B4-BE49-F238E27FC236}">
                <a16:creationId xmlns:a16="http://schemas.microsoft.com/office/drawing/2014/main" id="{F2C84597-AAAA-EA5B-8182-F71E1C6A8281}"/>
              </a:ext>
            </a:extLst>
          </p:cNvPr>
          <p:cNvSpPr txBox="1"/>
          <p:nvPr/>
        </p:nvSpPr>
        <p:spPr>
          <a:xfrm>
            <a:off x="530352" y="1344168"/>
            <a:ext cx="11082528" cy="3416320"/>
          </a:xfrm>
          <a:prstGeom prst="rect">
            <a:avLst/>
          </a:prstGeom>
          <a:noFill/>
        </p:spPr>
        <p:txBody>
          <a:bodyPr wrap="square" rtlCol="0">
            <a:spAutoFit/>
          </a:bodyPr>
          <a:lstStyle/>
          <a:p>
            <a:pPr algn="l"/>
            <a:r>
              <a:rPr lang="en-US" b="1" i="0" dirty="0">
                <a:effectLst/>
                <a:latin typeface="-apple-system"/>
              </a:rPr>
              <a:t>The virtual experience program is provided by Tata and Forage. I discover how passionate, multidisciplinary experts utilize data visualization technologies like Tableau and Power BI to take on some of the most difficult business problems and uncover fascinating insights in the data.</a:t>
            </a:r>
          </a:p>
          <a:p>
            <a:pPr algn="l"/>
            <a:r>
              <a:rPr lang="en-US" b="1" i="0" dirty="0">
                <a:effectLst/>
                <a:latin typeface="-apple-system"/>
              </a:rPr>
              <a:t>The program demonstrates the kind of issues dealt with by Tata Insights and Quants every day and makes an effort to imitate the difficulties an individual could have.</a:t>
            </a:r>
          </a:p>
          <a:p>
            <a:pPr algn="l"/>
            <a:endParaRPr lang="en-US" b="0" i="0" dirty="0">
              <a:effectLst/>
              <a:latin typeface="-apple-system"/>
            </a:endParaRPr>
          </a:p>
          <a:p>
            <a:pPr algn="l"/>
            <a:r>
              <a:rPr lang="en-US" b="1" i="0" dirty="0">
                <a:effectLst/>
                <a:latin typeface="-apple-system"/>
              </a:rPr>
              <a:t>There are 4 modules in this virtual experience program.</a:t>
            </a:r>
          </a:p>
          <a:p>
            <a:pPr algn="l"/>
            <a:endParaRPr lang="en-US" b="1" i="0" dirty="0">
              <a:effectLst/>
              <a:latin typeface="-apple-system"/>
            </a:endParaRPr>
          </a:p>
          <a:p>
            <a:pPr marL="285750" indent="-285750" algn="l">
              <a:buFont typeface="Arial" panose="020B0604020202020204" pitchFamily="34" charset="0"/>
              <a:buChar char="•"/>
            </a:pPr>
            <a:r>
              <a:rPr lang="en-US" b="1" i="0" dirty="0">
                <a:effectLst/>
                <a:latin typeface="-apple-system"/>
              </a:rPr>
              <a:t> Framing the Business Scenario</a:t>
            </a:r>
            <a:endParaRPr lang="en-US" b="0" i="0" dirty="0">
              <a:effectLst/>
              <a:latin typeface="-apple-system"/>
            </a:endParaRPr>
          </a:p>
          <a:p>
            <a:pPr marL="285750" indent="-285750" algn="l">
              <a:buFont typeface="Arial" panose="020B0604020202020204" pitchFamily="34" charset="0"/>
              <a:buChar char="•"/>
            </a:pPr>
            <a:r>
              <a:rPr lang="en-US" b="1" i="0" dirty="0">
                <a:effectLst/>
                <a:latin typeface="-apple-system"/>
              </a:rPr>
              <a:t> Choosing the Right Visuals</a:t>
            </a:r>
            <a:endParaRPr lang="en-US" b="0" i="0" dirty="0">
              <a:effectLst/>
              <a:latin typeface="-apple-system"/>
            </a:endParaRPr>
          </a:p>
          <a:p>
            <a:pPr marL="285750" indent="-285750" algn="l">
              <a:buFont typeface="Arial" panose="020B0604020202020204" pitchFamily="34" charset="0"/>
              <a:buChar char="•"/>
            </a:pPr>
            <a:r>
              <a:rPr lang="en-US" b="1" i="0" dirty="0">
                <a:effectLst/>
                <a:latin typeface="-apple-system"/>
              </a:rPr>
              <a:t> Creating Effective Visuals</a:t>
            </a:r>
            <a:endParaRPr lang="en-US" b="0" i="0" dirty="0">
              <a:effectLst/>
              <a:latin typeface="-apple-system"/>
            </a:endParaRPr>
          </a:p>
          <a:p>
            <a:pPr marL="285750" indent="-285750" algn="l">
              <a:buFont typeface="Arial" panose="020B0604020202020204" pitchFamily="34" charset="0"/>
              <a:buChar char="•"/>
            </a:pPr>
            <a:r>
              <a:rPr lang="en-US" b="1" i="0" dirty="0">
                <a:effectLst/>
                <a:latin typeface="-apple-system"/>
              </a:rPr>
              <a:t> Communicating Insights and Analysis</a:t>
            </a:r>
            <a:endParaRPr lang="en-US" b="0" i="0" dirty="0">
              <a:effectLst/>
              <a:latin typeface="-apple-system"/>
            </a:endParaRPr>
          </a:p>
        </p:txBody>
      </p:sp>
      <p:sp>
        <p:nvSpPr>
          <p:cNvPr id="4" name="TextBox 3">
            <a:extLst>
              <a:ext uri="{FF2B5EF4-FFF2-40B4-BE49-F238E27FC236}">
                <a16:creationId xmlns:a16="http://schemas.microsoft.com/office/drawing/2014/main" id="{F89DF880-5F55-824F-12BF-2BC3FC499A84}"/>
              </a:ext>
            </a:extLst>
          </p:cNvPr>
          <p:cNvSpPr txBox="1"/>
          <p:nvPr/>
        </p:nvSpPr>
        <p:spPr>
          <a:xfrm>
            <a:off x="7287768" y="6318504"/>
            <a:ext cx="1344663" cy="369332"/>
          </a:xfrm>
          <a:prstGeom prst="rect">
            <a:avLst/>
          </a:prstGeom>
          <a:noFill/>
        </p:spPr>
        <p:txBody>
          <a:bodyPr wrap="none" rtlCol="0">
            <a:spAutoFit/>
          </a:bodyPr>
          <a:lstStyle/>
          <a:p>
            <a:r>
              <a:rPr lang="en-IN" dirty="0"/>
              <a:t>Project Link</a:t>
            </a:r>
          </a:p>
        </p:txBody>
      </p:sp>
      <p:sp>
        <p:nvSpPr>
          <p:cNvPr id="5" name="TextBox 4">
            <a:extLst>
              <a:ext uri="{FF2B5EF4-FFF2-40B4-BE49-F238E27FC236}">
                <a16:creationId xmlns:a16="http://schemas.microsoft.com/office/drawing/2014/main" id="{70A35CCE-FFF4-EEC9-FE5D-71D0B279FDE9}"/>
              </a:ext>
            </a:extLst>
          </p:cNvPr>
          <p:cNvSpPr txBox="1"/>
          <p:nvPr/>
        </p:nvSpPr>
        <p:spPr>
          <a:xfrm>
            <a:off x="530352" y="5129784"/>
            <a:ext cx="3929922" cy="1477328"/>
          </a:xfrm>
          <a:prstGeom prst="rect">
            <a:avLst/>
          </a:prstGeom>
          <a:noFill/>
        </p:spPr>
        <p:txBody>
          <a:bodyPr wrap="none" rtlCol="0">
            <a:spAutoFit/>
          </a:bodyPr>
          <a:lstStyle/>
          <a:p>
            <a:pPr algn="l"/>
            <a:r>
              <a:rPr lang="en-US" b="1" i="0" dirty="0">
                <a:solidFill>
                  <a:srgbClr val="000000"/>
                </a:solidFill>
                <a:effectLst/>
                <a:latin typeface="-apple-system"/>
              </a:rPr>
              <a:t>Data Cleanup</a:t>
            </a:r>
          </a:p>
          <a:p>
            <a:pPr algn="l"/>
            <a:r>
              <a:rPr lang="en-US" b="1" i="0" dirty="0">
                <a:solidFill>
                  <a:srgbClr val="000000"/>
                </a:solidFill>
                <a:effectLst/>
                <a:latin typeface="-apple-system"/>
              </a:rPr>
              <a:t> </a:t>
            </a:r>
          </a:p>
          <a:p>
            <a:pPr marL="285750" indent="-285750" algn="l">
              <a:buFont typeface="Arial" panose="020B0604020202020204" pitchFamily="34" charset="0"/>
              <a:buChar char="•"/>
            </a:pPr>
            <a:r>
              <a:rPr lang="en-US" b="1" i="0" dirty="0">
                <a:solidFill>
                  <a:srgbClr val="000000"/>
                </a:solidFill>
                <a:effectLst/>
                <a:latin typeface="-apple-system"/>
              </a:rPr>
              <a:t>Quantity should not be below 1 unit</a:t>
            </a:r>
          </a:p>
          <a:p>
            <a:pPr marL="285750" indent="-285750" algn="l">
              <a:buFont typeface="Arial" panose="020B0604020202020204" pitchFamily="34" charset="0"/>
              <a:buChar char="•"/>
            </a:pPr>
            <a:r>
              <a:rPr lang="en-US" b="1" i="0" dirty="0">
                <a:solidFill>
                  <a:srgbClr val="000000"/>
                </a:solidFill>
                <a:effectLst/>
                <a:latin typeface="-apple-system"/>
              </a:rPr>
              <a:t>Unit price should not be $0</a:t>
            </a:r>
          </a:p>
          <a:p>
            <a:endParaRPr lang="en-IN" b="1" dirty="0">
              <a:latin typeface="-apple-system"/>
            </a:endParaRPr>
          </a:p>
        </p:txBody>
      </p:sp>
    </p:spTree>
    <p:extLst>
      <p:ext uri="{BB962C8B-B14F-4D97-AF65-F5344CB8AC3E}">
        <p14:creationId xmlns:p14="http://schemas.microsoft.com/office/powerpoint/2010/main" val="3273005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683238-B8F4-BDB6-0322-2410EEF88AB0}"/>
              </a:ext>
            </a:extLst>
          </p:cNvPr>
          <p:cNvSpPr txBox="1"/>
          <p:nvPr/>
        </p:nvSpPr>
        <p:spPr>
          <a:xfrm>
            <a:off x="475488" y="539496"/>
            <a:ext cx="3311612" cy="369332"/>
          </a:xfrm>
          <a:prstGeom prst="rect">
            <a:avLst/>
          </a:prstGeom>
          <a:noFill/>
        </p:spPr>
        <p:txBody>
          <a:bodyPr wrap="none" rtlCol="0">
            <a:spAutoFit/>
          </a:bodyPr>
          <a:lstStyle/>
          <a:p>
            <a:r>
              <a:rPr lang="en-IN" b="1" dirty="0"/>
              <a:t>Questions from the given data</a:t>
            </a:r>
          </a:p>
        </p:txBody>
      </p:sp>
      <p:sp>
        <p:nvSpPr>
          <p:cNvPr id="3" name="TextBox 2">
            <a:extLst>
              <a:ext uri="{FF2B5EF4-FFF2-40B4-BE49-F238E27FC236}">
                <a16:creationId xmlns:a16="http://schemas.microsoft.com/office/drawing/2014/main" id="{D2E1065E-58F2-211E-9E29-477AED7D157E}"/>
              </a:ext>
            </a:extLst>
          </p:cNvPr>
          <p:cNvSpPr txBox="1"/>
          <p:nvPr/>
        </p:nvSpPr>
        <p:spPr>
          <a:xfrm>
            <a:off x="475488" y="908828"/>
            <a:ext cx="11036808" cy="5909310"/>
          </a:xfrm>
          <a:prstGeom prst="rect">
            <a:avLst/>
          </a:prstGeom>
          <a:noFill/>
        </p:spPr>
        <p:txBody>
          <a:bodyPr wrap="square" rtlCol="0">
            <a:spAutoFit/>
          </a:bodyPr>
          <a:lstStyle/>
          <a:p>
            <a:pPr algn="ctr"/>
            <a:r>
              <a:rPr lang="en-US" b="1" u="sng" dirty="0">
                <a:effectLst/>
              </a:rPr>
              <a:t>CMO Questions</a:t>
            </a:r>
          </a:p>
          <a:p>
            <a:pPr algn="ctr"/>
            <a:endParaRPr lang="en-US" b="1" dirty="0">
              <a:effectLst/>
            </a:endParaRPr>
          </a:p>
          <a:p>
            <a:pPr>
              <a:buFont typeface="+mj-lt"/>
              <a:buAutoNum type="arabicPeriod"/>
            </a:pPr>
            <a:r>
              <a:rPr lang="en-US" b="1" dirty="0"/>
              <a:t>Which product has the highest purchase rate and how often are they purchased?</a:t>
            </a:r>
          </a:p>
          <a:p>
            <a:pPr>
              <a:buFont typeface="+mj-lt"/>
              <a:buAutoNum type="arabicPeriod"/>
            </a:pPr>
            <a:endParaRPr lang="en-US" b="1" dirty="0"/>
          </a:p>
          <a:p>
            <a:pPr>
              <a:buFont typeface="+mj-lt"/>
              <a:buAutoNum type="arabicPeriod"/>
            </a:pPr>
            <a:r>
              <a:rPr lang="en-US" b="1" dirty="0"/>
              <a:t>What is the repeat customer rate?</a:t>
            </a:r>
          </a:p>
          <a:p>
            <a:pPr>
              <a:buFont typeface="+mj-lt"/>
              <a:buAutoNum type="arabicPeriod"/>
            </a:pPr>
            <a:endParaRPr lang="en-US" b="1" dirty="0"/>
          </a:p>
          <a:p>
            <a:pPr>
              <a:buFont typeface="+mj-lt"/>
              <a:buAutoNum type="arabicPeriod"/>
            </a:pPr>
            <a:r>
              <a:rPr lang="en-US" b="1" dirty="0"/>
              <a:t>How long does it take the repeat customer to purchase a product after their initial purchase? </a:t>
            </a:r>
          </a:p>
          <a:p>
            <a:pPr>
              <a:buFont typeface="+mj-lt"/>
              <a:buAutoNum type="arabicPeriod"/>
            </a:pPr>
            <a:endParaRPr lang="en-US" b="1" dirty="0"/>
          </a:p>
          <a:p>
            <a:pPr>
              <a:buFont typeface="+mj-lt"/>
              <a:buAutoNum type="arabicPeriod"/>
            </a:pPr>
            <a:r>
              <a:rPr lang="en-US" b="1" dirty="0"/>
              <a:t>How does the product with highest purchase rate perform in every region?</a:t>
            </a:r>
          </a:p>
          <a:p>
            <a:r>
              <a:rPr lang="en-US" b="1" dirty="0"/>
              <a:t> </a:t>
            </a:r>
          </a:p>
          <a:p>
            <a:r>
              <a:rPr lang="en-US" b="1" u="sng" dirty="0"/>
              <a:t> </a:t>
            </a:r>
            <a:endParaRPr lang="en-US" b="1" dirty="0"/>
          </a:p>
          <a:p>
            <a:pPr algn="ctr"/>
            <a:r>
              <a:rPr lang="en-US" b="1" u="sng" dirty="0">
                <a:effectLst/>
              </a:rPr>
              <a:t>CEO Questions</a:t>
            </a:r>
          </a:p>
          <a:p>
            <a:pPr algn="ctr"/>
            <a:endParaRPr lang="en-US" b="1" dirty="0">
              <a:effectLst/>
            </a:endParaRPr>
          </a:p>
          <a:p>
            <a:pPr>
              <a:buFont typeface="+mj-lt"/>
              <a:buAutoNum type="arabicPeriod"/>
            </a:pPr>
            <a:r>
              <a:rPr lang="en-US" b="1" dirty="0"/>
              <a:t>What is the monthly sales breakdown, which month has the highest revenue and lowest revenue?</a:t>
            </a:r>
          </a:p>
          <a:p>
            <a:pPr>
              <a:buFont typeface="+mj-lt"/>
              <a:buAutoNum type="arabicPeriod"/>
            </a:pPr>
            <a:endParaRPr lang="en-US" b="1" dirty="0"/>
          </a:p>
          <a:p>
            <a:pPr>
              <a:buFont typeface="+mj-lt"/>
              <a:buAutoNum type="arabicPeriod"/>
            </a:pPr>
            <a:r>
              <a:rPr lang="en-US" b="1" dirty="0"/>
              <a:t>What is the quarterly revenue breakdown? Does the annual season affect the revenue?</a:t>
            </a:r>
          </a:p>
          <a:p>
            <a:pPr>
              <a:buFont typeface="+mj-lt"/>
              <a:buAutoNum type="arabicPeriod"/>
            </a:pPr>
            <a:endParaRPr lang="en-US" b="1" dirty="0"/>
          </a:p>
          <a:p>
            <a:pPr>
              <a:buFont typeface="+mj-lt"/>
              <a:buAutoNum type="arabicPeriod"/>
            </a:pPr>
            <a:r>
              <a:rPr lang="en-US" b="1" dirty="0"/>
              <a:t>Which region generates the highest revenue and which region generates the lowest?</a:t>
            </a:r>
          </a:p>
          <a:p>
            <a:pPr>
              <a:buFont typeface="+mj-lt"/>
              <a:buAutoNum type="arabicPeriod"/>
            </a:pPr>
            <a:endParaRPr lang="en-US" b="1" dirty="0"/>
          </a:p>
          <a:p>
            <a:pPr>
              <a:buFont typeface="+mj-lt"/>
              <a:buAutoNum type="arabicPeriod"/>
            </a:pPr>
            <a:r>
              <a:rPr lang="en-US" b="1" dirty="0"/>
              <a:t>Are there customers that have significant impact on revenue or is the customer base more diverse.</a:t>
            </a:r>
          </a:p>
          <a:p>
            <a:endParaRPr lang="en-IN" b="1" dirty="0"/>
          </a:p>
        </p:txBody>
      </p:sp>
    </p:spTree>
    <p:extLst>
      <p:ext uri="{BB962C8B-B14F-4D97-AF65-F5344CB8AC3E}">
        <p14:creationId xmlns:p14="http://schemas.microsoft.com/office/powerpoint/2010/main" val="58888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A318C2-1689-68A2-BFAE-3A6061E2F4DF}"/>
              </a:ext>
            </a:extLst>
          </p:cNvPr>
          <p:cNvPicPr>
            <a:picLocks noChangeAspect="1"/>
          </p:cNvPicPr>
          <p:nvPr/>
        </p:nvPicPr>
        <p:blipFill>
          <a:blip r:embed="rId2"/>
          <a:stretch>
            <a:fillRect/>
          </a:stretch>
        </p:blipFill>
        <p:spPr>
          <a:xfrm>
            <a:off x="456413" y="394864"/>
            <a:ext cx="11279174" cy="6068272"/>
          </a:xfrm>
          <a:prstGeom prst="rect">
            <a:avLst/>
          </a:prstGeom>
        </p:spPr>
      </p:pic>
    </p:spTree>
    <p:extLst>
      <p:ext uri="{BB962C8B-B14F-4D97-AF65-F5344CB8AC3E}">
        <p14:creationId xmlns:p14="http://schemas.microsoft.com/office/powerpoint/2010/main" val="356912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47C992-55AD-6399-1C63-86601C18C25C}"/>
              </a:ext>
            </a:extLst>
          </p:cNvPr>
          <p:cNvPicPr>
            <a:picLocks noChangeAspect="1"/>
          </p:cNvPicPr>
          <p:nvPr/>
        </p:nvPicPr>
        <p:blipFill>
          <a:blip r:embed="rId2"/>
          <a:stretch>
            <a:fillRect/>
          </a:stretch>
        </p:blipFill>
        <p:spPr>
          <a:xfrm>
            <a:off x="10930" y="0"/>
            <a:ext cx="12170140" cy="6858000"/>
          </a:xfrm>
          <a:prstGeom prst="rect">
            <a:avLst/>
          </a:prstGeom>
        </p:spPr>
      </p:pic>
    </p:spTree>
    <p:extLst>
      <p:ext uri="{BB962C8B-B14F-4D97-AF65-F5344CB8AC3E}">
        <p14:creationId xmlns:p14="http://schemas.microsoft.com/office/powerpoint/2010/main" val="108442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504C0A-9E13-FB9F-07A1-7EAFC56090BF}"/>
              </a:ext>
            </a:extLst>
          </p:cNvPr>
          <p:cNvSpPr txBox="1"/>
          <p:nvPr/>
        </p:nvSpPr>
        <p:spPr>
          <a:xfrm>
            <a:off x="550164" y="557784"/>
            <a:ext cx="11091672" cy="5078313"/>
          </a:xfrm>
          <a:prstGeom prst="rect">
            <a:avLst/>
          </a:prstGeom>
          <a:noFill/>
        </p:spPr>
        <p:txBody>
          <a:bodyPr wrap="square" rtlCol="0">
            <a:spAutoFit/>
          </a:bodyPr>
          <a:lstStyle/>
          <a:p>
            <a:r>
              <a:rPr lang="en-US" b="1" dirty="0"/>
              <a:t>Insights from the Total Revenue by Month in 2011 Graph :</a:t>
            </a:r>
          </a:p>
          <a:p>
            <a:endParaRPr lang="en-US" b="1" dirty="0"/>
          </a:p>
          <a:p>
            <a:r>
              <a:rPr lang="en-US" b="1" dirty="0"/>
              <a:t>Overall Revenue Trend :</a:t>
            </a:r>
          </a:p>
          <a:p>
            <a:endParaRPr lang="en-US" b="1" dirty="0"/>
          </a:p>
          <a:p>
            <a:r>
              <a:rPr lang="en-US" b="1" dirty="0"/>
              <a:t>The graph shows a significant increase in total revenue from January to November 2011, peaking in November. However, there's a sharp decline in December, suggesting a potential seasonal fluctuation or unforeseen event impacting revenue.</a:t>
            </a:r>
          </a:p>
          <a:p>
            <a:endParaRPr lang="en-US" b="1" dirty="0"/>
          </a:p>
          <a:p>
            <a:r>
              <a:rPr lang="en-US" b="1" dirty="0"/>
              <a:t>Monthly Fluctuations :</a:t>
            </a:r>
          </a:p>
          <a:p>
            <a:endParaRPr lang="en-US" b="1" dirty="0"/>
          </a:p>
          <a:p>
            <a:r>
              <a:rPr lang="en-US" b="1" dirty="0"/>
              <a:t>While there's an overall upward trend, the graph also reveals monthly fluctuations. Some months, such as April and August, experienced slight dips in revenue compared to their preceding months.</a:t>
            </a:r>
          </a:p>
          <a:p>
            <a:endParaRPr lang="en-US" b="1" dirty="0"/>
          </a:p>
          <a:p>
            <a:r>
              <a:rPr lang="en-US" b="1" dirty="0"/>
              <a:t>Peak Revenue Month :</a:t>
            </a:r>
          </a:p>
          <a:p>
            <a:endParaRPr lang="en-US" b="1" dirty="0"/>
          </a:p>
          <a:p>
            <a:r>
              <a:rPr lang="en-US" b="1" dirty="0"/>
              <a:t>November 2011 was the most successful month in terms of revenue generation, with the highest total revenue recorded. This peak might indicate a successful marketing campaign, product launch, or favorable market conditions during that period.</a:t>
            </a:r>
          </a:p>
        </p:txBody>
      </p:sp>
    </p:spTree>
    <p:extLst>
      <p:ext uri="{BB962C8B-B14F-4D97-AF65-F5344CB8AC3E}">
        <p14:creationId xmlns:p14="http://schemas.microsoft.com/office/powerpoint/2010/main" val="1259038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EC054E-3971-C4CC-4E96-7B91CB200239}"/>
              </a:ext>
            </a:extLst>
          </p:cNvPr>
          <p:cNvPicPr>
            <a:picLocks noChangeAspect="1"/>
          </p:cNvPicPr>
          <p:nvPr/>
        </p:nvPicPr>
        <p:blipFill>
          <a:blip r:embed="rId2"/>
          <a:stretch>
            <a:fillRect/>
          </a:stretch>
        </p:blipFill>
        <p:spPr>
          <a:xfrm>
            <a:off x="15614" y="0"/>
            <a:ext cx="12160771" cy="6858000"/>
          </a:xfrm>
          <a:prstGeom prst="rect">
            <a:avLst/>
          </a:prstGeom>
        </p:spPr>
      </p:pic>
    </p:spTree>
    <p:extLst>
      <p:ext uri="{BB962C8B-B14F-4D97-AF65-F5344CB8AC3E}">
        <p14:creationId xmlns:p14="http://schemas.microsoft.com/office/powerpoint/2010/main" val="1520948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4FB424-2960-CF3A-82CC-D69AF6BA5095}"/>
              </a:ext>
            </a:extLst>
          </p:cNvPr>
          <p:cNvSpPr txBox="1"/>
          <p:nvPr/>
        </p:nvSpPr>
        <p:spPr>
          <a:xfrm>
            <a:off x="338328" y="466344"/>
            <a:ext cx="11439144" cy="5355312"/>
          </a:xfrm>
          <a:prstGeom prst="rect">
            <a:avLst/>
          </a:prstGeom>
          <a:noFill/>
        </p:spPr>
        <p:txBody>
          <a:bodyPr wrap="square" rtlCol="0">
            <a:spAutoFit/>
          </a:bodyPr>
          <a:lstStyle/>
          <a:p>
            <a:r>
              <a:rPr lang="en-US" b="1" dirty="0"/>
              <a:t>Insights from the Top and Bottom 10 Countries by Quantity and Revenue Graph :</a:t>
            </a:r>
          </a:p>
          <a:p>
            <a:endParaRPr lang="en-US" b="1" dirty="0"/>
          </a:p>
          <a:p>
            <a:r>
              <a:rPr lang="en-US" b="1" dirty="0"/>
              <a:t>Netherlands Dominates Both Quantity and Revenue :</a:t>
            </a:r>
          </a:p>
          <a:p>
            <a:endParaRPr lang="en-US" b="1" dirty="0"/>
          </a:p>
          <a:p>
            <a:r>
              <a:rPr lang="en-US" b="1" dirty="0"/>
              <a:t>The Netherlands consistently ranks first in both the top 10 countries by quantity and revenue, indicating its significant market share and performance.</a:t>
            </a:r>
          </a:p>
          <a:p>
            <a:endParaRPr lang="en-US" b="1" dirty="0"/>
          </a:p>
          <a:p>
            <a:r>
              <a:rPr lang="en-US" b="1" dirty="0"/>
              <a:t>Quantity vs. Revenue Discrepancies :</a:t>
            </a:r>
          </a:p>
          <a:p>
            <a:endParaRPr lang="en-US" b="1" dirty="0"/>
          </a:p>
          <a:p>
            <a:r>
              <a:rPr lang="en-US" b="1" dirty="0"/>
              <a:t>While some countries appear in both the top 10 by quantity and revenue, there are notable differences in rankings. For example, EIRE is the second-highest in quantity but ranks third in revenue, suggesting that EIRE might sell products with lower average prices or focus on a larger volume of lower-value items.</a:t>
            </a:r>
          </a:p>
          <a:p>
            <a:endParaRPr lang="en-US" b="1" dirty="0"/>
          </a:p>
          <a:p>
            <a:r>
              <a:rPr lang="en-US" b="1" dirty="0"/>
              <a:t>Bottom 10 Countries: Diverse Performance :</a:t>
            </a:r>
          </a:p>
          <a:p>
            <a:endParaRPr lang="en-US" b="1" dirty="0"/>
          </a:p>
          <a:p>
            <a:r>
              <a:rPr lang="en-US" b="1" dirty="0"/>
              <a:t>The bottom 10 countries show varying levels of performance in quantity and revenue. Some countries, like the United Arab Emirates, rank high in quantity but low in revenue, possibly due to selling products with lower profit margins. Others, like Malta, rank high in revenue but low in quantity, indicating they might focus on high-value products or have a more concentrated customer base.</a:t>
            </a:r>
          </a:p>
        </p:txBody>
      </p:sp>
    </p:spTree>
    <p:extLst>
      <p:ext uri="{BB962C8B-B14F-4D97-AF65-F5344CB8AC3E}">
        <p14:creationId xmlns:p14="http://schemas.microsoft.com/office/powerpoint/2010/main" val="372645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3BD48-BE5B-F72A-0F6E-0FED3584FA20}"/>
              </a:ext>
            </a:extLst>
          </p:cNvPr>
          <p:cNvPicPr>
            <a:picLocks noChangeAspect="1"/>
          </p:cNvPicPr>
          <p:nvPr/>
        </p:nvPicPr>
        <p:blipFill>
          <a:blip r:embed="rId2"/>
          <a:stretch>
            <a:fillRect/>
          </a:stretch>
        </p:blipFill>
        <p:spPr>
          <a:xfrm>
            <a:off x="6246" y="0"/>
            <a:ext cx="12179508" cy="6858000"/>
          </a:xfrm>
          <a:prstGeom prst="rect">
            <a:avLst/>
          </a:prstGeom>
        </p:spPr>
      </p:pic>
    </p:spTree>
    <p:extLst>
      <p:ext uri="{BB962C8B-B14F-4D97-AF65-F5344CB8AC3E}">
        <p14:creationId xmlns:p14="http://schemas.microsoft.com/office/powerpoint/2010/main" val="571518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180</TotalTime>
  <Words>1265</Words>
  <Application>Microsoft Office PowerPoint</Application>
  <PresentationFormat>Widescreen</PresentationFormat>
  <Paragraphs>131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Agency FB</vt:lpstr>
      <vt:lpstr>-apple-system</vt:lpstr>
      <vt:lpstr>Aptos</vt:lpstr>
      <vt:lpstr>Aptos Display</vt:lpstr>
      <vt:lpstr>Arial</vt:lpstr>
      <vt:lpstr>Baskerville Old Face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 A A Z</dc:creator>
  <cp:lastModifiedBy>R A A Z</cp:lastModifiedBy>
  <cp:revision>1</cp:revision>
  <dcterms:created xsi:type="dcterms:W3CDTF">2024-08-25T20:19:06Z</dcterms:created>
  <dcterms:modified xsi:type="dcterms:W3CDTF">2024-09-06T01:05:13Z</dcterms:modified>
</cp:coreProperties>
</file>