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Libre Baskerville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A" userId="2a23cbf1771e0adb" providerId="LiveId" clId="{F8B220E3-83BA-49C4-8AE4-A78B81C02D83}"/>
    <pc:docChg chg="undo custSel addSld delSld modSld">
      <pc:chgData name="R A" userId="2a23cbf1771e0adb" providerId="LiveId" clId="{F8B220E3-83BA-49C4-8AE4-A78B81C02D83}" dt="2023-10-27T08:31:41.559" v="531" actId="20577"/>
      <pc:docMkLst>
        <pc:docMk/>
      </pc:docMkLst>
      <pc:sldChg chg="modTransition modAnim">
        <pc:chgData name="R A" userId="2a23cbf1771e0adb" providerId="LiveId" clId="{F8B220E3-83BA-49C4-8AE4-A78B81C02D83}" dt="2023-10-24T15:37:53.454" v="511"/>
        <pc:sldMkLst>
          <pc:docMk/>
          <pc:sldMk cId="0" sldId="257"/>
        </pc:sldMkLst>
      </pc:sldChg>
      <pc:sldChg chg="del modTransition">
        <pc:chgData name="R A" userId="2a23cbf1771e0adb" providerId="LiveId" clId="{F8B220E3-83BA-49C4-8AE4-A78B81C02D83}" dt="2023-10-24T15:38:00.013" v="512" actId="47"/>
        <pc:sldMkLst>
          <pc:docMk/>
          <pc:sldMk cId="0" sldId="258"/>
        </pc:sldMkLst>
      </pc:sldChg>
      <pc:sldChg chg="modSp mod modTransition modAnim">
        <pc:chgData name="R A" userId="2a23cbf1771e0adb" providerId="LiveId" clId="{F8B220E3-83BA-49C4-8AE4-A78B81C02D83}" dt="2023-10-24T15:36:51.362" v="509"/>
        <pc:sldMkLst>
          <pc:docMk/>
          <pc:sldMk cId="2225728805" sldId="260"/>
        </pc:sldMkLst>
        <pc:spChg chg="mod">
          <ac:chgData name="R A" userId="2a23cbf1771e0adb" providerId="LiveId" clId="{F8B220E3-83BA-49C4-8AE4-A78B81C02D83}" dt="2023-10-19T19:45:48.837" v="238" actId="2711"/>
          <ac:spMkLst>
            <pc:docMk/>
            <pc:sldMk cId="2225728805" sldId="260"/>
            <ac:spMk id="3" creationId="{2F3B359F-7A97-473D-B963-F98D23C34536}"/>
          </ac:spMkLst>
        </pc:spChg>
        <pc:spChg chg="mod">
          <ac:chgData name="R A" userId="2a23cbf1771e0adb" providerId="LiveId" clId="{F8B220E3-83BA-49C4-8AE4-A78B81C02D83}" dt="2023-10-19T19:46:38.889" v="243" actId="2711"/>
          <ac:spMkLst>
            <pc:docMk/>
            <pc:sldMk cId="2225728805" sldId="260"/>
            <ac:spMk id="6" creationId="{A6498168-C1B0-4FB8-86DF-E7F8510F0555}"/>
          </ac:spMkLst>
        </pc:spChg>
        <pc:spChg chg="mod">
          <ac:chgData name="R A" userId="2a23cbf1771e0adb" providerId="LiveId" clId="{F8B220E3-83BA-49C4-8AE4-A78B81C02D83}" dt="2023-10-19T19:47:59.166" v="283" actId="20577"/>
          <ac:spMkLst>
            <pc:docMk/>
            <pc:sldMk cId="2225728805" sldId="260"/>
            <ac:spMk id="8" creationId="{B1F61AA4-EB82-484C-846A-160BB251C919}"/>
          </ac:spMkLst>
        </pc:spChg>
        <pc:picChg chg="mod">
          <ac:chgData name="R A" userId="2a23cbf1771e0adb" providerId="LiveId" clId="{F8B220E3-83BA-49C4-8AE4-A78B81C02D83}" dt="2023-10-19T19:11:55.688" v="90" actId="1440"/>
          <ac:picMkLst>
            <pc:docMk/>
            <pc:sldMk cId="2225728805" sldId="260"/>
            <ac:picMk id="5" creationId="{46F70D41-FCA6-4BC6-856D-8284F1A8C853}"/>
          </ac:picMkLst>
        </pc:picChg>
      </pc:sldChg>
      <pc:sldChg chg="modSp mod modTransition modAnim">
        <pc:chgData name="R A" userId="2a23cbf1771e0adb" providerId="LiveId" clId="{F8B220E3-83BA-49C4-8AE4-A78B81C02D83}" dt="2023-10-24T15:36:45.504" v="508"/>
        <pc:sldMkLst>
          <pc:docMk/>
          <pc:sldMk cId="711230569" sldId="261"/>
        </pc:sldMkLst>
        <pc:picChg chg="mod">
          <ac:chgData name="R A" userId="2a23cbf1771e0adb" providerId="LiveId" clId="{F8B220E3-83BA-49C4-8AE4-A78B81C02D83}" dt="2023-10-19T19:11:50.406" v="89" actId="1440"/>
          <ac:picMkLst>
            <pc:docMk/>
            <pc:sldMk cId="711230569" sldId="261"/>
            <ac:picMk id="5" creationId="{EBD566DF-3C74-4579-AC1F-F93F111D4FC2}"/>
          </ac:picMkLst>
        </pc:picChg>
      </pc:sldChg>
      <pc:sldChg chg="delSp modSp mod modTransition modAnim">
        <pc:chgData name="R A" userId="2a23cbf1771e0adb" providerId="LiveId" clId="{F8B220E3-83BA-49C4-8AE4-A78B81C02D83}" dt="2023-10-24T15:45:48.451" v="525" actId="478"/>
        <pc:sldMkLst>
          <pc:docMk/>
          <pc:sldMk cId="1826064086" sldId="262"/>
        </pc:sldMkLst>
        <pc:spChg chg="del">
          <ac:chgData name="R A" userId="2a23cbf1771e0adb" providerId="LiveId" clId="{F8B220E3-83BA-49C4-8AE4-A78B81C02D83}" dt="2023-10-24T15:45:45.329" v="524" actId="478"/>
          <ac:spMkLst>
            <pc:docMk/>
            <pc:sldMk cId="1826064086" sldId="262"/>
            <ac:spMk id="8" creationId="{0777F12A-1CE8-47FC-BFE8-1B62547319CA}"/>
          </ac:spMkLst>
        </pc:spChg>
        <pc:spChg chg="del">
          <ac:chgData name="R A" userId="2a23cbf1771e0adb" providerId="LiveId" clId="{F8B220E3-83BA-49C4-8AE4-A78B81C02D83}" dt="2023-10-24T15:45:48.451" v="525" actId="478"/>
          <ac:spMkLst>
            <pc:docMk/>
            <pc:sldMk cId="1826064086" sldId="262"/>
            <ac:spMk id="9" creationId="{442E720A-8351-4E3E-AD67-ADDB40F78A19}"/>
          </ac:spMkLst>
        </pc:spChg>
        <pc:picChg chg="mod">
          <ac:chgData name="R A" userId="2a23cbf1771e0adb" providerId="LiveId" clId="{F8B220E3-83BA-49C4-8AE4-A78B81C02D83}" dt="2023-10-19T19:42:35.468" v="230" actId="1076"/>
          <ac:picMkLst>
            <pc:docMk/>
            <pc:sldMk cId="1826064086" sldId="262"/>
            <ac:picMk id="3" creationId="{7E80E610-76FB-4515-836B-41AF08DC867B}"/>
          </ac:picMkLst>
        </pc:picChg>
        <pc:picChg chg="mod">
          <ac:chgData name="R A" userId="2a23cbf1771e0adb" providerId="LiveId" clId="{F8B220E3-83BA-49C4-8AE4-A78B81C02D83}" dt="2023-10-19T19:42:22.043" v="229" actId="14100"/>
          <ac:picMkLst>
            <pc:docMk/>
            <pc:sldMk cId="1826064086" sldId="262"/>
            <ac:picMk id="6" creationId="{235BB646-D727-4C73-A54A-1B4914304AF0}"/>
          </ac:picMkLst>
        </pc:picChg>
      </pc:sldChg>
      <pc:sldChg chg="modSp mod modTransition modAnim">
        <pc:chgData name="R A" userId="2a23cbf1771e0adb" providerId="LiveId" clId="{F8B220E3-83BA-49C4-8AE4-A78B81C02D83}" dt="2023-10-24T15:36:38.854" v="507"/>
        <pc:sldMkLst>
          <pc:docMk/>
          <pc:sldMk cId="892887856" sldId="263"/>
        </pc:sldMkLst>
        <pc:picChg chg="mod">
          <ac:chgData name="R A" userId="2a23cbf1771e0adb" providerId="LiveId" clId="{F8B220E3-83BA-49C4-8AE4-A78B81C02D83}" dt="2023-10-19T19:11:37.450" v="86" actId="1440"/>
          <ac:picMkLst>
            <pc:docMk/>
            <pc:sldMk cId="892887856" sldId="263"/>
            <ac:picMk id="3" creationId="{0D233083-EF3E-40C4-B6D3-2192C621067C}"/>
          </ac:picMkLst>
        </pc:picChg>
      </pc:sldChg>
      <pc:sldChg chg="addSp modSp mod modAnim">
        <pc:chgData name="R A" userId="2a23cbf1771e0adb" providerId="LiveId" clId="{F8B220E3-83BA-49C4-8AE4-A78B81C02D83}" dt="2023-10-24T15:36:00.736" v="504"/>
        <pc:sldMkLst>
          <pc:docMk/>
          <pc:sldMk cId="2622605040" sldId="264"/>
        </pc:sldMkLst>
        <pc:spChg chg="add mod">
          <ac:chgData name="R A" userId="2a23cbf1771e0adb" providerId="LiveId" clId="{F8B220E3-83BA-49C4-8AE4-A78B81C02D83}" dt="2023-10-19T19:17:42.893" v="166" actId="1076"/>
          <ac:spMkLst>
            <pc:docMk/>
            <pc:sldMk cId="2622605040" sldId="264"/>
            <ac:spMk id="4" creationId="{C6BF2305-2657-4DFB-9E13-90ED54F691F5}"/>
          </ac:spMkLst>
        </pc:spChg>
        <pc:picChg chg="add mod">
          <ac:chgData name="R A" userId="2a23cbf1771e0adb" providerId="LiveId" clId="{F8B220E3-83BA-49C4-8AE4-A78B81C02D83}" dt="2023-10-19T18:57:25.321" v="8" actId="1076"/>
          <ac:picMkLst>
            <pc:docMk/>
            <pc:sldMk cId="2622605040" sldId="264"/>
            <ac:picMk id="3" creationId="{BE43BD63-5D86-4379-9D90-4379A03D0895}"/>
          </ac:picMkLst>
        </pc:picChg>
      </pc:sldChg>
      <pc:sldChg chg="modSp mod modTransition modAnim">
        <pc:chgData name="R A" userId="2a23cbf1771e0adb" providerId="LiveId" clId="{F8B220E3-83BA-49C4-8AE4-A78B81C02D83}" dt="2023-10-24T15:40:49.156" v="517"/>
        <pc:sldMkLst>
          <pc:docMk/>
          <pc:sldMk cId="2000359815" sldId="265"/>
        </pc:sldMkLst>
        <pc:spChg chg="mod">
          <ac:chgData name="R A" userId="2a23cbf1771e0adb" providerId="LiveId" clId="{F8B220E3-83BA-49C4-8AE4-A78B81C02D83}" dt="2023-10-19T19:45:38.408" v="237" actId="2711"/>
          <ac:spMkLst>
            <pc:docMk/>
            <pc:sldMk cId="2000359815" sldId="265"/>
            <ac:spMk id="3" creationId="{134268AF-129F-4F47-8245-BAF60B688E87}"/>
          </ac:spMkLst>
        </pc:spChg>
        <pc:picChg chg="mod">
          <ac:chgData name="R A" userId="2a23cbf1771e0adb" providerId="LiveId" clId="{F8B220E3-83BA-49C4-8AE4-A78B81C02D83}" dt="2023-10-19T19:12:00.816" v="91" actId="1440"/>
          <ac:picMkLst>
            <pc:docMk/>
            <pc:sldMk cId="2000359815" sldId="265"/>
            <ac:picMk id="5" creationId="{1BE2E837-AB70-477A-9610-2C5EB467EF9F}"/>
          </ac:picMkLst>
        </pc:picChg>
      </pc:sldChg>
      <pc:sldChg chg="addSp delSp modSp new mod modTransition modAnim">
        <pc:chgData name="R A" userId="2a23cbf1771e0adb" providerId="LiveId" clId="{F8B220E3-83BA-49C4-8AE4-A78B81C02D83}" dt="2023-10-27T08:31:41.559" v="531" actId="20577"/>
        <pc:sldMkLst>
          <pc:docMk/>
          <pc:sldMk cId="1661418875" sldId="266"/>
        </pc:sldMkLst>
        <pc:spChg chg="add mod">
          <ac:chgData name="R A" userId="2a23cbf1771e0adb" providerId="LiveId" clId="{F8B220E3-83BA-49C4-8AE4-A78B81C02D83}" dt="2023-10-27T08:31:41.559" v="531" actId="20577"/>
          <ac:spMkLst>
            <pc:docMk/>
            <pc:sldMk cId="1661418875" sldId="266"/>
            <ac:spMk id="6" creationId="{E2C8EA3C-6B52-4E78-847F-CF8E7E73E520}"/>
          </ac:spMkLst>
        </pc:spChg>
        <pc:picChg chg="add del mod">
          <ac:chgData name="R A" userId="2a23cbf1771e0adb" providerId="LiveId" clId="{F8B220E3-83BA-49C4-8AE4-A78B81C02D83}" dt="2023-10-19T19:16:02.633" v="120" actId="478"/>
          <ac:picMkLst>
            <pc:docMk/>
            <pc:sldMk cId="1661418875" sldId="266"/>
            <ac:picMk id="3" creationId="{942E6271-DE53-4496-A382-38878B3FF9B9}"/>
          </ac:picMkLst>
        </pc:picChg>
        <pc:picChg chg="add mod">
          <ac:chgData name="R A" userId="2a23cbf1771e0adb" providerId="LiveId" clId="{F8B220E3-83BA-49C4-8AE4-A78B81C02D83}" dt="2023-10-19T19:29:24.859" v="177" actId="1076"/>
          <ac:picMkLst>
            <pc:docMk/>
            <pc:sldMk cId="1661418875" sldId="266"/>
            <ac:picMk id="5" creationId="{065428BD-149B-4796-B0EE-6964D8A6B20C}"/>
          </ac:picMkLst>
        </pc:picChg>
        <pc:picChg chg="add mod">
          <ac:chgData name="R A" userId="2a23cbf1771e0adb" providerId="LiveId" clId="{F8B220E3-83BA-49C4-8AE4-A78B81C02D83}" dt="2023-10-19T19:31:02.990" v="183" actId="1440"/>
          <ac:picMkLst>
            <pc:docMk/>
            <pc:sldMk cId="1661418875" sldId="266"/>
            <ac:picMk id="8" creationId="{1A0E96FD-DBC0-49B0-BCD1-4605F6D42097}"/>
          </ac:picMkLst>
        </pc:picChg>
      </pc:sldChg>
      <pc:sldChg chg="addSp delSp modSp new mod modTransition modAnim">
        <pc:chgData name="R A" userId="2a23cbf1771e0adb" providerId="LiveId" clId="{F8B220E3-83BA-49C4-8AE4-A78B81C02D83}" dt="2023-10-24T15:46:01.410" v="527" actId="478"/>
        <pc:sldMkLst>
          <pc:docMk/>
          <pc:sldMk cId="3233889710" sldId="267"/>
        </pc:sldMkLst>
        <pc:spChg chg="add mod">
          <ac:chgData name="R A" userId="2a23cbf1771e0adb" providerId="LiveId" clId="{F8B220E3-83BA-49C4-8AE4-A78B81C02D83}" dt="2023-10-23T12:13:10.428" v="301" actId="20577"/>
          <ac:spMkLst>
            <pc:docMk/>
            <pc:sldMk cId="3233889710" sldId="267"/>
            <ac:spMk id="4" creationId="{7ED9EF2A-E5E6-4B56-B9D6-15FF636E4326}"/>
          </ac:spMkLst>
        </pc:spChg>
        <pc:spChg chg="add mod">
          <ac:chgData name="R A" userId="2a23cbf1771e0adb" providerId="LiveId" clId="{F8B220E3-83BA-49C4-8AE4-A78B81C02D83}" dt="2023-10-19T19:38:35.735" v="220" actId="1076"/>
          <ac:spMkLst>
            <pc:docMk/>
            <pc:sldMk cId="3233889710" sldId="267"/>
            <ac:spMk id="7" creationId="{DBDEA6DB-D086-4110-9E81-C7F8024E679A}"/>
          </ac:spMkLst>
        </pc:spChg>
        <pc:spChg chg="add del mod">
          <ac:chgData name="R A" userId="2a23cbf1771e0adb" providerId="LiveId" clId="{F8B220E3-83BA-49C4-8AE4-A78B81C02D83}" dt="2023-10-24T15:45:58.352" v="526" actId="478"/>
          <ac:spMkLst>
            <pc:docMk/>
            <pc:sldMk cId="3233889710" sldId="267"/>
            <ac:spMk id="8" creationId="{5B3E4486-7B7E-4E63-90CE-A9EAC79E0921}"/>
          </ac:spMkLst>
        </pc:spChg>
        <pc:spChg chg="add del mod">
          <ac:chgData name="R A" userId="2a23cbf1771e0adb" providerId="LiveId" clId="{F8B220E3-83BA-49C4-8AE4-A78B81C02D83}" dt="2023-10-24T15:46:01.410" v="527" actId="478"/>
          <ac:spMkLst>
            <pc:docMk/>
            <pc:sldMk cId="3233889710" sldId="267"/>
            <ac:spMk id="9" creationId="{1C68E9FF-EADE-4C08-B76A-5FEF0F5DDC9B}"/>
          </ac:spMkLst>
        </pc:spChg>
        <pc:picChg chg="add mod">
          <ac:chgData name="R A" userId="2a23cbf1771e0adb" providerId="LiveId" clId="{F8B220E3-83BA-49C4-8AE4-A78B81C02D83}" dt="2023-10-19T19:33:47.448" v="192" actId="1440"/>
          <ac:picMkLst>
            <pc:docMk/>
            <pc:sldMk cId="3233889710" sldId="267"/>
            <ac:picMk id="3" creationId="{410D9863-4ECC-4910-B01D-7227D67BA2CC}"/>
          </ac:picMkLst>
        </pc:picChg>
        <pc:picChg chg="add mod">
          <ac:chgData name="R A" userId="2a23cbf1771e0adb" providerId="LiveId" clId="{F8B220E3-83BA-49C4-8AE4-A78B81C02D83}" dt="2023-10-24T15:35:35.095" v="500" actId="1076"/>
          <ac:picMkLst>
            <pc:docMk/>
            <pc:sldMk cId="3233889710" sldId="267"/>
            <ac:picMk id="6" creationId="{2A40BF1B-AB22-489D-B0F2-0710F4A7949D}"/>
          </ac:picMkLst>
        </pc:picChg>
      </pc:sldChg>
      <pc:sldChg chg="addSp delSp modSp new mod">
        <pc:chgData name="R A" userId="2a23cbf1771e0adb" providerId="LiveId" clId="{F8B220E3-83BA-49C4-8AE4-A78B81C02D83}" dt="2023-10-23T13:22:44.610" v="488" actId="113"/>
        <pc:sldMkLst>
          <pc:docMk/>
          <pc:sldMk cId="1482894294" sldId="268"/>
        </pc:sldMkLst>
        <pc:spChg chg="add mod">
          <ac:chgData name="R A" userId="2a23cbf1771e0adb" providerId="LiveId" clId="{F8B220E3-83BA-49C4-8AE4-A78B81C02D83}" dt="2023-10-23T13:16:23.088" v="437" actId="1076"/>
          <ac:spMkLst>
            <pc:docMk/>
            <pc:sldMk cId="1482894294" sldId="268"/>
            <ac:spMk id="2" creationId="{43C64287-1E2B-4413-9A6D-A0F0D9902BAE}"/>
          </ac:spMkLst>
        </pc:spChg>
        <pc:spChg chg="add mod">
          <ac:chgData name="R A" userId="2a23cbf1771e0adb" providerId="LiveId" clId="{F8B220E3-83BA-49C4-8AE4-A78B81C02D83}" dt="2023-10-23T13:17:27.304" v="448" actId="1076"/>
          <ac:spMkLst>
            <pc:docMk/>
            <pc:sldMk cId="1482894294" sldId="268"/>
            <ac:spMk id="5" creationId="{6938AC6A-9CBB-483F-A2E7-FD3743C07473}"/>
          </ac:spMkLst>
        </pc:spChg>
        <pc:spChg chg="add mod">
          <ac:chgData name="R A" userId="2a23cbf1771e0adb" providerId="LiveId" clId="{F8B220E3-83BA-49C4-8AE4-A78B81C02D83}" dt="2023-10-23T13:20:24.052" v="468" actId="1076"/>
          <ac:spMkLst>
            <pc:docMk/>
            <pc:sldMk cId="1482894294" sldId="268"/>
            <ac:spMk id="8" creationId="{8BE95A44-05DD-4315-9E5C-F8DFAA079C03}"/>
          </ac:spMkLst>
        </pc:spChg>
        <pc:spChg chg="add mod">
          <ac:chgData name="R A" userId="2a23cbf1771e0adb" providerId="LiveId" clId="{F8B220E3-83BA-49C4-8AE4-A78B81C02D83}" dt="2023-10-23T13:20:51.523" v="469" actId="1076"/>
          <ac:spMkLst>
            <pc:docMk/>
            <pc:sldMk cId="1482894294" sldId="268"/>
            <ac:spMk id="11" creationId="{CD596981-37F9-49D0-B8D3-4EA4829C092D}"/>
          </ac:spMkLst>
        </pc:spChg>
        <pc:spChg chg="add del mod">
          <ac:chgData name="R A" userId="2a23cbf1771e0adb" providerId="LiveId" clId="{F8B220E3-83BA-49C4-8AE4-A78B81C02D83}" dt="2023-10-23T13:13:10.949" v="399"/>
          <ac:spMkLst>
            <pc:docMk/>
            <pc:sldMk cId="1482894294" sldId="268"/>
            <ac:spMk id="14" creationId="{5590DC78-BEEE-4E0D-9BD9-DC1607E175FD}"/>
          </ac:spMkLst>
        </pc:spChg>
        <pc:spChg chg="add mod">
          <ac:chgData name="R A" userId="2a23cbf1771e0adb" providerId="LiveId" clId="{F8B220E3-83BA-49C4-8AE4-A78B81C02D83}" dt="2023-10-23T13:18:09.081" v="452" actId="255"/>
          <ac:spMkLst>
            <pc:docMk/>
            <pc:sldMk cId="1482894294" sldId="268"/>
            <ac:spMk id="15" creationId="{AFC15D38-C087-47AE-9668-04A65ABA8ADA}"/>
          </ac:spMkLst>
        </pc:spChg>
        <pc:spChg chg="add mod">
          <ac:chgData name="R A" userId="2a23cbf1771e0adb" providerId="LiveId" clId="{F8B220E3-83BA-49C4-8AE4-A78B81C02D83}" dt="2023-10-23T13:22:44.610" v="488" actId="113"/>
          <ac:spMkLst>
            <pc:docMk/>
            <pc:sldMk cId="1482894294" sldId="268"/>
            <ac:spMk id="18" creationId="{5D8032D2-F5B1-492D-B603-1A14A04B703F}"/>
          </ac:spMkLst>
        </pc:spChg>
        <pc:picChg chg="add mod">
          <ac:chgData name="R A" userId="2a23cbf1771e0adb" providerId="LiveId" clId="{F8B220E3-83BA-49C4-8AE4-A78B81C02D83}" dt="2023-10-23T13:16:27.159" v="438" actId="1076"/>
          <ac:picMkLst>
            <pc:docMk/>
            <pc:sldMk cId="1482894294" sldId="268"/>
            <ac:picMk id="4" creationId="{09CD820F-A44D-4059-8C45-3EC85367CCB8}"/>
          </ac:picMkLst>
        </pc:picChg>
        <pc:picChg chg="add mod">
          <ac:chgData name="R A" userId="2a23cbf1771e0adb" providerId="LiveId" clId="{F8B220E3-83BA-49C4-8AE4-A78B81C02D83}" dt="2023-10-23T13:17:35" v="449" actId="1076"/>
          <ac:picMkLst>
            <pc:docMk/>
            <pc:sldMk cId="1482894294" sldId="268"/>
            <ac:picMk id="7" creationId="{602FCF7F-1E36-455E-A615-8883FB74956E}"/>
          </ac:picMkLst>
        </pc:picChg>
        <pc:picChg chg="add mod">
          <ac:chgData name="R A" userId="2a23cbf1771e0adb" providerId="LiveId" clId="{F8B220E3-83BA-49C4-8AE4-A78B81C02D83}" dt="2023-10-23T13:20:14.075" v="467" actId="1076"/>
          <ac:picMkLst>
            <pc:docMk/>
            <pc:sldMk cId="1482894294" sldId="268"/>
            <ac:picMk id="10" creationId="{631DFAFA-89F8-4E62-8E57-1AF1FFD1D6F9}"/>
          </ac:picMkLst>
        </pc:picChg>
        <pc:picChg chg="add mod">
          <ac:chgData name="R A" userId="2a23cbf1771e0adb" providerId="LiveId" clId="{F8B220E3-83BA-49C4-8AE4-A78B81C02D83}" dt="2023-10-23T13:20:51.523" v="469" actId="1076"/>
          <ac:picMkLst>
            <pc:docMk/>
            <pc:sldMk cId="1482894294" sldId="268"/>
            <ac:picMk id="13" creationId="{610501E5-7BD5-4217-8F29-CF3D190AB88C}"/>
          </ac:picMkLst>
        </pc:picChg>
        <pc:picChg chg="add mod">
          <ac:chgData name="R A" userId="2a23cbf1771e0adb" providerId="LiveId" clId="{F8B220E3-83BA-49C4-8AE4-A78B81C02D83}" dt="2023-10-23T13:18:22.563" v="454" actId="14100"/>
          <ac:picMkLst>
            <pc:docMk/>
            <pc:sldMk cId="1482894294" sldId="268"/>
            <ac:picMk id="17" creationId="{F7915BEA-FD8F-44AC-97F3-1B7D9C9EB5A3}"/>
          </ac:picMkLst>
        </pc:picChg>
      </pc:sldChg>
      <pc:sldChg chg="new del">
        <pc:chgData name="R A" userId="2a23cbf1771e0adb" providerId="LiveId" clId="{F8B220E3-83BA-49C4-8AE4-A78B81C02D83}" dt="2023-10-24T15:40:01.415" v="516" actId="47"/>
        <pc:sldMkLst>
          <pc:docMk/>
          <pc:sldMk cId="3398361374" sldId="269"/>
        </pc:sldMkLst>
      </pc:sldChg>
      <pc:sldMasterChg chg="delSldLayout">
        <pc:chgData name="R A" userId="2a23cbf1771e0adb" providerId="LiveId" clId="{F8B220E3-83BA-49C4-8AE4-A78B81C02D83}" dt="2023-10-24T15:38:00.013" v="512" actId="47"/>
        <pc:sldMasterMkLst>
          <pc:docMk/>
          <pc:sldMasterMk cId="0" sldId="2147483648"/>
        </pc:sldMasterMkLst>
        <pc:sldLayoutChg chg="del">
          <pc:chgData name="R A" userId="2a23cbf1771e0adb" providerId="LiveId" clId="{F8B220E3-83BA-49C4-8AE4-A78B81C02D83}" dt="2023-10-24T15:38:00.013" v="512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88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800" b="1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Uber Fare Prediction</a:t>
            </a:r>
            <a:endParaRPr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D9863-4ECC-4910-B01D-7227D67B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9" y="282859"/>
            <a:ext cx="6409561" cy="356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9EF2A-E5E6-4B56-B9D6-15FF636E4326}"/>
              </a:ext>
            </a:extLst>
          </p:cNvPr>
          <p:cNvSpPr txBox="1"/>
          <p:nvPr/>
        </p:nvSpPr>
        <p:spPr>
          <a:xfrm>
            <a:off x="322730" y="770964"/>
            <a:ext cx="449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Most bookings are made in May, March and April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0BF1B-AB22-489D-B0F2-0710F4A7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0" y="3689777"/>
            <a:ext cx="4614070" cy="2946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EA6DB-D086-4110-9E81-C7F8024E679A}"/>
              </a:ext>
            </a:extLst>
          </p:cNvPr>
          <p:cNvSpPr txBox="1"/>
          <p:nvPr/>
        </p:nvSpPr>
        <p:spPr>
          <a:xfrm>
            <a:off x="6096000" y="4823011"/>
            <a:ext cx="598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2012 has the highest user rate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3388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64287-1E2B-4413-9A6D-A0F0D9902BAE}"/>
              </a:ext>
            </a:extLst>
          </p:cNvPr>
          <p:cNvSpPr txBox="1"/>
          <p:nvPr/>
        </p:nvSpPr>
        <p:spPr>
          <a:xfrm>
            <a:off x="6594426" y="765200"/>
            <a:ext cx="302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KNN For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D820F-A44D-4059-8C45-3EC85367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26" y="1151628"/>
            <a:ext cx="4399705" cy="700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8AC6A-9CBB-483F-A2E7-FD3743C07473}"/>
              </a:ext>
            </a:extLst>
          </p:cNvPr>
          <p:cNvSpPr txBox="1"/>
          <p:nvPr/>
        </p:nvSpPr>
        <p:spPr>
          <a:xfrm>
            <a:off x="6670766" y="2660281"/>
            <a:ext cx="24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FCF7F-1E36-455E-A615-8883FB749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66" y="3096786"/>
            <a:ext cx="5074115" cy="772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95A44-05DD-4315-9E5C-F8DFAA079C03}"/>
              </a:ext>
            </a:extLst>
          </p:cNvPr>
          <p:cNvSpPr txBox="1"/>
          <p:nvPr/>
        </p:nvSpPr>
        <p:spPr>
          <a:xfrm>
            <a:off x="549526" y="5016324"/>
            <a:ext cx="247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Ridge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DFAFA-89F8-4E62-8E57-1AF1FFD1D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26" y="5398433"/>
            <a:ext cx="4768261" cy="874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96981-37F9-49D0-B8D3-4EA4829C092D}"/>
              </a:ext>
            </a:extLst>
          </p:cNvPr>
          <p:cNvSpPr txBox="1"/>
          <p:nvPr/>
        </p:nvSpPr>
        <p:spPr>
          <a:xfrm>
            <a:off x="549526" y="3308643"/>
            <a:ext cx="251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Lasso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501E5-7BD5-4217-8F29-CF3D190AB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26" y="3673763"/>
            <a:ext cx="4708162" cy="91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C15D38-C087-47AE-9668-04A65ABA8ADA}"/>
              </a:ext>
            </a:extLst>
          </p:cNvPr>
          <p:cNvSpPr txBox="1"/>
          <p:nvPr/>
        </p:nvSpPr>
        <p:spPr>
          <a:xfrm>
            <a:off x="6670766" y="4589995"/>
            <a:ext cx="43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Elastic Net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915BEA-FD8F-44AC-97F3-1B7D9C9EB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893" y="5006224"/>
            <a:ext cx="4556502" cy="636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8032D2-F5B1-492D-B603-1A14A04B703F}"/>
              </a:ext>
            </a:extLst>
          </p:cNvPr>
          <p:cNvSpPr txBox="1"/>
          <p:nvPr/>
        </p:nvSpPr>
        <p:spPr>
          <a:xfrm>
            <a:off x="549526" y="627017"/>
            <a:ext cx="5154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8289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B.Sc IT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 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upskill for career growth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 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Recruiter</a:t>
            </a:r>
            <a:endParaRPr sz="1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277B-18BC-4298-ADAE-561A99B6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Objective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268AF-129F-4F47-8245-BAF60B688E87}"/>
              </a:ext>
            </a:extLst>
          </p:cNvPr>
          <p:cNvSpPr txBox="1"/>
          <p:nvPr/>
        </p:nvSpPr>
        <p:spPr>
          <a:xfrm>
            <a:off x="838200" y="2061883"/>
            <a:ext cx="466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Predict fare based on distance travelled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2E837-AB70-477A-9610-2C5EB467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82" y="1392804"/>
            <a:ext cx="7969052" cy="4460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52FAD-D44E-479B-A9D5-73FD0FA70DA4}"/>
              </a:ext>
            </a:extLst>
          </p:cNvPr>
          <p:cNvSpPr txBox="1"/>
          <p:nvPr/>
        </p:nvSpPr>
        <p:spPr>
          <a:xfrm>
            <a:off x="717176" y="564776"/>
            <a:ext cx="1068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strike="noStrike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Data Cleaning &amp; Manipulation 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B359F-7A97-473D-B963-F98D23C34536}"/>
              </a:ext>
            </a:extLst>
          </p:cNvPr>
          <p:cNvSpPr txBox="1"/>
          <p:nvPr/>
        </p:nvSpPr>
        <p:spPr>
          <a:xfrm>
            <a:off x="824753" y="1192306"/>
            <a:ext cx="44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0D41-FCA6-4BC6-856D-8284F1A8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80" y="1023332"/>
            <a:ext cx="5229955" cy="4667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98168-C1B0-4FB8-86DF-E7F8510F0555}"/>
              </a:ext>
            </a:extLst>
          </p:cNvPr>
          <p:cNvSpPr txBox="1"/>
          <p:nvPr/>
        </p:nvSpPr>
        <p:spPr>
          <a:xfrm>
            <a:off x="986118" y="1981200"/>
            <a:ext cx="4598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Converting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‘pickup_datetime’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from float to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 and Time format for better analysis using </a:t>
            </a:r>
          </a:p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‘pd.to_datetime’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675F0-D38D-4C94-A246-E433A08497D0}"/>
              </a:ext>
            </a:extLst>
          </p:cNvPr>
          <p:cNvSpPr txBox="1"/>
          <p:nvPr/>
        </p:nvSpPr>
        <p:spPr>
          <a:xfrm>
            <a:off x="717176" y="3281082"/>
            <a:ext cx="512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Subsetting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61AA4-EB82-484C-846A-160BB251C919}"/>
              </a:ext>
            </a:extLst>
          </p:cNvPr>
          <p:cNvSpPr txBox="1"/>
          <p:nvPr/>
        </p:nvSpPr>
        <p:spPr>
          <a:xfrm>
            <a:off x="824753" y="4078941"/>
            <a:ext cx="476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all the records where passenger                                                                                                                                                                                                                count is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persons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Base fare amount is set to a minimum of $3</a:t>
            </a:r>
          </a:p>
          <a:p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2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C9AEB-A2A2-46EC-A8F0-322D883CCFF3}"/>
              </a:ext>
            </a:extLst>
          </p:cNvPr>
          <p:cNvSpPr txBox="1"/>
          <p:nvPr/>
        </p:nvSpPr>
        <p:spPr>
          <a:xfrm>
            <a:off x="573741" y="528918"/>
            <a:ext cx="10838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u="sng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Feature Engineering </a:t>
            </a:r>
            <a:endParaRPr lang="en-IN" sz="4400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9BB76-A4AF-41EB-BE4C-5B911C6D372E}"/>
              </a:ext>
            </a:extLst>
          </p:cNvPr>
          <p:cNvSpPr txBox="1"/>
          <p:nvPr/>
        </p:nvSpPr>
        <p:spPr>
          <a:xfrm>
            <a:off x="717175" y="1515035"/>
            <a:ext cx="10651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1.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Calculated distance using</a:t>
            </a:r>
            <a:r>
              <a:rPr lang="en-US" dirty="0">
                <a:latin typeface="Calibri" panose="020F0502020204030204" pitchFamily="34" charset="0"/>
              </a:rPr>
              <a:t> 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aversin</a:t>
            </a:r>
            <a:r>
              <a:rPr lang="en-US" dirty="0">
                <a:latin typeface="Calibri" panose="020F0502020204030204" pitchFamily="34" charset="0"/>
              </a:rPr>
              <a:t>e formula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from pick up and drop off  latitude and longitudes.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2.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Added new features i.e, Distance, Date, Day, Month  and Year from existing features.</a:t>
            </a:r>
            <a:endParaRPr lang="en-US" b="0" dirty="0">
              <a:effectLst/>
            </a:endParaRPr>
          </a:p>
          <a:p>
            <a:endParaRPr lang="en-IN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BD566DF-3C74-4579-AC1F-F93F111D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823841"/>
            <a:ext cx="11976848" cy="3218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2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graph with numbers&#10;&#10;Description automatically generated">
            <a:extLst>
              <a:ext uri="{FF2B5EF4-FFF2-40B4-BE49-F238E27FC236}">
                <a16:creationId xmlns:a16="http://schemas.microsoft.com/office/drawing/2014/main" id="{7E80E610-76FB-4515-836B-41AF08DC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41" y="142971"/>
            <a:ext cx="5633511" cy="3368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3F4A3-8095-42B2-923F-28BB1AAC7672}"/>
              </a:ext>
            </a:extLst>
          </p:cNvPr>
          <p:cNvSpPr txBox="1"/>
          <p:nvPr/>
        </p:nvSpPr>
        <p:spPr>
          <a:xfrm>
            <a:off x="1298215" y="1371600"/>
            <a:ext cx="4894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travelled distance is below 10 Kms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graph of a person's figure&#10;&#10;Description automatically generated">
            <a:extLst>
              <a:ext uri="{FF2B5EF4-FFF2-40B4-BE49-F238E27FC236}">
                <a16:creationId xmlns:a16="http://schemas.microsoft.com/office/drawing/2014/main" id="{235BB646-D727-4C73-A54A-1B491430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6" y="3254188"/>
            <a:ext cx="5856228" cy="3430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37E0E-BD5A-4684-8E23-D3D245B1B2C1}"/>
              </a:ext>
            </a:extLst>
          </p:cNvPr>
          <p:cNvSpPr txBox="1"/>
          <p:nvPr/>
        </p:nvSpPr>
        <p:spPr>
          <a:xfrm>
            <a:off x="7306235" y="4545105"/>
            <a:ext cx="446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fare is between $25 to $50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78EC3-53DA-4508-9001-55CCC8CA360E}"/>
              </a:ext>
            </a:extLst>
          </p:cNvPr>
          <p:cNvSpPr txBox="1"/>
          <p:nvPr/>
        </p:nvSpPr>
        <p:spPr>
          <a:xfrm>
            <a:off x="421341" y="385482"/>
            <a:ext cx="5540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</a:rPr>
              <a:t>Travel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606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D233083-EF3E-40C4-B6D3-2192C621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10" y="796945"/>
            <a:ext cx="8754697" cy="5048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56B75-4F6E-449E-9AD8-2A3ABD9EB20E}"/>
              </a:ext>
            </a:extLst>
          </p:cNvPr>
          <p:cNvSpPr txBox="1"/>
          <p:nvPr/>
        </p:nvSpPr>
        <p:spPr>
          <a:xfrm>
            <a:off x="349623" y="1818544"/>
            <a:ext cx="2814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Most passengers are travelling alone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928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3BD63-5D86-4379-9D90-4379A03D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6" y="250057"/>
            <a:ext cx="8116232" cy="580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BF2305-2657-4DFB-9E13-90ED54F691F5}"/>
              </a:ext>
            </a:extLst>
          </p:cNvPr>
          <p:cNvSpPr txBox="1"/>
          <p:nvPr/>
        </p:nvSpPr>
        <p:spPr>
          <a:xfrm>
            <a:off x="295834" y="642238"/>
            <a:ext cx="31824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Most bookings are done on Fridays followed by Saturday and Thursday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2260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428BD-149B-4796-B0EE-6964D8A6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8" y="1652524"/>
            <a:ext cx="8710720" cy="4802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8EA3C-6B52-4E78-847F-CF8E7E73E520}"/>
              </a:ext>
            </a:extLst>
          </p:cNvPr>
          <p:cNvSpPr txBox="1"/>
          <p:nvPr/>
        </p:nvSpPr>
        <p:spPr>
          <a:xfrm>
            <a:off x="206188" y="403412"/>
            <a:ext cx="989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Peak hours are between 06:00 PM to 08:00 PM</a:t>
            </a:r>
            <a:endParaRPr lang="en-IN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E96FD-DBC0-49B0-BCD1-4605F6D4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365" y="2106706"/>
            <a:ext cx="2644588" cy="2644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4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222</Words>
  <Application>Microsoft Office PowerPoint</Application>
  <PresentationFormat>Widescreen</PresentationFormat>
  <Paragraphs>42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Lato Black</vt:lpstr>
      <vt:lpstr>Libre Baskerville</vt:lpstr>
      <vt:lpstr>Calibri</vt:lpstr>
      <vt:lpstr>Office Theme</vt:lpstr>
      <vt:lpstr>PowerPoint Presentation</vt:lpstr>
      <vt:lpstr>PowerPoint Presentation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 A</cp:lastModifiedBy>
  <cp:revision>17</cp:revision>
  <dcterms:created xsi:type="dcterms:W3CDTF">2021-02-16T05:19:01Z</dcterms:created>
  <dcterms:modified xsi:type="dcterms:W3CDTF">2023-10-27T08:31:51Z</dcterms:modified>
</cp:coreProperties>
</file>