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151" autoAdjust="0"/>
    <p:restoredTop sz="94248" autoAdjust="0"/>
  </p:normalViewPr>
  <p:slideViewPr>
    <p:cSldViewPr snapToGrid="0">
      <p:cViewPr>
        <p:scale>
          <a:sx n="49" d="100"/>
          <a:sy n="49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581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509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2419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163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4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986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9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57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895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2135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4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图片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9/30/2025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178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372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3389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2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9/30/2025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637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5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5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56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9/30/2025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094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847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981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559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38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92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368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963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46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9/30/2025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0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5943" indent="-305943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920" indent="-305943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1933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1851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199894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theunstopabble/Interactive-Digital-Portfolio/tree/master/Code Snap" TargetMode="External"/><Relationship Id="rId2" Type="http://schemas.openxmlformats.org/officeDocument/2006/relationships/hyperlink" Target="https://github.com/theunstopabble/Interactive-Digital-Portfolio/tree/master/Live Screenshots" TargetMode="External"/><Relationship Id="rId3" Type="http://schemas.openxmlformats.org/officeDocument/2006/relationships/hyperlink" Target="https://gautam-kumar-digital-portfolio.netlify.app/" TargetMode="External"/><Relationship Id="rId4" Type="http://schemas.openxmlformats.org/officeDocument/2006/relationships/hyperlink" Target="https://github.com/theunstopabble/Interactive-Digital-Portfolio" TargetMode="Externa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theunstopabble/Interactive-Digital-Portfolio" TargetMode="External"/><Relationship Id="rId2" Type="http://schemas.openxmlformats.org/officeDocument/2006/relationships/hyperlink" Target="https://getbootstrap.com/docs/5.3/getting-started/introduction/" TargetMode="Externa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Interactive digital portfolio</a:t>
            </a:r>
            <a:endParaRPr lang="zh-CN" altLang="en-US" sz="36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-329782" y="1034320"/>
            <a:ext cx="127266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CAPSTONE PROJECT</a:t>
            </a:r>
            <a:endParaRPr lang="zh-CN" altLang="en-US" sz="32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21595862">
            <a:off x="506654" y="3973713"/>
            <a:ext cx="11330607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Presented By: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Student Name-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Naru Rajasekhar Reddy 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College Name-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Sri Venkateswara College Of Engineering And Technology,chittoor </a:t>
            </a:r>
            <a:endParaRPr lang="en-US" altLang="zh-CN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Department- B.Tech </a:t>
            </a: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CSE(Data Science)</a:t>
            </a:r>
            <a:endParaRPr lang="zh-CN" altLang="en-US" sz="2000" b="1" i="0" u="none" strike="noStrike" kern="1200" cap="none" spc="0" baseline="0">
              <a:solidFill>
                <a:srgbClr val="1481AC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854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THANK YOU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131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Problem Statement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(Should not include solution)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Development Approach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(Technology Used)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Algorithm &amp; Deployment (Step by Step  Procedure)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Result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Future Scope(Optional)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References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469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581192" y="2392820"/>
            <a:ext cx="10401440" cy="24917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Many students and professionals today lack an easy-to-use, modern digital platform to showcase their skills, projects, and achievements interactively.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Traditional resumes are often static, plain, and do not engage potential employers effectively.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Existing e-portfolio solutions can be complex, expensive, or too technical for simple personal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There is a clear need for a lightweight, visually appealing, and user-friendly web-based portfolio that allows easy browsing and interaction.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27828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Calibri Light" pitchFamily="0" charset="0"/>
              <a:ea typeface="华文中宋" pitchFamily="0" charset="0"/>
              <a:cs typeface="Calibri Light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581192" y="1992769"/>
            <a:ext cx="10163937" cy="3291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Frontend Technologies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HTML5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 – Structure of the webpage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CSS3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 – Styling and responsive layouts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JavaScript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 –  Interactivity and dynamic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Design Approach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Clean and user-friendly interface for easy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Mobile-responsive design to support all device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Modular separation of HTML, CSS, and JS files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Use of CSS grid and flexbox for layout and alignment.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Consistent color scheme and typography for visual appeal.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Interactive elements designed to enhance user experience (e.g. smooth transitions, hover effects).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154038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Algorithm &amp; Deployment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581192" y="1859416"/>
            <a:ext cx="6250305" cy="35585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Product Catalog Creation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Define product categories and details (image, description).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Frontend Design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Layout using HTML and CSS (grid &amp; cards).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Interactive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Add-to-Cart, Remove-from-Cart functions in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Modal views for product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Testing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Cross-browser compatibility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Mobile responsiveness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Deployment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Hosted on Netlify, code versioned on GitHub..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630940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Attach screen snaps of the code and output min 5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1"/>
              </a:rPr>
              <a:t>Show Code Snap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2"/>
              </a:rPr>
              <a:t>Show Live Screenshots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Live Deployment Link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3"/>
              </a:rPr>
              <a:t>https://gautam-kumar-digital-portfolio.netlify.app/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Attach your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Github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link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4"/>
              </a:rPr>
              <a:t>https://github.com/theunstopabble/Interactive-Digital-Portfolio</a:t>
            </a:r>
            <a:br>
              <a:rPr lang="zh-CN" altLang="en-US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</a:br>
            <a:endParaRPr lang="zh-CN" altLang="en-US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42742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Conclusion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581192" y="3177022"/>
            <a:ext cx="10652864" cy="92332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The portfolio efficiently bridges the gap between static resumes and complex dynamic portals.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Demonstrates practical skills in web development and UI/UX.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Supports easy sharing and discoverability via web.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20496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Future scope(Optional)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581193" y="3177022"/>
            <a:ext cx="9526368" cy="92332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Add backend (Node.js) for forms and admin section.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Integrate secure payment/donation gateways for freelance/portfolio monetization.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中宋" pitchFamily="0" charset="0"/>
                <a:cs typeface="Lucida Sans"/>
              </a:rPr>
              <a:t>Implement AI-based suggestions for project highlights.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646984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List and cite relevant sources, research papers, and articles that were instrumental in developing the proposed solution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 </a:t>
            </a:r>
            <a:endParaRPr lang="en-US" altLang="zh-CN" sz="2400" b="0" i="0" u="none" strike="noStrike" kern="1200" cap="none" spc="0" baseline="0">
              <a:solidFill>
                <a:srgbClr val="0F0F0F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1"/>
              </a:rPr>
              <a:t>theunstopabble/Interactive-Digital-Portfolio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  <a:hlinkClick r:id="rId2"/>
              </a:rPr>
              <a:t>Get started with Bootstrap · Bootstrap v5.3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454706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47</cp:revision>
  <dcterms:created xsi:type="dcterms:W3CDTF">2021-05-26T16:50:10Z</dcterms:created>
  <dcterms:modified xsi:type="dcterms:W3CDTF">2025-09-30T05:19:33Z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