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9A28F-11DF-4278-A769-4E8F98A429CF}" type="doc">
      <dgm:prSet loTypeId="urn:microsoft.com/office/officeart/2008/layout/NameandTitleOrganizationalChart" loCatId="hierarchy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F7F48CE-1678-449A-BD5F-711EE80180B6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81218063-7BDB-4F51-8980-694E3D43E7C4}" type="parTrans" cxnId="{481AE717-2E0A-40FB-8C93-32D22D7617CC}">
      <dgm:prSet/>
      <dgm:spPr/>
      <dgm:t>
        <a:bodyPr/>
        <a:lstStyle/>
        <a:p>
          <a:endParaRPr lang="en-US"/>
        </a:p>
      </dgm:t>
    </dgm:pt>
    <dgm:pt modelId="{8EAC69BC-1AB2-4C3B-B86D-A1ECF9977C29}" type="sibTrans" cxnId="{481AE717-2E0A-40FB-8C93-32D22D7617CC}">
      <dgm:prSet/>
      <dgm:spPr/>
      <dgm:t>
        <a:bodyPr/>
        <a:lstStyle/>
        <a:p>
          <a:r>
            <a:rPr lang="en-US" dirty="0"/>
            <a:t>Together for Analysis</a:t>
          </a:r>
        </a:p>
      </dgm:t>
    </dgm:pt>
    <dgm:pt modelId="{1D535331-8CA7-43AC-B52B-D57220BF8617}" type="asst">
      <dgm:prSet phldrT="[Text]"/>
      <dgm:spPr/>
      <dgm:t>
        <a:bodyPr/>
        <a:lstStyle/>
        <a:p>
          <a:r>
            <a:rPr lang="en-US" dirty="0"/>
            <a:t>Data Sets</a:t>
          </a:r>
        </a:p>
      </dgm:t>
    </dgm:pt>
    <dgm:pt modelId="{7628D520-1B13-47BE-8FE1-0AB66D6275DD}" type="parTrans" cxnId="{B1FBD16B-F681-425D-8EB6-9364CE09FBEC}">
      <dgm:prSet/>
      <dgm:spPr/>
      <dgm:t>
        <a:bodyPr/>
        <a:lstStyle/>
        <a:p>
          <a:endParaRPr lang="en-US"/>
        </a:p>
      </dgm:t>
    </dgm:pt>
    <dgm:pt modelId="{39D266AD-EEA0-4F38-AE78-C1A6B28690C4}" type="sibTrans" cxnId="{B1FBD16B-F681-425D-8EB6-9364CE09FBEC}">
      <dgm:prSet/>
      <dgm:spPr/>
      <dgm:t>
        <a:bodyPr/>
        <a:lstStyle/>
        <a:p>
          <a:r>
            <a:rPr lang="en-US" dirty="0"/>
            <a:t>Collections of Data</a:t>
          </a:r>
        </a:p>
      </dgm:t>
    </dgm:pt>
    <dgm:pt modelId="{FD7658F9-83ED-4957-A47D-53618550B447}">
      <dgm:prSet phldrT="[Text]"/>
      <dgm:spPr/>
      <dgm:t>
        <a:bodyPr/>
        <a:lstStyle/>
        <a:p>
          <a:r>
            <a:rPr lang="en-US" dirty="0" err="1"/>
            <a:t>Numpy</a:t>
          </a:r>
          <a:r>
            <a:rPr lang="en-US" dirty="0"/>
            <a:t> &amp; Pandas</a:t>
          </a:r>
        </a:p>
      </dgm:t>
    </dgm:pt>
    <dgm:pt modelId="{2EE0428E-B392-452B-AC0E-174DD8FBB735}" type="parTrans" cxnId="{CC0D01F0-9633-4454-BD2C-A9C092A7A135}">
      <dgm:prSet/>
      <dgm:spPr/>
      <dgm:t>
        <a:bodyPr/>
        <a:lstStyle/>
        <a:p>
          <a:endParaRPr lang="en-US"/>
        </a:p>
      </dgm:t>
    </dgm:pt>
    <dgm:pt modelId="{D93DBE42-B947-4651-B554-C0BEE86325DE}" type="sibTrans" cxnId="{CC0D01F0-9633-4454-BD2C-A9C092A7A135}">
      <dgm:prSet/>
      <dgm:spPr/>
      <dgm:t>
        <a:bodyPr/>
        <a:lstStyle/>
        <a:p>
          <a:r>
            <a:rPr lang="en-US" dirty="0"/>
            <a:t>High-Performance Data Manipulation</a:t>
          </a:r>
        </a:p>
      </dgm:t>
    </dgm:pt>
    <dgm:pt modelId="{EA2D04A8-4F39-471A-89B3-50A59A1E6C6A}">
      <dgm:prSet phldrT="[Text]"/>
      <dgm:spPr/>
      <dgm:t>
        <a:bodyPr/>
        <a:lstStyle/>
        <a:p>
          <a:r>
            <a:rPr lang="en-US" dirty="0"/>
            <a:t>Web Design</a:t>
          </a:r>
        </a:p>
      </dgm:t>
    </dgm:pt>
    <dgm:pt modelId="{5EA514C4-5C49-4138-A020-60027A8953B3}" type="parTrans" cxnId="{F2C29117-8EC9-406B-A936-5F93D53F4E2A}">
      <dgm:prSet/>
      <dgm:spPr/>
      <dgm:t>
        <a:bodyPr/>
        <a:lstStyle/>
        <a:p>
          <a:endParaRPr lang="en-US"/>
        </a:p>
      </dgm:t>
    </dgm:pt>
    <dgm:pt modelId="{8F1A42BA-5D53-4860-BD86-60B867B4D4A9}" type="sibTrans" cxnId="{F2C29117-8EC9-406B-A936-5F93D53F4E2A}">
      <dgm:prSet/>
      <dgm:spPr/>
      <dgm:t>
        <a:bodyPr/>
        <a:lstStyle/>
        <a:p>
          <a:r>
            <a:rPr lang="en-US" dirty="0"/>
            <a:t>Displayed on the internet</a:t>
          </a:r>
        </a:p>
      </dgm:t>
    </dgm:pt>
    <dgm:pt modelId="{44EB0724-DEBD-4F99-BF49-3776ACAF7D56}">
      <dgm:prSet phldrT="[Text]"/>
      <dgm:spPr/>
      <dgm:t>
        <a:bodyPr/>
        <a:lstStyle/>
        <a:p>
          <a:r>
            <a:rPr lang="en-US" dirty="0"/>
            <a:t>Host</a:t>
          </a:r>
        </a:p>
      </dgm:t>
    </dgm:pt>
    <dgm:pt modelId="{67591C0C-3026-4BA7-95ED-A7FF63B4C289}" type="parTrans" cxnId="{CB538E57-A818-4710-96DB-253F8BF5702C}">
      <dgm:prSet/>
      <dgm:spPr/>
      <dgm:t>
        <a:bodyPr/>
        <a:lstStyle/>
        <a:p>
          <a:endParaRPr lang="en-US"/>
        </a:p>
      </dgm:t>
    </dgm:pt>
    <dgm:pt modelId="{7075C6EE-2713-40CA-9625-9EDE649DD9A5}" type="sibTrans" cxnId="{CB538E57-A818-4710-96DB-253F8BF5702C}">
      <dgm:prSet/>
      <dgm:spPr/>
      <dgm:t>
        <a:bodyPr/>
        <a:lstStyle/>
        <a:p>
          <a:r>
            <a:rPr lang="en-US" dirty="0"/>
            <a:t>Server Offering Resources</a:t>
          </a:r>
        </a:p>
      </dgm:t>
    </dgm:pt>
    <dgm:pt modelId="{F1B1032B-0F16-4819-89BE-971B9FE2D8D4}" type="pres">
      <dgm:prSet presAssocID="{1449A28F-11DF-4278-A769-4E8F98A429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33DFA3-DD8A-4F7E-B84F-1B3BCECA1D23}" type="pres">
      <dgm:prSet presAssocID="{2F7F48CE-1678-449A-BD5F-711EE80180B6}" presName="hierRoot1" presStyleCnt="0">
        <dgm:presLayoutVars>
          <dgm:hierBranch val="init"/>
        </dgm:presLayoutVars>
      </dgm:prSet>
      <dgm:spPr/>
    </dgm:pt>
    <dgm:pt modelId="{0EE89A9E-2F7E-4C40-A04B-BAAB00BF6831}" type="pres">
      <dgm:prSet presAssocID="{2F7F48CE-1678-449A-BD5F-711EE80180B6}" presName="rootComposite1" presStyleCnt="0"/>
      <dgm:spPr/>
    </dgm:pt>
    <dgm:pt modelId="{BAB3E70C-5BA6-4403-A0DA-2FBBC0C03246}" type="pres">
      <dgm:prSet presAssocID="{2F7F48CE-1678-449A-BD5F-711EE80180B6}" presName="rootText1" presStyleLbl="node0" presStyleIdx="0" presStyleCnt="1">
        <dgm:presLayoutVars>
          <dgm:chMax/>
          <dgm:chPref val="3"/>
        </dgm:presLayoutVars>
      </dgm:prSet>
      <dgm:spPr/>
    </dgm:pt>
    <dgm:pt modelId="{903636C3-2E56-4AEF-B815-309F4350696F}" type="pres">
      <dgm:prSet presAssocID="{2F7F48CE-1678-449A-BD5F-711EE80180B6}" presName="titleText1" presStyleLbl="fgAcc0" presStyleIdx="0" presStyleCnt="1">
        <dgm:presLayoutVars>
          <dgm:chMax val="0"/>
          <dgm:chPref val="0"/>
        </dgm:presLayoutVars>
      </dgm:prSet>
      <dgm:spPr/>
    </dgm:pt>
    <dgm:pt modelId="{EBD7E018-87F3-4D74-8848-A0A994FBC350}" type="pres">
      <dgm:prSet presAssocID="{2F7F48CE-1678-449A-BD5F-711EE80180B6}" presName="rootConnector1" presStyleLbl="node1" presStyleIdx="0" presStyleCnt="3"/>
      <dgm:spPr/>
    </dgm:pt>
    <dgm:pt modelId="{1C83A6D7-49A0-4963-81E0-9501E6CA28E0}" type="pres">
      <dgm:prSet presAssocID="{2F7F48CE-1678-449A-BD5F-711EE80180B6}" presName="hierChild2" presStyleCnt="0"/>
      <dgm:spPr/>
    </dgm:pt>
    <dgm:pt modelId="{5B25522F-B8AD-4EE0-BE66-DA83A971ED1A}" type="pres">
      <dgm:prSet presAssocID="{2EE0428E-B392-452B-AC0E-174DD8FBB735}" presName="Name37" presStyleLbl="parChTrans1D2" presStyleIdx="0" presStyleCnt="4"/>
      <dgm:spPr/>
    </dgm:pt>
    <dgm:pt modelId="{EF1FFB40-869C-4283-9360-AFD91B01BCAB}" type="pres">
      <dgm:prSet presAssocID="{FD7658F9-83ED-4957-A47D-53618550B447}" presName="hierRoot2" presStyleCnt="0">
        <dgm:presLayoutVars>
          <dgm:hierBranch val="init"/>
        </dgm:presLayoutVars>
      </dgm:prSet>
      <dgm:spPr/>
    </dgm:pt>
    <dgm:pt modelId="{A8EE60A2-B17C-423E-98BE-C292D90F8482}" type="pres">
      <dgm:prSet presAssocID="{FD7658F9-83ED-4957-A47D-53618550B447}" presName="rootComposite" presStyleCnt="0"/>
      <dgm:spPr/>
    </dgm:pt>
    <dgm:pt modelId="{D7295F32-02A5-4057-A335-4C8FE67F8F17}" type="pres">
      <dgm:prSet presAssocID="{FD7658F9-83ED-4957-A47D-53618550B447}" presName="rootText" presStyleLbl="node1" presStyleIdx="0" presStyleCnt="3">
        <dgm:presLayoutVars>
          <dgm:chMax/>
          <dgm:chPref val="3"/>
        </dgm:presLayoutVars>
      </dgm:prSet>
      <dgm:spPr/>
    </dgm:pt>
    <dgm:pt modelId="{AFFEEDC9-E238-47BB-AB25-9E9A2C92E0AA}" type="pres">
      <dgm:prSet presAssocID="{FD7658F9-83ED-4957-A47D-53618550B447}" presName="titleText2" presStyleLbl="fgAcc1" presStyleIdx="0" presStyleCnt="3">
        <dgm:presLayoutVars>
          <dgm:chMax val="0"/>
          <dgm:chPref val="0"/>
        </dgm:presLayoutVars>
      </dgm:prSet>
      <dgm:spPr/>
    </dgm:pt>
    <dgm:pt modelId="{F7DC01C2-9D99-4B48-99DB-40A59241EF90}" type="pres">
      <dgm:prSet presAssocID="{FD7658F9-83ED-4957-A47D-53618550B447}" presName="rootConnector" presStyleLbl="node2" presStyleIdx="0" presStyleCnt="0"/>
      <dgm:spPr/>
    </dgm:pt>
    <dgm:pt modelId="{C0853E0F-F6C5-449B-8BCA-E42553AD54FF}" type="pres">
      <dgm:prSet presAssocID="{FD7658F9-83ED-4957-A47D-53618550B447}" presName="hierChild4" presStyleCnt="0"/>
      <dgm:spPr/>
    </dgm:pt>
    <dgm:pt modelId="{470C5278-D2B8-4964-A297-2F631957BBD3}" type="pres">
      <dgm:prSet presAssocID="{FD7658F9-83ED-4957-A47D-53618550B447}" presName="hierChild5" presStyleCnt="0"/>
      <dgm:spPr/>
    </dgm:pt>
    <dgm:pt modelId="{7600CDDC-B5D8-4CE9-9D89-442E90E685CC}" type="pres">
      <dgm:prSet presAssocID="{5EA514C4-5C49-4138-A020-60027A8953B3}" presName="Name37" presStyleLbl="parChTrans1D2" presStyleIdx="1" presStyleCnt="4"/>
      <dgm:spPr/>
    </dgm:pt>
    <dgm:pt modelId="{9AF93CA1-ABAC-4DB1-AC16-6AE3F1000CE5}" type="pres">
      <dgm:prSet presAssocID="{EA2D04A8-4F39-471A-89B3-50A59A1E6C6A}" presName="hierRoot2" presStyleCnt="0">
        <dgm:presLayoutVars>
          <dgm:hierBranch val="init"/>
        </dgm:presLayoutVars>
      </dgm:prSet>
      <dgm:spPr/>
    </dgm:pt>
    <dgm:pt modelId="{3C0B37FA-B7AD-47E0-B73F-EEEEB5B3243C}" type="pres">
      <dgm:prSet presAssocID="{EA2D04A8-4F39-471A-89B3-50A59A1E6C6A}" presName="rootComposite" presStyleCnt="0"/>
      <dgm:spPr/>
    </dgm:pt>
    <dgm:pt modelId="{2F2B1D43-5EE7-409C-8663-613E213B8484}" type="pres">
      <dgm:prSet presAssocID="{EA2D04A8-4F39-471A-89B3-50A59A1E6C6A}" presName="rootText" presStyleLbl="node1" presStyleIdx="1" presStyleCnt="3">
        <dgm:presLayoutVars>
          <dgm:chMax/>
          <dgm:chPref val="3"/>
        </dgm:presLayoutVars>
      </dgm:prSet>
      <dgm:spPr/>
    </dgm:pt>
    <dgm:pt modelId="{2A22C32B-7559-43A2-8902-28092976D27B}" type="pres">
      <dgm:prSet presAssocID="{EA2D04A8-4F39-471A-89B3-50A59A1E6C6A}" presName="titleText2" presStyleLbl="fgAcc1" presStyleIdx="1" presStyleCnt="3">
        <dgm:presLayoutVars>
          <dgm:chMax val="0"/>
          <dgm:chPref val="0"/>
        </dgm:presLayoutVars>
      </dgm:prSet>
      <dgm:spPr/>
    </dgm:pt>
    <dgm:pt modelId="{0907BB9F-CB5A-4676-A993-C08F03DFA38E}" type="pres">
      <dgm:prSet presAssocID="{EA2D04A8-4F39-471A-89B3-50A59A1E6C6A}" presName="rootConnector" presStyleLbl="node2" presStyleIdx="0" presStyleCnt="0"/>
      <dgm:spPr/>
    </dgm:pt>
    <dgm:pt modelId="{115D1466-72D4-478D-8D94-5355730B7698}" type="pres">
      <dgm:prSet presAssocID="{EA2D04A8-4F39-471A-89B3-50A59A1E6C6A}" presName="hierChild4" presStyleCnt="0"/>
      <dgm:spPr/>
    </dgm:pt>
    <dgm:pt modelId="{2C3F5492-9353-4A54-8F9C-3802B8010156}" type="pres">
      <dgm:prSet presAssocID="{EA2D04A8-4F39-471A-89B3-50A59A1E6C6A}" presName="hierChild5" presStyleCnt="0"/>
      <dgm:spPr/>
    </dgm:pt>
    <dgm:pt modelId="{CF5117B6-D98F-4AA3-AB26-262BB03E7DEA}" type="pres">
      <dgm:prSet presAssocID="{67591C0C-3026-4BA7-95ED-A7FF63B4C289}" presName="Name37" presStyleLbl="parChTrans1D2" presStyleIdx="2" presStyleCnt="4"/>
      <dgm:spPr/>
    </dgm:pt>
    <dgm:pt modelId="{DF88AA64-E9E4-4AEE-9AED-D5D77A0DD80F}" type="pres">
      <dgm:prSet presAssocID="{44EB0724-DEBD-4F99-BF49-3776ACAF7D56}" presName="hierRoot2" presStyleCnt="0">
        <dgm:presLayoutVars>
          <dgm:hierBranch val="init"/>
        </dgm:presLayoutVars>
      </dgm:prSet>
      <dgm:spPr/>
    </dgm:pt>
    <dgm:pt modelId="{24F7AD75-B4F3-417F-9F6C-686C0A8BC8BF}" type="pres">
      <dgm:prSet presAssocID="{44EB0724-DEBD-4F99-BF49-3776ACAF7D56}" presName="rootComposite" presStyleCnt="0"/>
      <dgm:spPr/>
    </dgm:pt>
    <dgm:pt modelId="{ECD74843-78C9-4809-B0FA-1697559CF5BD}" type="pres">
      <dgm:prSet presAssocID="{44EB0724-DEBD-4F99-BF49-3776ACAF7D56}" presName="rootText" presStyleLbl="node1" presStyleIdx="2" presStyleCnt="3">
        <dgm:presLayoutVars>
          <dgm:chMax/>
          <dgm:chPref val="3"/>
        </dgm:presLayoutVars>
      </dgm:prSet>
      <dgm:spPr/>
    </dgm:pt>
    <dgm:pt modelId="{EA155113-F1CD-4908-B8D3-810B5B5DAD2C}" type="pres">
      <dgm:prSet presAssocID="{44EB0724-DEBD-4F99-BF49-3776ACAF7D56}" presName="titleText2" presStyleLbl="fgAcc1" presStyleIdx="2" presStyleCnt="3">
        <dgm:presLayoutVars>
          <dgm:chMax val="0"/>
          <dgm:chPref val="0"/>
        </dgm:presLayoutVars>
      </dgm:prSet>
      <dgm:spPr/>
    </dgm:pt>
    <dgm:pt modelId="{E455937C-C16C-4401-9159-ADDA6206D7F8}" type="pres">
      <dgm:prSet presAssocID="{44EB0724-DEBD-4F99-BF49-3776ACAF7D56}" presName="rootConnector" presStyleLbl="node2" presStyleIdx="0" presStyleCnt="0"/>
      <dgm:spPr/>
    </dgm:pt>
    <dgm:pt modelId="{3C4CF16E-3F0F-4D40-866B-67EB87D92185}" type="pres">
      <dgm:prSet presAssocID="{44EB0724-DEBD-4F99-BF49-3776ACAF7D56}" presName="hierChild4" presStyleCnt="0"/>
      <dgm:spPr/>
    </dgm:pt>
    <dgm:pt modelId="{5C55FFA5-2FA2-4229-AA28-8C74DAE06827}" type="pres">
      <dgm:prSet presAssocID="{44EB0724-DEBD-4F99-BF49-3776ACAF7D56}" presName="hierChild5" presStyleCnt="0"/>
      <dgm:spPr/>
    </dgm:pt>
    <dgm:pt modelId="{895B1671-81CE-4B6B-9DF4-A2C5A9526312}" type="pres">
      <dgm:prSet presAssocID="{2F7F48CE-1678-449A-BD5F-711EE80180B6}" presName="hierChild3" presStyleCnt="0"/>
      <dgm:spPr/>
    </dgm:pt>
    <dgm:pt modelId="{62E05AB7-D118-413A-B405-AA6BB3C9FD81}" type="pres">
      <dgm:prSet presAssocID="{7628D520-1B13-47BE-8FE1-0AB66D6275DD}" presName="Name96" presStyleLbl="parChTrans1D2" presStyleIdx="3" presStyleCnt="4"/>
      <dgm:spPr/>
    </dgm:pt>
    <dgm:pt modelId="{A0AE03A4-C435-42CE-A365-5F8984D0D421}" type="pres">
      <dgm:prSet presAssocID="{1D535331-8CA7-43AC-B52B-D57220BF8617}" presName="hierRoot3" presStyleCnt="0">
        <dgm:presLayoutVars>
          <dgm:hierBranch val="init"/>
        </dgm:presLayoutVars>
      </dgm:prSet>
      <dgm:spPr/>
    </dgm:pt>
    <dgm:pt modelId="{8C5D4C44-81B4-4AD1-886E-A60B209A902F}" type="pres">
      <dgm:prSet presAssocID="{1D535331-8CA7-43AC-B52B-D57220BF8617}" presName="rootComposite3" presStyleCnt="0"/>
      <dgm:spPr/>
    </dgm:pt>
    <dgm:pt modelId="{C34256A8-CD0F-46B5-88B9-59CB80466F0A}" type="pres">
      <dgm:prSet presAssocID="{1D535331-8CA7-43AC-B52B-D57220BF8617}" presName="rootText3" presStyleLbl="asst1" presStyleIdx="0" presStyleCnt="1">
        <dgm:presLayoutVars>
          <dgm:chPref val="3"/>
        </dgm:presLayoutVars>
      </dgm:prSet>
      <dgm:spPr/>
    </dgm:pt>
    <dgm:pt modelId="{3AC50397-945A-473C-B807-BD53F7F927C7}" type="pres">
      <dgm:prSet presAssocID="{1D535331-8CA7-43AC-B52B-D57220BF8617}" presName="titleText3" presStyleLbl="fgAcc2" presStyleIdx="0" presStyleCnt="1">
        <dgm:presLayoutVars>
          <dgm:chMax val="0"/>
          <dgm:chPref val="0"/>
        </dgm:presLayoutVars>
      </dgm:prSet>
      <dgm:spPr/>
    </dgm:pt>
    <dgm:pt modelId="{F2CCF169-5653-48C8-8F80-03F597701128}" type="pres">
      <dgm:prSet presAssocID="{1D535331-8CA7-43AC-B52B-D57220BF8617}" presName="rootConnector3" presStyleLbl="asst1" presStyleIdx="0" presStyleCnt="1"/>
      <dgm:spPr/>
    </dgm:pt>
    <dgm:pt modelId="{110FD5C5-680D-458B-B9B6-4E184EF968C7}" type="pres">
      <dgm:prSet presAssocID="{1D535331-8CA7-43AC-B52B-D57220BF8617}" presName="hierChild6" presStyleCnt="0"/>
      <dgm:spPr/>
    </dgm:pt>
    <dgm:pt modelId="{2D895C9B-01B0-4C35-A0C3-B515F108D2F7}" type="pres">
      <dgm:prSet presAssocID="{1D535331-8CA7-43AC-B52B-D57220BF8617}" presName="hierChild7" presStyleCnt="0"/>
      <dgm:spPr/>
    </dgm:pt>
  </dgm:ptLst>
  <dgm:cxnLst>
    <dgm:cxn modelId="{2BAEE805-3FBF-40B6-A331-FBAEB9BD74E9}" type="presOf" srcId="{2EE0428E-B392-452B-AC0E-174DD8FBB735}" destId="{5B25522F-B8AD-4EE0-BE66-DA83A971ED1A}" srcOrd="0" destOrd="0" presId="urn:microsoft.com/office/officeart/2008/layout/NameandTitleOrganizationalChart"/>
    <dgm:cxn modelId="{5BD18C08-924C-4C75-8304-48383CE9BEB6}" type="presOf" srcId="{1D535331-8CA7-43AC-B52B-D57220BF8617}" destId="{F2CCF169-5653-48C8-8F80-03F597701128}" srcOrd="1" destOrd="0" presId="urn:microsoft.com/office/officeart/2008/layout/NameandTitleOrganizationalChart"/>
    <dgm:cxn modelId="{7D463B0E-1237-4874-8E40-5B277132315C}" type="presOf" srcId="{2F7F48CE-1678-449A-BD5F-711EE80180B6}" destId="{BAB3E70C-5BA6-4403-A0DA-2FBBC0C03246}" srcOrd="0" destOrd="0" presId="urn:microsoft.com/office/officeart/2008/layout/NameandTitleOrganizationalChart"/>
    <dgm:cxn modelId="{F2C29117-8EC9-406B-A936-5F93D53F4E2A}" srcId="{2F7F48CE-1678-449A-BD5F-711EE80180B6}" destId="{EA2D04A8-4F39-471A-89B3-50A59A1E6C6A}" srcOrd="2" destOrd="0" parTransId="{5EA514C4-5C49-4138-A020-60027A8953B3}" sibTransId="{8F1A42BA-5D53-4860-BD86-60B867B4D4A9}"/>
    <dgm:cxn modelId="{481AE717-2E0A-40FB-8C93-32D22D7617CC}" srcId="{1449A28F-11DF-4278-A769-4E8F98A429CF}" destId="{2F7F48CE-1678-449A-BD5F-711EE80180B6}" srcOrd="0" destOrd="0" parTransId="{81218063-7BDB-4F51-8980-694E3D43E7C4}" sibTransId="{8EAC69BC-1AB2-4C3B-B86D-A1ECF9977C29}"/>
    <dgm:cxn modelId="{36F61129-9CBB-4A6F-8A82-E146740A62D5}" type="presOf" srcId="{1D535331-8CA7-43AC-B52B-D57220BF8617}" destId="{C34256A8-CD0F-46B5-88B9-59CB80466F0A}" srcOrd="0" destOrd="0" presId="urn:microsoft.com/office/officeart/2008/layout/NameandTitleOrganizationalChart"/>
    <dgm:cxn modelId="{3E9F1B33-47A0-4C2C-9B9B-3EE5765C9B9D}" type="presOf" srcId="{7628D520-1B13-47BE-8FE1-0AB66D6275DD}" destId="{62E05AB7-D118-413A-B405-AA6BB3C9FD81}" srcOrd="0" destOrd="0" presId="urn:microsoft.com/office/officeart/2008/layout/NameandTitleOrganizationalChart"/>
    <dgm:cxn modelId="{D7F17F34-0F47-43B1-90E5-CC48B327E932}" type="presOf" srcId="{7075C6EE-2713-40CA-9625-9EDE649DD9A5}" destId="{EA155113-F1CD-4908-B8D3-810B5B5DAD2C}" srcOrd="0" destOrd="0" presId="urn:microsoft.com/office/officeart/2008/layout/NameandTitleOrganizationalChart"/>
    <dgm:cxn modelId="{F5401435-DED1-4464-9D1A-ED4BA893E452}" type="presOf" srcId="{44EB0724-DEBD-4F99-BF49-3776ACAF7D56}" destId="{E455937C-C16C-4401-9159-ADDA6206D7F8}" srcOrd="1" destOrd="0" presId="urn:microsoft.com/office/officeart/2008/layout/NameandTitleOrganizationalChart"/>
    <dgm:cxn modelId="{66733E43-469C-4E6F-B2F4-387A9901D3DD}" type="presOf" srcId="{FD7658F9-83ED-4957-A47D-53618550B447}" destId="{F7DC01C2-9D99-4B48-99DB-40A59241EF90}" srcOrd="1" destOrd="0" presId="urn:microsoft.com/office/officeart/2008/layout/NameandTitleOrganizationalChart"/>
    <dgm:cxn modelId="{FB8EF149-53F5-40E3-BFDC-BA0E97909CC8}" type="presOf" srcId="{1449A28F-11DF-4278-A769-4E8F98A429CF}" destId="{F1B1032B-0F16-4819-89BE-971B9FE2D8D4}" srcOrd="0" destOrd="0" presId="urn:microsoft.com/office/officeart/2008/layout/NameandTitleOrganizationalChart"/>
    <dgm:cxn modelId="{B1FBD16B-F681-425D-8EB6-9364CE09FBEC}" srcId="{2F7F48CE-1678-449A-BD5F-711EE80180B6}" destId="{1D535331-8CA7-43AC-B52B-D57220BF8617}" srcOrd="0" destOrd="0" parTransId="{7628D520-1B13-47BE-8FE1-0AB66D6275DD}" sibTransId="{39D266AD-EEA0-4F38-AE78-C1A6B28690C4}"/>
    <dgm:cxn modelId="{9038E56E-399D-43AF-83ED-5D4F3247A61F}" type="presOf" srcId="{8F1A42BA-5D53-4860-BD86-60B867B4D4A9}" destId="{2A22C32B-7559-43A2-8902-28092976D27B}" srcOrd="0" destOrd="0" presId="urn:microsoft.com/office/officeart/2008/layout/NameandTitleOrganizationalChart"/>
    <dgm:cxn modelId="{CB538E57-A818-4710-96DB-253F8BF5702C}" srcId="{2F7F48CE-1678-449A-BD5F-711EE80180B6}" destId="{44EB0724-DEBD-4F99-BF49-3776ACAF7D56}" srcOrd="3" destOrd="0" parTransId="{67591C0C-3026-4BA7-95ED-A7FF63B4C289}" sibTransId="{7075C6EE-2713-40CA-9625-9EDE649DD9A5}"/>
    <dgm:cxn modelId="{35896158-5FD2-4D33-BBE0-A109C52C1D9C}" type="presOf" srcId="{EA2D04A8-4F39-471A-89B3-50A59A1E6C6A}" destId="{2F2B1D43-5EE7-409C-8663-613E213B8484}" srcOrd="0" destOrd="0" presId="urn:microsoft.com/office/officeart/2008/layout/NameandTitleOrganizationalChart"/>
    <dgm:cxn modelId="{44037D7A-E601-46FD-A250-01E370EA89D9}" type="presOf" srcId="{8EAC69BC-1AB2-4C3B-B86D-A1ECF9977C29}" destId="{903636C3-2E56-4AEF-B815-309F4350696F}" srcOrd="0" destOrd="0" presId="urn:microsoft.com/office/officeart/2008/layout/NameandTitleOrganizationalChart"/>
    <dgm:cxn modelId="{47B3F37C-6268-4460-AA31-54385ADA7BE0}" type="presOf" srcId="{FD7658F9-83ED-4957-A47D-53618550B447}" destId="{D7295F32-02A5-4057-A335-4C8FE67F8F17}" srcOrd="0" destOrd="0" presId="urn:microsoft.com/office/officeart/2008/layout/NameandTitleOrganizationalChart"/>
    <dgm:cxn modelId="{89872F8D-B791-4146-BEF1-54C04E31244B}" type="presOf" srcId="{67591C0C-3026-4BA7-95ED-A7FF63B4C289}" destId="{CF5117B6-D98F-4AA3-AB26-262BB03E7DEA}" srcOrd="0" destOrd="0" presId="urn:microsoft.com/office/officeart/2008/layout/NameandTitleOrganizationalChart"/>
    <dgm:cxn modelId="{635F9D9C-CAE5-46AA-B200-6725D10112FA}" type="presOf" srcId="{2F7F48CE-1678-449A-BD5F-711EE80180B6}" destId="{EBD7E018-87F3-4D74-8848-A0A994FBC350}" srcOrd="1" destOrd="0" presId="urn:microsoft.com/office/officeart/2008/layout/NameandTitleOrganizationalChart"/>
    <dgm:cxn modelId="{3F3DCED3-A855-4443-8446-D1E6BE51CBB6}" type="presOf" srcId="{D93DBE42-B947-4651-B554-C0BEE86325DE}" destId="{AFFEEDC9-E238-47BB-AB25-9E9A2C92E0AA}" srcOrd="0" destOrd="0" presId="urn:microsoft.com/office/officeart/2008/layout/NameandTitleOrganizationalChart"/>
    <dgm:cxn modelId="{8E015FD7-9DDA-4214-BABD-546792E5B8F1}" type="presOf" srcId="{EA2D04A8-4F39-471A-89B3-50A59A1E6C6A}" destId="{0907BB9F-CB5A-4676-A993-C08F03DFA38E}" srcOrd="1" destOrd="0" presId="urn:microsoft.com/office/officeart/2008/layout/NameandTitleOrganizationalChart"/>
    <dgm:cxn modelId="{B63039E7-0ACD-431E-A7A5-BEB5C9D91604}" type="presOf" srcId="{39D266AD-EEA0-4F38-AE78-C1A6B28690C4}" destId="{3AC50397-945A-473C-B807-BD53F7F927C7}" srcOrd="0" destOrd="0" presId="urn:microsoft.com/office/officeart/2008/layout/NameandTitleOrganizationalChart"/>
    <dgm:cxn modelId="{CC0D01F0-9633-4454-BD2C-A9C092A7A135}" srcId="{2F7F48CE-1678-449A-BD5F-711EE80180B6}" destId="{FD7658F9-83ED-4957-A47D-53618550B447}" srcOrd="1" destOrd="0" parTransId="{2EE0428E-B392-452B-AC0E-174DD8FBB735}" sibTransId="{D93DBE42-B947-4651-B554-C0BEE86325DE}"/>
    <dgm:cxn modelId="{668724F6-2E16-4F7D-9A43-5A89CF7152C4}" type="presOf" srcId="{44EB0724-DEBD-4F99-BF49-3776ACAF7D56}" destId="{ECD74843-78C9-4809-B0FA-1697559CF5BD}" srcOrd="0" destOrd="0" presId="urn:microsoft.com/office/officeart/2008/layout/NameandTitleOrganizationalChart"/>
    <dgm:cxn modelId="{B9A9A8FE-F7F6-425D-8783-45DF4DEBD7F8}" type="presOf" srcId="{5EA514C4-5C49-4138-A020-60027A8953B3}" destId="{7600CDDC-B5D8-4CE9-9D89-442E90E685CC}" srcOrd="0" destOrd="0" presId="urn:microsoft.com/office/officeart/2008/layout/NameandTitleOrganizationalChart"/>
    <dgm:cxn modelId="{ECD5D128-14C1-46AE-9484-9BC6C6EFDBDA}" type="presParOf" srcId="{F1B1032B-0F16-4819-89BE-971B9FE2D8D4}" destId="{2033DFA3-DD8A-4F7E-B84F-1B3BCECA1D23}" srcOrd="0" destOrd="0" presId="urn:microsoft.com/office/officeart/2008/layout/NameandTitleOrganizationalChart"/>
    <dgm:cxn modelId="{DE48FDD9-2D6F-42A2-A84D-077F15A8DA77}" type="presParOf" srcId="{2033DFA3-DD8A-4F7E-B84F-1B3BCECA1D23}" destId="{0EE89A9E-2F7E-4C40-A04B-BAAB00BF6831}" srcOrd="0" destOrd="0" presId="urn:microsoft.com/office/officeart/2008/layout/NameandTitleOrganizationalChart"/>
    <dgm:cxn modelId="{A9A8E111-1DBB-4D37-B1EB-3CAD89A65283}" type="presParOf" srcId="{0EE89A9E-2F7E-4C40-A04B-BAAB00BF6831}" destId="{BAB3E70C-5BA6-4403-A0DA-2FBBC0C03246}" srcOrd="0" destOrd="0" presId="urn:microsoft.com/office/officeart/2008/layout/NameandTitleOrganizationalChart"/>
    <dgm:cxn modelId="{E5543B17-318E-4825-ADAC-8D8F5DE707D8}" type="presParOf" srcId="{0EE89A9E-2F7E-4C40-A04B-BAAB00BF6831}" destId="{903636C3-2E56-4AEF-B815-309F4350696F}" srcOrd="1" destOrd="0" presId="urn:microsoft.com/office/officeart/2008/layout/NameandTitleOrganizationalChart"/>
    <dgm:cxn modelId="{35A8960A-22E5-4F01-925C-DACFA748A270}" type="presParOf" srcId="{0EE89A9E-2F7E-4C40-A04B-BAAB00BF6831}" destId="{EBD7E018-87F3-4D74-8848-A0A994FBC350}" srcOrd="2" destOrd="0" presId="urn:microsoft.com/office/officeart/2008/layout/NameandTitleOrganizationalChart"/>
    <dgm:cxn modelId="{4F015884-A268-4625-A3D1-755A97956C17}" type="presParOf" srcId="{2033DFA3-DD8A-4F7E-B84F-1B3BCECA1D23}" destId="{1C83A6D7-49A0-4963-81E0-9501E6CA28E0}" srcOrd="1" destOrd="0" presId="urn:microsoft.com/office/officeart/2008/layout/NameandTitleOrganizationalChart"/>
    <dgm:cxn modelId="{3368475A-8D91-4577-B044-D8747A3BAE3E}" type="presParOf" srcId="{1C83A6D7-49A0-4963-81E0-9501E6CA28E0}" destId="{5B25522F-B8AD-4EE0-BE66-DA83A971ED1A}" srcOrd="0" destOrd="0" presId="urn:microsoft.com/office/officeart/2008/layout/NameandTitleOrganizationalChart"/>
    <dgm:cxn modelId="{D01A4EE7-FDE0-48C2-BD65-BC71A0D14D67}" type="presParOf" srcId="{1C83A6D7-49A0-4963-81E0-9501E6CA28E0}" destId="{EF1FFB40-869C-4283-9360-AFD91B01BCAB}" srcOrd="1" destOrd="0" presId="urn:microsoft.com/office/officeart/2008/layout/NameandTitleOrganizationalChart"/>
    <dgm:cxn modelId="{5352D719-BCE0-40B9-97D2-016449C72E86}" type="presParOf" srcId="{EF1FFB40-869C-4283-9360-AFD91B01BCAB}" destId="{A8EE60A2-B17C-423E-98BE-C292D90F8482}" srcOrd="0" destOrd="0" presId="urn:microsoft.com/office/officeart/2008/layout/NameandTitleOrganizationalChart"/>
    <dgm:cxn modelId="{57D2CB84-B4CE-4D41-AF67-F9A8F5B0F707}" type="presParOf" srcId="{A8EE60A2-B17C-423E-98BE-C292D90F8482}" destId="{D7295F32-02A5-4057-A335-4C8FE67F8F17}" srcOrd="0" destOrd="0" presId="urn:microsoft.com/office/officeart/2008/layout/NameandTitleOrganizationalChart"/>
    <dgm:cxn modelId="{85A50C70-D783-4739-806D-E5E2C0687AE8}" type="presParOf" srcId="{A8EE60A2-B17C-423E-98BE-C292D90F8482}" destId="{AFFEEDC9-E238-47BB-AB25-9E9A2C92E0AA}" srcOrd="1" destOrd="0" presId="urn:microsoft.com/office/officeart/2008/layout/NameandTitleOrganizationalChart"/>
    <dgm:cxn modelId="{62FF872F-3FD3-45E9-BE2F-C3F98E2B4CCC}" type="presParOf" srcId="{A8EE60A2-B17C-423E-98BE-C292D90F8482}" destId="{F7DC01C2-9D99-4B48-99DB-40A59241EF90}" srcOrd="2" destOrd="0" presId="urn:microsoft.com/office/officeart/2008/layout/NameandTitleOrganizationalChart"/>
    <dgm:cxn modelId="{11F5481C-FDC3-4CD4-AE4B-D3A75ABB0463}" type="presParOf" srcId="{EF1FFB40-869C-4283-9360-AFD91B01BCAB}" destId="{C0853E0F-F6C5-449B-8BCA-E42553AD54FF}" srcOrd="1" destOrd="0" presId="urn:microsoft.com/office/officeart/2008/layout/NameandTitleOrganizationalChart"/>
    <dgm:cxn modelId="{B520E5B8-D327-4C6E-B9F0-C93EBFBC93D6}" type="presParOf" srcId="{EF1FFB40-869C-4283-9360-AFD91B01BCAB}" destId="{470C5278-D2B8-4964-A297-2F631957BBD3}" srcOrd="2" destOrd="0" presId="urn:microsoft.com/office/officeart/2008/layout/NameandTitleOrganizationalChart"/>
    <dgm:cxn modelId="{BA4BE3DB-5628-4253-A9EB-E912FCA3CA04}" type="presParOf" srcId="{1C83A6D7-49A0-4963-81E0-9501E6CA28E0}" destId="{7600CDDC-B5D8-4CE9-9D89-442E90E685CC}" srcOrd="2" destOrd="0" presId="urn:microsoft.com/office/officeart/2008/layout/NameandTitleOrganizationalChart"/>
    <dgm:cxn modelId="{31826BD4-EC49-416D-9675-AB57627025C8}" type="presParOf" srcId="{1C83A6D7-49A0-4963-81E0-9501E6CA28E0}" destId="{9AF93CA1-ABAC-4DB1-AC16-6AE3F1000CE5}" srcOrd="3" destOrd="0" presId="urn:microsoft.com/office/officeart/2008/layout/NameandTitleOrganizationalChart"/>
    <dgm:cxn modelId="{15520489-DCBA-4CFD-BFFE-7B54416DF3C1}" type="presParOf" srcId="{9AF93CA1-ABAC-4DB1-AC16-6AE3F1000CE5}" destId="{3C0B37FA-B7AD-47E0-B73F-EEEEB5B3243C}" srcOrd="0" destOrd="0" presId="urn:microsoft.com/office/officeart/2008/layout/NameandTitleOrganizationalChart"/>
    <dgm:cxn modelId="{F766DDA1-88D2-4819-A482-8D2E02F354CC}" type="presParOf" srcId="{3C0B37FA-B7AD-47E0-B73F-EEEEB5B3243C}" destId="{2F2B1D43-5EE7-409C-8663-613E213B8484}" srcOrd="0" destOrd="0" presId="urn:microsoft.com/office/officeart/2008/layout/NameandTitleOrganizationalChart"/>
    <dgm:cxn modelId="{C7266C7B-FA86-46F6-8732-A9E22CF4B58A}" type="presParOf" srcId="{3C0B37FA-B7AD-47E0-B73F-EEEEB5B3243C}" destId="{2A22C32B-7559-43A2-8902-28092976D27B}" srcOrd="1" destOrd="0" presId="urn:microsoft.com/office/officeart/2008/layout/NameandTitleOrganizationalChart"/>
    <dgm:cxn modelId="{782511CC-4B94-489C-8186-DABA9B83C1C2}" type="presParOf" srcId="{3C0B37FA-B7AD-47E0-B73F-EEEEB5B3243C}" destId="{0907BB9F-CB5A-4676-A993-C08F03DFA38E}" srcOrd="2" destOrd="0" presId="urn:microsoft.com/office/officeart/2008/layout/NameandTitleOrganizationalChart"/>
    <dgm:cxn modelId="{EA86BA02-DECD-4E00-9977-25FF67AD6861}" type="presParOf" srcId="{9AF93CA1-ABAC-4DB1-AC16-6AE3F1000CE5}" destId="{115D1466-72D4-478D-8D94-5355730B7698}" srcOrd="1" destOrd="0" presId="urn:microsoft.com/office/officeart/2008/layout/NameandTitleOrganizationalChart"/>
    <dgm:cxn modelId="{2747EE06-D8C6-4722-8267-C7D916ED6DDB}" type="presParOf" srcId="{9AF93CA1-ABAC-4DB1-AC16-6AE3F1000CE5}" destId="{2C3F5492-9353-4A54-8F9C-3802B8010156}" srcOrd="2" destOrd="0" presId="urn:microsoft.com/office/officeart/2008/layout/NameandTitleOrganizationalChart"/>
    <dgm:cxn modelId="{1FBCA637-88CB-4BA9-A472-AC32C3C0552B}" type="presParOf" srcId="{1C83A6D7-49A0-4963-81E0-9501E6CA28E0}" destId="{CF5117B6-D98F-4AA3-AB26-262BB03E7DEA}" srcOrd="4" destOrd="0" presId="urn:microsoft.com/office/officeart/2008/layout/NameandTitleOrganizationalChart"/>
    <dgm:cxn modelId="{18008F2C-EE65-4155-9F4D-09392CA6C8A3}" type="presParOf" srcId="{1C83A6D7-49A0-4963-81E0-9501E6CA28E0}" destId="{DF88AA64-E9E4-4AEE-9AED-D5D77A0DD80F}" srcOrd="5" destOrd="0" presId="urn:microsoft.com/office/officeart/2008/layout/NameandTitleOrganizationalChart"/>
    <dgm:cxn modelId="{EAFD046E-76CC-41D0-A05D-1E09E1EAC816}" type="presParOf" srcId="{DF88AA64-E9E4-4AEE-9AED-D5D77A0DD80F}" destId="{24F7AD75-B4F3-417F-9F6C-686C0A8BC8BF}" srcOrd="0" destOrd="0" presId="urn:microsoft.com/office/officeart/2008/layout/NameandTitleOrganizationalChart"/>
    <dgm:cxn modelId="{6CFF9B66-2155-41D6-A352-5B1EFCDF7A72}" type="presParOf" srcId="{24F7AD75-B4F3-417F-9F6C-686C0A8BC8BF}" destId="{ECD74843-78C9-4809-B0FA-1697559CF5BD}" srcOrd="0" destOrd="0" presId="urn:microsoft.com/office/officeart/2008/layout/NameandTitleOrganizationalChart"/>
    <dgm:cxn modelId="{7788CB36-A963-424B-9B1D-682EB39630F2}" type="presParOf" srcId="{24F7AD75-B4F3-417F-9F6C-686C0A8BC8BF}" destId="{EA155113-F1CD-4908-B8D3-810B5B5DAD2C}" srcOrd="1" destOrd="0" presId="urn:microsoft.com/office/officeart/2008/layout/NameandTitleOrganizationalChart"/>
    <dgm:cxn modelId="{5DE1B0C4-EDAF-4B1C-94E1-601880AEC004}" type="presParOf" srcId="{24F7AD75-B4F3-417F-9F6C-686C0A8BC8BF}" destId="{E455937C-C16C-4401-9159-ADDA6206D7F8}" srcOrd="2" destOrd="0" presId="urn:microsoft.com/office/officeart/2008/layout/NameandTitleOrganizationalChart"/>
    <dgm:cxn modelId="{D519AAD8-E4FE-4B87-8CA4-030397022E97}" type="presParOf" srcId="{DF88AA64-E9E4-4AEE-9AED-D5D77A0DD80F}" destId="{3C4CF16E-3F0F-4D40-866B-67EB87D92185}" srcOrd="1" destOrd="0" presId="urn:microsoft.com/office/officeart/2008/layout/NameandTitleOrganizationalChart"/>
    <dgm:cxn modelId="{C6D28FEF-953A-482A-97B8-D71B43021CAA}" type="presParOf" srcId="{DF88AA64-E9E4-4AEE-9AED-D5D77A0DD80F}" destId="{5C55FFA5-2FA2-4229-AA28-8C74DAE06827}" srcOrd="2" destOrd="0" presId="urn:microsoft.com/office/officeart/2008/layout/NameandTitleOrganizationalChart"/>
    <dgm:cxn modelId="{D88E02E1-33C0-4537-9363-4EE57C681E76}" type="presParOf" srcId="{2033DFA3-DD8A-4F7E-B84F-1B3BCECA1D23}" destId="{895B1671-81CE-4B6B-9DF4-A2C5A9526312}" srcOrd="2" destOrd="0" presId="urn:microsoft.com/office/officeart/2008/layout/NameandTitleOrganizationalChart"/>
    <dgm:cxn modelId="{1FA7792E-A852-4839-AB69-FE7ABB912616}" type="presParOf" srcId="{895B1671-81CE-4B6B-9DF4-A2C5A9526312}" destId="{62E05AB7-D118-413A-B405-AA6BB3C9FD81}" srcOrd="0" destOrd="0" presId="urn:microsoft.com/office/officeart/2008/layout/NameandTitleOrganizationalChart"/>
    <dgm:cxn modelId="{E279E6CA-B929-4028-8BBE-4885D168CFCC}" type="presParOf" srcId="{895B1671-81CE-4B6B-9DF4-A2C5A9526312}" destId="{A0AE03A4-C435-42CE-A365-5F8984D0D421}" srcOrd="1" destOrd="0" presId="urn:microsoft.com/office/officeart/2008/layout/NameandTitleOrganizationalChart"/>
    <dgm:cxn modelId="{E0E7F7F7-D375-412D-A1CD-146C8446587B}" type="presParOf" srcId="{A0AE03A4-C435-42CE-A365-5F8984D0D421}" destId="{8C5D4C44-81B4-4AD1-886E-A60B209A902F}" srcOrd="0" destOrd="0" presId="urn:microsoft.com/office/officeart/2008/layout/NameandTitleOrganizationalChart"/>
    <dgm:cxn modelId="{29D537D8-98CD-47C1-9897-E6E29051D45D}" type="presParOf" srcId="{8C5D4C44-81B4-4AD1-886E-A60B209A902F}" destId="{C34256A8-CD0F-46B5-88B9-59CB80466F0A}" srcOrd="0" destOrd="0" presId="urn:microsoft.com/office/officeart/2008/layout/NameandTitleOrganizationalChart"/>
    <dgm:cxn modelId="{4ADE327A-A58F-4957-9F65-494F1EBA4814}" type="presParOf" srcId="{8C5D4C44-81B4-4AD1-886E-A60B209A902F}" destId="{3AC50397-945A-473C-B807-BD53F7F927C7}" srcOrd="1" destOrd="0" presId="urn:microsoft.com/office/officeart/2008/layout/NameandTitleOrganizationalChart"/>
    <dgm:cxn modelId="{DAEC63E7-8B50-42B7-8F9A-8F695954892D}" type="presParOf" srcId="{8C5D4C44-81B4-4AD1-886E-A60B209A902F}" destId="{F2CCF169-5653-48C8-8F80-03F597701128}" srcOrd="2" destOrd="0" presId="urn:microsoft.com/office/officeart/2008/layout/NameandTitleOrganizationalChart"/>
    <dgm:cxn modelId="{31540CC4-2D6D-4D8F-B2C2-95FD4DF2163C}" type="presParOf" srcId="{A0AE03A4-C435-42CE-A365-5F8984D0D421}" destId="{110FD5C5-680D-458B-B9B6-4E184EF968C7}" srcOrd="1" destOrd="0" presId="urn:microsoft.com/office/officeart/2008/layout/NameandTitleOrganizationalChart"/>
    <dgm:cxn modelId="{FCAB37A7-C905-40D1-A8E8-D63124B07543}" type="presParOf" srcId="{A0AE03A4-C435-42CE-A365-5F8984D0D421}" destId="{2D895C9B-01B0-4C35-A0C3-B515F108D2F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BB0DE-0AC7-4000-80E7-AB109220F068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A089539F-777A-4196-9B15-38DA472DBE82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A0EAE46E-1CDC-41BA-9B83-85C1C80059F7}" type="parTrans" cxnId="{D5AC7F14-EB8C-4163-AC91-03334E3F2E38}">
      <dgm:prSet/>
      <dgm:spPr/>
      <dgm:t>
        <a:bodyPr/>
        <a:lstStyle/>
        <a:p>
          <a:endParaRPr lang="en-US"/>
        </a:p>
      </dgm:t>
    </dgm:pt>
    <dgm:pt modelId="{5C7C2716-C086-4ACE-B2BD-A7E530529AE1}" type="sibTrans" cxnId="{D5AC7F14-EB8C-4163-AC91-03334E3F2E38}">
      <dgm:prSet/>
      <dgm:spPr/>
      <dgm:t>
        <a:bodyPr/>
        <a:lstStyle/>
        <a:p>
          <a:endParaRPr lang="en-US"/>
        </a:p>
      </dgm:t>
    </dgm:pt>
    <dgm:pt modelId="{492DD357-3BED-4C1A-9C6F-D1AF5A5DA301}">
      <dgm:prSet phldrT="[Text]"/>
      <dgm:spPr/>
      <dgm:t>
        <a:bodyPr/>
        <a:lstStyle/>
        <a:p>
          <a:r>
            <a:rPr lang="en-US" dirty="0"/>
            <a:t>Plotter Function</a:t>
          </a:r>
        </a:p>
      </dgm:t>
    </dgm:pt>
    <dgm:pt modelId="{8EC5B55D-727E-4337-9632-DC76F39EABE3}" type="parTrans" cxnId="{75B4140B-E1EE-4AA4-8767-F19EADD6ACE4}">
      <dgm:prSet/>
      <dgm:spPr/>
      <dgm:t>
        <a:bodyPr/>
        <a:lstStyle/>
        <a:p>
          <a:endParaRPr lang="en-US"/>
        </a:p>
      </dgm:t>
    </dgm:pt>
    <dgm:pt modelId="{C72BDF00-F12A-4650-98CD-DB7CE91DFE49}" type="sibTrans" cxnId="{75B4140B-E1EE-4AA4-8767-F19EADD6ACE4}">
      <dgm:prSet/>
      <dgm:spPr/>
      <dgm:t>
        <a:bodyPr/>
        <a:lstStyle/>
        <a:p>
          <a:endParaRPr lang="en-US"/>
        </a:p>
      </dgm:t>
    </dgm:pt>
    <dgm:pt modelId="{FB6130F9-98B8-42DF-B4D9-86CD36865923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D297A265-745A-45A6-8D88-F6782BD41BBC}" type="parTrans" cxnId="{8EDBFB3F-D3DB-4511-A21B-F625085B3655}">
      <dgm:prSet/>
      <dgm:spPr/>
      <dgm:t>
        <a:bodyPr/>
        <a:lstStyle/>
        <a:p>
          <a:endParaRPr lang="en-US"/>
        </a:p>
      </dgm:t>
    </dgm:pt>
    <dgm:pt modelId="{9E2AF4FE-E142-4CEF-881A-E54941E28EC9}" type="sibTrans" cxnId="{8EDBFB3F-D3DB-4511-A21B-F625085B3655}">
      <dgm:prSet/>
      <dgm:spPr/>
      <dgm:t>
        <a:bodyPr/>
        <a:lstStyle/>
        <a:p>
          <a:endParaRPr lang="en-US"/>
        </a:p>
      </dgm:t>
    </dgm:pt>
    <dgm:pt modelId="{40536F6B-BD59-4293-AD04-504C7490E480}" type="pres">
      <dgm:prSet presAssocID="{065BB0DE-0AC7-4000-80E7-AB109220F068}" presName="CompostProcess" presStyleCnt="0">
        <dgm:presLayoutVars>
          <dgm:dir/>
          <dgm:resizeHandles val="exact"/>
        </dgm:presLayoutVars>
      </dgm:prSet>
      <dgm:spPr/>
    </dgm:pt>
    <dgm:pt modelId="{01CB7492-5D68-42FA-8137-8A3E701CCCE5}" type="pres">
      <dgm:prSet presAssocID="{065BB0DE-0AC7-4000-80E7-AB109220F068}" presName="arrow" presStyleLbl="bgShp" presStyleIdx="0" presStyleCnt="1" custLinFactNeighborX="9079"/>
      <dgm:spPr/>
    </dgm:pt>
    <dgm:pt modelId="{B1893B3F-F20A-48AB-ACF9-4A79B15E1966}" type="pres">
      <dgm:prSet presAssocID="{065BB0DE-0AC7-4000-80E7-AB109220F068}" presName="linearProcess" presStyleCnt="0"/>
      <dgm:spPr/>
    </dgm:pt>
    <dgm:pt modelId="{83665B59-9F8C-451F-B304-9A2899E1BB3D}" type="pres">
      <dgm:prSet presAssocID="{A089539F-777A-4196-9B15-38DA472DBE82}" presName="textNode" presStyleLbl="node1" presStyleIdx="0" presStyleCnt="3">
        <dgm:presLayoutVars>
          <dgm:bulletEnabled val="1"/>
        </dgm:presLayoutVars>
      </dgm:prSet>
      <dgm:spPr/>
    </dgm:pt>
    <dgm:pt modelId="{ADE84E18-32D4-4D63-935D-40C470603FEB}" type="pres">
      <dgm:prSet presAssocID="{5C7C2716-C086-4ACE-B2BD-A7E530529AE1}" presName="sibTrans" presStyleCnt="0"/>
      <dgm:spPr/>
    </dgm:pt>
    <dgm:pt modelId="{2735B613-573F-41D6-B53E-C69FB9C696D2}" type="pres">
      <dgm:prSet presAssocID="{492DD357-3BED-4C1A-9C6F-D1AF5A5DA301}" presName="textNode" presStyleLbl="node1" presStyleIdx="1" presStyleCnt="3" custAng="0">
        <dgm:presLayoutVars>
          <dgm:bulletEnabled val="1"/>
        </dgm:presLayoutVars>
      </dgm:prSet>
      <dgm:spPr/>
    </dgm:pt>
    <dgm:pt modelId="{2C359793-699D-4407-A299-B3CA582B902E}" type="pres">
      <dgm:prSet presAssocID="{C72BDF00-F12A-4650-98CD-DB7CE91DFE49}" presName="sibTrans" presStyleCnt="0"/>
      <dgm:spPr/>
    </dgm:pt>
    <dgm:pt modelId="{DFEE6AD7-05A5-42EE-B7E1-79968CF7325D}" type="pres">
      <dgm:prSet presAssocID="{FB6130F9-98B8-42DF-B4D9-86CD3686592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5B4140B-E1EE-4AA4-8767-F19EADD6ACE4}" srcId="{065BB0DE-0AC7-4000-80E7-AB109220F068}" destId="{492DD357-3BED-4C1A-9C6F-D1AF5A5DA301}" srcOrd="1" destOrd="0" parTransId="{8EC5B55D-727E-4337-9632-DC76F39EABE3}" sibTransId="{C72BDF00-F12A-4650-98CD-DB7CE91DFE49}"/>
    <dgm:cxn modelId="{024EF113-687A-4BF7-B02F-D9639882D1CC}" type="presOf" srcId="{065BB0DE-0AC7-4000-80E7-AB109220F068}" destId="{40536F6B-BD59-4293-AD04-504C7490E480}" srcOrd="0" destOrd="0" presId="urn:microsoft.com/office/officeart/2005/8/layout/hProcess9"/>
    <dgm:cxn modelId="{D5AC7F14-EB8C-4163-AC91-03334E3F2E38}" srcId="{065BB0DE-0AC7-4000-80E7-AB109220F068}" destId="{A089539F-777A-4196-9B15-38DA472DBE82}" srcOrd="0" destOrd="0" parTransId="{A0EAE46E-1CDC-41BA-9B83-85C1C80059F7}" sibTransId="{5C7C2716-C086-4ACE-B2BD-A7E530529AE1}"/>
    <dgm:cxn modelId="{8EDBFB3F-D3DB-4511-A21B-F625085B3655}" srcId="{065BB0DE-0AC7-4000-80E7-AB109220F068}" destId="{FB6130F9-98B8-42DF-B4D9-86CD36865923}" srcOrd="2" destOrd="0" parTransId="{D297A265-745A-45A6-8D88-F6782BD41BBC}" sibTransId="{9E2AF4FE-E142-4CEF-881A-E54941E28EC9}"/>
    <dgm:cxn modelId="{1F4D1261-A4C5-460F-B269-9863BBD257E9}" type="presOf" srcId="{492DD357-3BED-4C1A-9C6F-D1AF5A5DA301}" destId="{2735B613-573F-41D6-B53E-C69FB9C696D2}" srcOrd="0" destOrd="0" presId="urn:microsoft.com/office/officeart/2005/8/layout/hProcess9"/>
    <dgm:cxn modelId="{2518407B-184F-49AE-B590-6590A6AF686E}" type="presOf" srcId="{FB6130F9-98B8-42DF-B4D9-86CD36865923}" destId="{DFEE6AD7-05A5-42EE-B7E1-79968CF7325D}" srcOrd="0" destOrd="0" presId="urn:microsoft.com/office/officeart/2005/8/layout/hProcess9"/>
    <dgm:cxn modelId="{BBC4D8B8-4179-4C69-9EB3-820855E6CDEC}" type="presOf" srcId="{A089539F-777A-4196-9B15-38DA472DBE82}" destId="{83665B59-9F8C-451F-B304-9A2899E1BB3D}" srcOrd="0" destOrd="0" presId="urn:microsoft.com/office/officeart/2005/8/layout/hProcess9"/>
    <dgm:cxn modelId="{18BDC516-AC55-464C-B22C-2D64EF166145}" type="presParOf" srcId="{40536F6B-BD59-4293-AD04-504C7490E480}" destId="{01CB7492-5D68-42FA-8137-8A3E701CCCE5}" srcOrd="0" destOrd="0" presId="urn:microsoft.com/office/officeart/2005/8/layout/hProcess9"/>
    <dgm:cxn modelId="{72085493-6C58-48B0-B7C6-831461D8FC08}" type="presParOf" srcId="{40536F6B-BD59-4293-AD04-504C7490E480}" destId="{B1893B3F-F20A-48AB-ACF9-4A79B15E1966}" srcOrd="1" destOrd="0" presId="urn:microsoft.com/office/officeart/2005/8/layout/hProcess9"/>
    <dgm:cxn modelId="{A425FF50-BFAF-4AAA-A8FE-BF5BB08A4024}" type="presParOf" srcId="{B1893B3F-F20A-48AB-ACF9-4A79B15E1966}" destId="{83665B59-9F8C-451F-B304-9A2899E1BB3D}" srcOrd="0" destOrd="0" presId="urn:microsoft.com/office/officeart/2005/8/layout/hProcess9"/>
    <dgm:cxn modelId="{A5A396F8-B3D0-4215-A7DA-D8CFE91C587E}" type="presParOf" srcId="{B1893B3F-F20A-48AB-ACF9-4A79B15E1966}" destId="{ADE84E18-32D4-4D63-935D-40C470603FEB}" srcOrd="1" destOrd="0" presId="urn:microsoft.com/office/officeart/2005/8/layout/hProcess9"/>
    <dgm:cxn modelId="{6818A94E-BF06-4F66-99E3-F49ADFBF3509}" type="presParOf" srcId="{B1893B3F-F20A-48AB-ACF9-4A79B15E1966}" destId="{2735B613-573F-41D6-B53E-C69FB9C696D2}" srcOrd="2" destOrd="0" presId="urn:microsoft.com/office/officeart/2005/8/layout/hProcess9"/>
    <dgm:cxn modelId="{6F341CF3-0753-473B-BCCC-59B19A8D3776}" type="presParOf" srcId="{B1893B3F-F20A-48AB-ACF9-4A79B15E1966}" destId="{2C359793-699D-4407-A299-B3CA582B902E}" srcOrd="3" destOrd="0" presId="urn:microsoft.com/office/officeart/2005/8/layout/hProcess9"/>
    <dgm:cxn modelId="{32870012-B329-471B-A091-2BCC09D07B5E}" type="presParOf" srcId="{B1893B3F-F20A-48AB-ACF9-4A79B15E1966}" destId="{DFEE6AD7-05A5-42EE-B7E1-79968CF7325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05AB7-D118-413A-B405-AA6BB3C9FD81}">
      <dsp:nvSpPr>
        <dsp:cNvPr id="0" name=""/>
        <dsp:cNvSpPr/>
      </dsp:nvSpPr>
      <dsp:spPr>
        <a:xfrm>
          <a:off x="4822994" y="1020198"/>
          <a:ext cx="336348" cy="1098830"/>
        </a:xfrm>
        <a:custGeom>
          <a:avLst/>
          <a:gdLst/>
          <a:ahLst/>
          <a:cxnLst/>
          <a:rect l="0" t="0" r="0" b="0"/>
          <a:pathLst>
            <a:path>
              <a:moveTo>
                <a:pt x="336348" y="0"/>
              </a:moveTo>
              <a:lnTo>
                <a:pt x="336348" y="1098830"/>
              </a:lnTo>
              <a:lnTo>
                <a:pt x="0" y="109883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117B6-D98F-4AA3-AB26-262BB03E7DEA}">
      <dsp:nvSpPr>
        <dsp:cNvPr id="0" name=""/>
        <dsp:cNvSpPr/>
      </dsp:nvSpPr>
      <dsp:spPr>
        <a:xfrm>
          <a:off x="5159343" y="1020198"/>
          <a:ext cx="2641835" cy="2197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769"/>
              </a:lnTo>
              <a:lnTo>
                <a:pt x="2641835" y="1959769"/>
              </a:lnTo>
              <a:lnTo>
                <a:pt x="2641835" y="21976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0CDDC-B5D8-4CE9-9D89-442E90E685CC}">
      <dsp:nvSpPr>
        <dsp:cNvPr id="0" name=""/>
        <dsp:cNvSpPr/>
      </dsp:nvSpPr>
      <dsp:spPr>
        <a:xfrm>
          <a:off x="5113623" y="1020198"/>
          <a:ext cx="91440" cy="2197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76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5522F-B8AD-4EE0-BE66-DA83A971ED1A}">
      <dsp:nvSpPr>
        <dsp:cNvPr id="0" name=""/>
        <dsp:cNvSpPr/>
      </dsp:nvSpPr>
      <dsp:spPr>
        <a:xfrm>
          <a:off x="2517507" y="1020198"/>
          <a:ext cx="2641835" cy="2197660"/>
        </a:xfrm>
        <a:custGeom>
          <a:avLst/>
          <a:gdLst/>
          <a:ahLst/>
          <a:cxnLst/>
          <a:rect l="0" t="0" r="0" b="0"/>
          <a:pathLst>
            <a:path>
              <a:moveTo>
                <a:pt x="2641835" y="0"/>
              </a:moveTo>
              <a:lnTo>
                <a:pt x="2641835" y="1959769"/>
              </a:lnTo>
              <a:lnTo>
                <a:pt x="0" y="1959769"/>
              </a:lnTo>
              <a:lnTo>
                <a:pt x="0" y="21976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3E70C-5BA6-4403-A0DA-2FBBC0C03246}">
      <dsp:nvSpPr>
        <dsp:cNvPr id="0" name=""/>
        <dsp:cNvSpPr/>
      </dsp:nvSpPr>
      <dsp:spPr>
        <a:xfrm>
          <a:off x="4174773" y="665"/>
          <a:ext cx="1969139" cy="10195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4386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</a:t>
          </a:r>
        </a:p>
      </dsp:txBody>
      <dsp:txXfrm>
        <a:off x="4174773" y="665"/>
        <a:ext cx="1969139" cy="1019533"/>
      </dsp:txXfrm>
    </dsp:sp>
    <dsp:sp modelId="{903636C3-2E56-4AEF-B815-309F4350696F}">
      <dsp:nvSpPr>
        <dsp:cNvPr id="0" name=""/>
        <dsp:cNvSpPr/>
      </dsp:nvSpPr>
      <dsp:spPr>
        <a:xfrm>
          <a:off x="4568601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Together for Analysis</a:t>
          </a:r>
        </a:p>
      </dsp:txBody>
      <dsp:txXfrm>
        <a:off x="4568601" y="793635"/>
        <a:ext cx="1772225" cy="339844"/>
      </dsp:txXfrm>
    </dsp:sp>
    <dsp:sp modelId="{D7295F32-02A5-4057-A335-4C8FE67F8F17}">
      <dsp:nvSpPr>
        <dsp:cNvPr id="0" name=""/>
        <dsp:cNvSpPr/>
      </dsp:nvSpPr>
      <dsp:spPr>
        <a:xfrm>
          <a:off x="1532937" y="3217858"/>
          <a:ext cx="1969139" cy="10195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4386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Numpy</a:t>
          </a:r>
          <a:r>
            <a:rPr lang="en-US" sz="3000" kern="1200" dirty="0"/>
            <a:t> &amp; Pandas</a:t>
          </a:r>
        </a:p>
      </dsp:txBody>
      <dsp:txXfrm>
        <a:off x="1532937" y="3217858"/>
        <a:ext cx="1969139" cy="1019533"/>
      </dsp:txXfrm>
    </dsp:sp>
    <dsp:sp modelId="{AFFEEDC9-E238-47BB-AB25-9E9A2C92E0AA}">
      <dsp:nvSpPr>
        <dsp:cNvPr id="0" name=""/>
        <dsp:cNvSpPr/>
      </dsp:nvSpPr>
      <dsp:spPr>
        <a:xfrm>
          <a:off x="1926765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High-Performance Data Manipulation</a:t>
          </a:r>
        </a:p>
      </dsp:txBody>
      <dsp:txXfrm>
        <a:off x="1926765" y="4010828"/>
        <a:ext cx="1772225" cy="339844"/>
      </dsp:txXfrm>
    </dsp:sp>
    <dsp:sp modelId="{2F2B1D43-5EE7-409C-8663-613E213B8484}">
      <dsp:nvSpPr>
        <dsp:cNvPr id="0" name=""/>
        <dsp:cNvSpPr/>
      </dsp:nvSpPr>
      <dsp:spPr>
        <a:xfrm>
          <a:off x="4174773" y="3217858"/>
          <a:ext cx="1969139" cy="1019533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4386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 Design</a:t>
          </a:r>
        </a:p>
      </dsp:txBody>
      <dsp:txXfrm>
        <a:off x="4174773" y="3217858"/>
        <a:ext cx="1969139" cy="1019533"/>
      </dsp:txXfrm>
    </dsp:sp>
    <dsp:sp modelId="{2A22C32B-7559-43A2-8902-28092976D27B}">
      <dsp:nvSpPr>
        <dsp:cNvPr id="0" name=""/>
        <dsp:cNvSpPr/>
      </dsp:nvSpPr>
      <dsp:spPr>
        <a:xfrm>
          <a:off x="4568601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Displayed on the internet</a:t>
          </a:r>
        </a:p>
      </dsp:txBody>
      <dsp:txXfrm>
        <a:off x="4568601" y="4010828"/>
        <a:ext cx="1772225" cy="339844"/>
      </dsp:txXfrm>
    </dsp:sp>
    <dsp:sp modelId="{ECD74843-78C9-4809-B0FA-1697559CF5BD}">
      <dsp:nvSpPr>
        <dsp:cNvPr id="0" name=""/>
        <dsp:cNvSpPr/>
      </dsp:nvSpPr>
      <dsp:spPr>
        <a:xfrm>
          <a:off x="6816608" y="3217858"/>
          <a:ext cx="1969139" cy="1019533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4386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Host</a:t>
          </a:r>
        </a:p>
      </dsp:txBody>
      <dsp:txXfrm>
        <a:off x="6816608" y="3217858"/>
        <a:ext cx="1969139" cy="1019533"/>
      </dsp:txXfrm>
    </dsp:sp>
    <dsp:sp modelId="{EA155113-F1CD-4908-B8D3-810B5B5DAD2C}">
      <dsp:nvSpPr>
        <dsp:cNvPr id="0" name=""/>
        <dsp:cNvSpPr/>
      </dsp:nvSpPr>
      <dsp:spPr>
        <a:xfrm>
          <a:off x="7210436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Server Offering Resources</a:t>
          </a:r>
        </a:p>
      </dsp:txBody>
      <dsp:txXfrm>
        <a:off x="7210436" y="4010828"/>
        <a:ext cx="1772225" cy="339844"/>
      </dsp:txXfrm>
    </dsp:sp>
    <dsp:sp modelId="{C34256A8-CD0F-46B5-88B9-59CB80466F0A}">
      <dsp:nvSpPr>
        <dsp:cNvPr id="0" name=""/>
        <dsp:cNvSpPr/>
      </dsp:nvSpPr>
      <dsp:spPr>
        <a:xfrm>
          <a:off x="2853855" y="1609261"/>
          <a:ext cx="1969139" cy="10195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4386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Sets</a:t>
          </a:r>
        </a:p>
      </dsp:txBody>
      <dsp:txXfrm>
        <a:off x="2853855" y="1609261"/>
        <a:ext cx="1969139" cy="1019533"/>
      </dsp:txXfrm>
    </dsp:sp>
    <dsp:sp modelId="{3AC50397-945A-473C-B807-BD53F7F927C7}">
      <dsp:nvSpPr>
        <dsp:cNvPr id="0" name=""/>
        <dsp:cNvSpPr/>
      </dsp:nvSpPr>
      <dsp:spPr>
        <a:xfrm>
          <a:off x="3247683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Collections of Data</a:t>
          </a:r>
        </a:p>
      </dsp:txBody>
      <dsp:txXfrm>
        <a:off x="3247683" y="2402231"/>
        <a:ext cx="1772225" cy="339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B7492-5D68-42FA-8137-8A3E701CCCE5}">
      <dsp:nvSpPr>
        <dsp:cNvPr id="0" name=""/>
        <dsp:cNvSpPr/>
      </dsp:nvSpPr>
      <dsp:spPr>
        <a:xfrm>
          <a:off x="1065474" y="0"/>
          <a:ext cx="6037691" cy="30877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65B59-9F8C-451F-B304-9A2899E1BB3D}">
      <dsp:nvSpPr>
        <dsp:cNvPr id="0" name=""/>
        <dsp:cNvSpPr/>
      </dsp:nvSpPr>
      <dsp:spPr>
        <a:xfrm>
          <a:off x="198736" y="926326"/>
          <a:ext cx="2130949" cy="1235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EDA</a:t>
          </a:r>
        </a:p>
      </dsp:txBody>
      <dsp:txXfrm>
        <a:off x="259029" y="986619"/>
        <a:ext cx="2010363" cy="1114516"/>
      </dsp:txXfrm>
    </dsp:sp>
    <dsp:sp modelId="{2735B613-573F-41D6-B53E-C69FB9C696D2}">
      <dsp:nvSpPr>
        <dsp:cNvPr id="0" name=""/>
        <dsp:cNvSpPr/>
      </dsp:nvSpPr>
      <dsp:spPr>
        <a:xfrm>
          <a:off x="2486108" y="926326"/>
          <a:ext cx="2130949" cy="1235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Plotter Function</a:t>
          </a:r>
        </a:p>
      </dsp:txBody>
      <dsp:txXfrm>
        <a:off x="2546401" y="986619"/>
        <a:ext cx="2010363" cy="1114516"/>
      </dsp:txXfrm>
    </dsp:sp>
    <dsp:sp modelId="{DFEE6AD7-05A5-42EE-B7E1-79968CF7325D}">
      <dsp:nvSpPr>
        <dsp:cNvPr id="0" name=""/>
        <dsp:cNvSpPr/>
      </dsp:nvSpPr>
      <dsp:spPr>
        <a:xfrm>
          <a:off x="4773480" y="926326"/>
          <a:ext cx="2130949" cy="1235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Feature Selection</a:t>
          </a:r>
        </a:p>
      </dsp:txBody>
      <dsp:txXfrm>
        <a:off x="4833773" y="986619"/>
        <a:ext cx="2010363" cy="1114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EF49-468B-4FB3-8894-A1B418D9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16C9B-1386-47D2-A4F2-A6C1D0D3D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CF60-7456-45C6-9393-0224FED6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43E2-63B2-41F9-9630-18370843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2834-26E9-49E6-88A3-8F98B6CD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D31A-2702-4195-966A-ABBB6613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CF7B3-8FF8-4E20-A1A8-E48F7FB75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5761-8D51-4F36-8ECA-FD43C3AF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B17F-2AE4-4999-8588-1252A917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26D0-B301-4612-A7A0-EF44E834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E798C-F988-4558-AA60-285ECBC09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29601-CA39-4DD6-B343-222070A0C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0CBC-15B7-41CC-AA43-22429120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BCDD-BB35-49C1-8622-8820A6B3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F3C4B-1A19-4B60-A393-CF52FB4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1CF8-D37F-41BB-BB63-2A3FDCA9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CE7A-0098-410C-90BE-A393178C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6A29-D27B-47C1-8162-A66522A3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103E-9B5F-4E80-AD9D-2201FE76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2B80-91A9-4DC3-B9F4-2C8D95DF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2D11-B3CE-4133-B78E-44E7AFD5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2903-1D7A-41C6-9AF6-5A04713F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37329-54AD-4948-AE5B-E5F35905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D915-E6F2-4E6C-A056-D8580CD3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A40C-6F8F-4270-8BBA-89011477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8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9BCF-E10E-4317-B7BC-109FF04C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AF65-0EC9-4705-BA93-47ECFB3BD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B7652-B81F-489F-8F7D-209CCF98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E379E-59AB-4F1C-9040-83AB97E1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D1B31-4AB9-4FF3-B1F2-29AF293E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48E79-79EB-4F27-A60D-4CF8F26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8462-016F-4345-A782-B96007AC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EB90-A2A9-4414-B25D-FD12A4B6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A1CC-7F4A-4EAC-82F2-F3E040B51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25FF2-129F-4E58-A8DC-412D66C0C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17BFB-7B91-405E-AAF0-8A6C8524E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25F95-9AAE-4C35-8AAD-B54F71BB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9ED8B-8701-42EB-8A72-48F154DD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730D6-F034-492D-898D-FBE03684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B71B-559E-4493-BE9C-EA3CF9D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38596-BA40-4E80-B43E-C7BC5F92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44E71-6533-49A9-821D-575D55C6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EAF8-ABB3-4B5D-AD47-F914886F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75CB4-BF91-4E01-8AEA-21254D06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5AA82-14FD-4BE4-997F-9F2AE42A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A635-97A1-4D1E-B2A2-D993D93D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B107-4BFE-423A-B32F-A7155A82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EBBF-DBA0-4916-A9C4-DC5D48F8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BD16B-8445-490C-BE1D-AC6262B2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1CF5-8322-44E1-9B1A-E56133C8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F734E-5AF9-4939-B06C-F4CE6C45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96B58-425B-4A4C-BB1D-B2D0A737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3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A6B0-2E73-4E5E-9A8E-BDE20FD6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C39FE-FCCF-4F0C-B00B-6BC3028BF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C4E06-334F-4A45-8490-B5A7998C7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38567-DCC6-4016-81A7-D364703B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360DA-D7B6-4948-B239-5D7C52FC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D5B20-5ACF-41D1-8813-752C47A8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2C3E8-F7AF-4209-9E53-045E77D6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B6E4D-154D-47E1-ADD8-008E7EF1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4645-ABC3-4ED2-9CEF-E15745BB8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F827-184E-42B7-B645-D6318D8FF5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45EB-4C41-44BA-8187-76ABB8DF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6315-CA7A-4AA5-A066-0E6895033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D525-65A7-4FFC-9ECE-A2F7DEB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2879A5-5F80-454D-9D7D-A8450EA7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en-US" dirty="0" err="1"/>
              <a:t>Articture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6D95F6-FF2F-4D58-82A1-86AA2359E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436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89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79D0-CD74-49D6-9495-F07B715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of the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051C-4823-40EF-90BF-602AD1F8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- It is library for the python programing and it supports for the </a:t>
            </a:r>
            <a:r>
              <a:rPr lang="en-US" dirty="0" err="1"/>
              <a:t>multpile</a:t>
            </a:r>
            <a:r>
              <a:rPr lang="en-US" dirty="0"/>
              <a:t> dimension arrays and matrices along with large collection of mathematical functions to operate on these arrays.</a:t>
            </a:r>
          </a:p>
          <a:p>
            <a:r>
              <a:rPr lang="en-US" dirty="0"/>
              <a:t>Pandas – It aims to the </a:t>
            </a:r>
            <a:r>
              <a:rPr lang="en-US" dirty="0" err="1"/>
              <a:t>fundemantal</a:t>
            </a:r>
            <a:r>
              <a:rPr lang="en-US" dirty="0"/>
              <a:t> high level </a:t>
            </a:r>
            <a:r>
              <a:rPr lang="en-US" dirty="0" err="1"/>
              <a:t>bulding</a:t>
            </a:r>
            <a:r>
              <a:rPr lang="en-US" dirty="0"/>
              <a:t> block for doing </a:t>
            </a:r>
            <a:r>
              <a:rPr lang="en-US" dirty="0" err="1"/>
              <a:t>pratical</a:t>
            </a:r>
            <a:r>
              <a:rPr lang="en-US" dirty="0"/>
              <a:t>, real world data analysis in python.</a:t>
            </a:r>
          </a:p>
          <a:p>
            <a:r>
              <a:rPr lang="en-US" dirty="0"/>
              <a:t>Matplotlib – It is a collection of functions that make matplotlib work like MATLAB. Each </a:t>
            </a:r>
            <a:r>
              <a:rPr lang="en-US" dirty="0" err="1"/>
              <a:t>pyplot</a:t>
            </a:r>
            <a:r>
              <a:rPr lang="en-US" dirty="0"/>
              <a:t> function makes some change to a figure.</a:t>
            </a:r>
          </a:p>
          <a:p>
            <a:r>
              <a:rPr lang="en-US" dirty="0" err="1"/>
              <a:t>Sklearn</a:t>
            </a:r>
            <a:r>
              <a:rPr lang="en-US" dirty="0"/>
              <a:t> –  It is the most useful and robust library for machine learning in python.</a:t>
            </a:r>
          </a:p>
          <a:p>
            <a:r>
              <a:rPr lang="en-US" dirty="0"/>
              <a:t>Seaborn – It is an open source python library built on top of matplotlib. It is used for data visualization and exploratory data analysis.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6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B7443A-4B69-405D-8CB5-0F4D212B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CA707-C5C1-4B44-894C-2829BD6B6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CBC test for Male and Female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0F69D1-C5E6-4570-B5CD-31FFE168A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393401-C64B-482A-87D1-77CD1DED9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Risk factors by Age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353A3C8-61F3-4D62-851C-5E99DE08BB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95263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0824-BFB8-41DC-95EC-8AFC8121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C143-7D8B-4BEE-B2D8-631FD86BA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Effected by Alcohol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118B92-4987-4160-9478-1BD724BCA0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78D93-3424-433C-A642-CEDFB077E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Ratio of Risk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39F9981-79E7-4AC7-A459-C3079C82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157027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CA2BFE-058C-4399-B5CF-246A197BA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401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F0CF2FA-4A1C-4A4A-B43B-9F1629E3B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1757"/>
            <a:ext cx="9144000" cy="1655762"/>
          </a:xfrm>
        </p:spPr>
        <p:txBody>
          <a:bodyPr/>
          <a:lstStyle/>
          <a:p>
            <a:r>
              <a:rPr lang="en-US" dirty="0"/>
              <a:t>Its an type survey of the cancer effected members in the specified zones. This type of survey procedure many help to effected and non-effected persons to be medicalized and to educate for precautions.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E55FE89-8184-4962-9FAD-69BD4A6B0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390703"/>
              </p:ext>
            </p:extLst>
          </p:nvPr>
        </p:nvGraphicFramePr>
        <p:xfrm>
          <a:off x="2292626" y="1855304"/>
          <a:ext cx="7103166" cy="3087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53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                          Articture</vt:lpstr>
      <vt:lpstr>Tools of the Project 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2021-11-10T20:24:57Z</dcterms:created>
  <dcterms:modified xsi:type="dcterms:W3CDTF">2021-11-10T21:31:53Z</dcterms:modified>
</cp:coreProperties>
</file>