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sldIdLst>
    <p:sldId id="261" r:id="rId3"/>
    <p:sldId id="263" r:id="rId4"/>
    <p:sldId id="256" r:id="rId5"/>
    <p:sldId id="257" r:id="rId6"/>
    <p:sldId id="258" r:id="rId7"/>
    <p:sldId id="259" r:id="rId8"/>
    <p:sldId id="260"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9A28F-11DF-4278-A769-4E8F98A429CF}" type="doc">
      <dgm:prSet loTypeId="urn:microsoft.com/office/officeart/2008/layout/NameandTitleOrganizationalChart" loCatId="hierarchy" qsTypeId="urn:microsoft.com/office/officeart/2005/8/quickstyle/3d5" qsCatId="3D" csTypeId="urn:microsoft.com/office/officeart/2005/8/colors/colorful4" csCatId="colorful" phldr="1"/>
      <dgm:spPr/>
      <dgm:t>
        <a:bodyPr/>
        <a:lstStyle/>
        <a:p>
          <a:endParaRPr lang="en-US"/>
        </a:p>
      </dgm:t>
    </dgm:pt>
    <dgm:pt modelId="{2F7F48CE-1678-449A-BD5F-711EE80180B6}">
      <dgm:prSet phldrT="[Text]"/>
      <dgm:spPr/>
      <dgm:t>
        <a:bodyPr/>
        <a:lstStyle/>
        <a:p>
          <a:r>
            <a:rPr lang="en-US" dirty="0"/>
            <a:t>Data</a:t>
          </a:r>
        </a:p>
      </dgm:t>
    </dgm:pt>
    <dgm:pt modelId="{81218063-7BDB-4F51-8980-694E3D43E7C4}" type="parTrans" cxnId="{481AE717-2E0A-40FB-8C93-32D22D7617CC}">
      <dgm:prSet/>
      <dgm:spPr/>
      <dgm:t>
        <a:bodyPr/>
        <a:lstStyle/>
        <a:p>
          <a:endParaRPr lang="en-US"/>
        </a:p>
      </dgm:t>
    </dgm:pt>
    <dgm:pt modelId="{8EAC69BC-1AB2-4C3B-B86D-A1ECF9977C29}" type="sibTrans" cxnId="{481AE717-2E0A-40FB-8C93-32D22D7617CC}">
      <dgm:prSet/>
      <dgm:spPr/>
      <dgm:t>
        <a:bodyPr/>
        <a:lstStyle/>
        <a:p>
          <a:r>
            <a:rPr lang="en-US" dirty="0"/>
            <a:t>Together for Analysis</a:t>
          </a:r>
        </a:p>
      </dgm:t>
    </dgm:pt>
    <dgm:pt modelId="{1D535331-8CA7-43AC-B52B-D57220BF8617}" type="asst">
      <dgm:prSet phldrT="[Text]"/>
      <dgm:spPr/>
      <dgm:t>
        <a:bodyPr/>
        <a:lstStyle/>
        <a:p>
          <a:r>
            <a:rPr lang="en-US" dirty="0"/>
            <a:t>Data Sets</a:t>
          </a:r>
        </a:p>
      </dgm:t>
    </dgm:pt>
    <dgm:pt modelId="{7628D520-1B13-47BE-8FE1-0AB66D6275DD}" type="parTrans" cxnId="{B1FBD16B-F681-425D-8EB6-9364CE09FBEC}">
      <dgm:prSet/>
      <dgm:spPr/>
      <dgm:t>
        <a:bodyPr/>
        <a:lstStyle/>
        <a:p>
          <a:endParaRPr lang="en-US"/>
        </a:p>
      </dgm:t>
    </dgm:pt>
    <dgm:pt modelId="{39D266AD-EEA0-4F38-AE78-C1A6B28690C4}" type="sibTrans" cxnId="{B1FBD16B-F681-425D-8EB6-9364CE09FBEC}">
      <dgm:prSet/>
      <dgm:spPr/>
      <dgm:t>
        <a:bodyPr/>
        <a:lstStyle/>
        <a:p>
          <a:r>
            <a:rPr lang="en-US" dirty="0"/>
            <a:t>Collections of Data</a:t>
          </a:r>
        </a:p>
      </dgm:t>
    </dgm:pt>
    <dgm:pt modelId="{FD7658F9-83ED-4957-A47D-53618550B447}">
      <dgm:prSet phldrT="[Text]">
        <dgm:style>
          <a:lnRef idx="2">
            <a:schemeClr val="accent5"/>
          </a:lnRef>
          <a:fillRef idx="1">
            <a:schemeClr val="lt1"/>
          </a:fillRef>
          <a:effectRef idx="0">
            <a:schemeClr val="accent5"/>
          </a:effectRef>
          <a:fontRef idx="minor">
            <a:schemeClr val="dk1"/>
          </a:fontRef>
        </dgm:style>
      </dgm:prSet>
      <dgm:spPr/>
      <dgm:t>
        <a:bodyPr/>
        <a:lstStyle/>
        <a:p>
          <a:r>
            <a:rPr lang="en-US" dirty="0" err="1"/>
            <a:t>Numpy</a:t>
          </a:r>
          <a:r>
            <a:rPr lang="en-US" dirty="0"/>
            <a:t> and Pandas</a:t>
          </a:r>
        </a:p>
      </dgm:t>
    </dgm:pt>
    <dgm:pt modelId="{2EE0428E-B392-452B-AC0E-174DD8FBB735}" type="parTrans" cxnId="{CC0D01F0-9633-4454-BD2C-A9C092A7A135}">
      <dgm:prSet/>
      <dgm:spPr/>
      <dgm:t>
        <a:bodyPr/>
        <a:lstStyle/>
        <a:p>
          <a:endParaRPr lang="en-US"/>
        </a:p>
      </dgm:t>
    </dgm:pt>
    <dgm:pt modelId="{D93DBE42-B947-4651-B554-C0BEE86325DE}" type="sibTrans" cxnId="{CC0D01F0-9633-4454-BD2C-A9C092A7A135}">
      <dgm:prSet/>
      <dgm:spPr/>
      <dgm:t>
        <a:bodyPr/>
        <a:lstStyle/>
        <a:p>
          <a:r>
            <a:rPr lang="en-US" dirty="0"/>
            <a:t>High-Performance Data Manipulation</a:t>
          </a:r>
        </a:p>
      </dgm:t>
    </dgm:pt>
    <dgm:pt modelId="{EA2D04A8-4F39-471A-89B3-50A59A1E6C6A}">
      <dgm:prSet phldrT="[Text]"/>
      <dgm:spPr/>
      <dgm:t>
        <a:bodyPr/>
        <a:lstStyle/>
        <a:p>
          <a:r>
            <a:rPr lang="en-US" dirty="0"/>
            <a:t>Web Design</a:t>
          </a:r>
        </a:p>
      </dgm:t>
    </dgm:pt>
    <dgm:pt modelId="{5EA514C4-5C49-4138-A020-60027A8953B3}" type="parTrans" cxnId="{F2C29117-8EC9-406B-A936-5F93D53F4E2A}">
      <dgm:prSet/>
      <dgm:spPr/>
      <dgm:t>
        <a:bodyPr/>
        <a:lstStyle/>
        <a:p>
          <a:endParaRPr lang="en-US"/>
        </a:p>
      </dgm:t>
    </dgm:pt>
    <dgm:pt modelId="{8F1A42BA-5D53-4860-BD86-60B867B4D4A9}" type="sibTrans" cxnId="{F2C29117-8EC9-406B-A936-5F93D53F4E2A}">
      <dgm:prSet/>
      <dgm:spPr/>
      <dgm:t>
        <a:bodyPr/>
        <a:lstStyle/>
        <a:p>
          <a:r>
            <a:rPr lang="en-US" dirty="0"/>
            <a:t>Displayed on the internet</a:t>
          </a:r>
        </a:p>
      </dgm:t>
    </dgm:pt>
    <dgm:pt modelId="{44EB0724-DEBD-4F99-BF49-3776ACAF7D56}">
      <dgm:prSet phldrT="[Text]"/>
      <dgm:spPr/>
      <dgm:t>
        <a:bodyPr/>
        <a:lstStyle/>
        <a:p>
          <a:r>
            <a:rPr lang="en-US" dirty="0"/>
            <a:t>Host</a:t>
          </a:r>
        </a:p>
      </dgm:t>
    </dgm:pt>
    <dgm:pt modelId="{67591C0C-3026-4BA7-95ED-A7FF63B4C289}" type="parTrans" cxnId="{CB538E57-A818-4710-96DB-253F8BF5702C}">
      <dgm:prSet/>
      <dgm:spPr/>
      <dgm:t>
        <a:bodyPr/>
        <a:lstStyle/>
        <a:p>
          <a:endParaRPr lang="en-US"/>
        </a:p>
      </dgm:t>
    </dgm:pt>
    <dgm:pt modelId="{7075C6EE-2713-40CA-9625-9EDE649DD9A5}" type="sibTrans" cxnId="{CB538E57-A818-4710-96DB-253F8BF5702C}">
      <dgm:prSet/>
      <dgm:spPr/>
      <dgm:t>
        <a:bodyPr/>
        <a:lstStyle/>
        <a:p>
          <a:r>
            <a:rPr lang="en-US" dirty="0"/>
            <a:t>Server Offering Resources</a:t>
          </a:r>
        </a:p>
      </dgm:t>
    </dgm:pt>
    <dgm:pt modelId="{F1B1032B-0F16-4819-89BE-971B9FE2D8D4}" type="pres">
      <dgm:prSet presAssocID="{1449A28F-11DF-4278-A769-4E8F98A429CF}" presName="hierChild1" presStyleCnt="0">
        <dgm:presLayoutVars>
          <dgm:orgChart val="1"/>
          <dgm:chPref val="1"/>
          <dgm:dir/>
          <dgm:animOne val="branch"/>
          <dgm:animLvl val="lvl"/>
          <dgm:resizeHandles/>
        </dgm:presLayoutVars>
      </dgm:prSet>
      <dgm:spPr/>
    </dgm:pt>
    <dgm:pt modelId="{2033DFA3-DD8A-4F7E-B84F-1B3BCECA1D23}" type="pres">
      <dgm:prSet presAssocID="{2F7F48CE-1678-449A-BD5F-711EE80180B6}" presName="hierRoot1" presStyleCnt="0">
        <dgm:presLayoutVars>
          <dgm:hierBranch val="init"/>
        </dgm:presLayoutVars>
      </dgm:prSet>
      <dgm:spPr/>
    </dgm:pt>
    <dgm:pt modelId="{0EE89A9E-2F7E-4C40-A04B-BAAB00BF6831}" type="pres">
      <dgm:prSet presAssocID="{2F7F48CE-1678-449A-BD5F-711EE80180B6}" presName="rootComposite1" presStyleCnt="0"/>
      <dgm:spPr/>
    </dgm:pt>
    <dgm:pt modelId="{BAB3E70C-5BA6-4403-A0DA-2FBBC0C03246}" type="pres">
      <dgm:prSet presAssocID="{2F7F48CE-1678-449A-BD5F-711EE80180B6}" presName="rootText1" presStyleLbl="node0" presStyleIdx="0" presStyleCnt="1">
        <dgm:presLayoutVars>
          <dgm:chMax/>
          <dgm:chPref val="3"/>
        </dgm:presLayoutVars>
      </dgm:prSet>
      <dgm:spPr/>
    </dgm:pt>
    <dgm:pt modelId="{903636C3-2E56-4AEF-B815-309F4350696F}" type="pres">
      <dgm:prSet presAssocID="{2F7F48CE-1678-449A-BD5F-711EE80180B6}" presName="titleText1" presStyleLbl="fgAcc0" presStyleIdx="0" presStyleCnt="1">
        <dgm:presLayoutVars>
          <dgm:chMax val="0"/>
          <dgm:chPref val="0"/>
        </dgm:presLayoutVars>
      </dgm:prSet>
      <dgm:spPr/>
    </dgm:pt>
    <dgm:pt modelId="{EBD7E018-87F3-4D74-8848-A0A994FBC350}" type="pres">
      <dgm:prSet presAssocID="{2F7F48CE-1678-449A-BD5F-711EE80180B6}" presName="rootConnector1" presStyleLbl="node1" presStyleIdx="0" presStyleCnt="3"/>
      <dgm:spPr/>
    </dgm:pt>
    <dgm:pt modelId="{1C83A6D7-49A0-4963-81E0-9501E6CA28E0}" type="pres">
      <dgm:prSet presAssocID="{2F7F48CE-1678-449A-BD5F-711EE80180B6}" presName="hierChild2" presStyleCnt="0"/>
      <dgm:spPr/>
    </dgm:pt>
    <dgm:pt modelId="{5B25522F-B8AD-4EE0-BE66-DA83A971ED1A}" type="pres">
      <dgm:prSet presAssocID="{2EE0428E-B392-452B-AC0E-174DD8FBB735}" presName="Name37" presStyleLbl="parChTrans1D2" presStyleIdx="0" presStyleCnt="4"/>
      <dgm:spPr/>
    </dgm:pt>
    <dgm:pt modelId="{EF1FFB40-869C-4283-9360-AFD91B01BCAB}" type="pres">
      <dgm:prSet presAssocID="{FD7658F9-83ED-4957-A47D-53618550B447}" presName="hierRoot2" presStyleCnt="0">
        <dgm:presLayoutVars>
          <dgm:hierBranch val="init"/>
        </dgm:presLayoutVars>
      </dgm:prSet>
      <dgm:spPr/>
    </dgm:pt>
    <dgm:pt modelId="{A8EE60A2-B17C-423E-98BE-C292D90F8482}" type="pres">
      <dgm:prSet presAssocID="{FD7658F9-83ED-4957-A47D-53618550B447}" presName="rootComposite" presStyleCnt="0"/>
      <dgm:spPr/>
    </dgm:pt>
    <dgm:pt modelId="{D7295F32-02A5-4057-A335-4C8FE67F8F17}" type="pres">
      <dgm:prSet presAssocID="{FD7658F9-83ED-4957-A47D-53618550B447}" presName="rootText" presStyleLbl="node1" presStyleIdx="0" presStyleCnt="3" custLinFactNeighborX="1286">
        <dgm:presLayoutVars>
          <dgm:chMax/>
          <dgm:chPref val="3"/>
        </dgm:presLayoutVars>
      </dgm:prSet>
      <dgm:spPr/>
    </dgm:pt>
    <dgm:pt modelId="{AFFEEDC9-E238-47BB-AB25-9E9A2C92E0AA}" type="pres">
      <dgm:prSet presAssocID="{FD7658F9-83ED-4957-A47D-53618550B447}" presName="titleText2" presStyleLbl="fgAcc1" presStyleIdx="0" presStyleCnt="3">
        <dgm:presLayoutVars>
          <dgm:chMax val="0"/>
          <dgm:chPref val="0"/>
        </dgm:presLayoutVars>
      </dgm:prSet>
      <dgm:spPr/>
    </dgm:pt>
    <dgm:pt modelId="{F7DC01C2-9D99-4B48-99DB-40A59241EF90}" type="pres">
      <dgm:prSet presAssocID="{FD7658F9-83ED-4957-A47D-53618550B447}" presName="rootConnector" presStyleLbl="node2" presStyleIdx="0" presStyleCnt="0"/>
      <dgm:spPr/>
    </dgm:pt>
    <dgm:pt modelId="{C0853E0F-F6C5-449B-8BCA-E42553AD54FF}" type="pres">
      <dgm:prSet presAssocID="{FD7658F9-83ED-4957-A47D-53618550B447}" presName="hierChild4" presStyleCnt="0"/>
      <dgm:spPr/>
    </dgm:pt>
    <dgm:pt modelId="{470C5278-D2B8-4964-A297-2F631957BBD3}" type="pres">
      <dgm:prSet presAssocID="{FD7658F9-83ED-4957-A47D-53618550B447}" presName="hierChild5" presStyleCnt="0"/>
      <dgm:spPr/>
    </dgm:pt>
    <dgm:pt modelId="{7600CDDC-B5D8-4CE9-9D89-442E90E685CC}" type="pres">
      <dgm:prSet presAssocID="{5EA514C4-5C49-4138-A020-60027A8953B3}" presName="Name37" presStyleLbl="parChTrans1D2" presStyleIdx="1" presStyleCnt="4"/>
      <dgm:spPr/>
    </dgm:pt>
    <dgm:pt modelId="{9AF93CA1-ABAC-4DB1-AC16-6AE3F1000CE5}" type="pres">
      <dgm:prSet presAssocID="{EA2D04A8-4F39-471A-89B3-50A59A1E6C6A}" presName="hierRoot2" presStyleCnt="0">
        <dgm:presLayoutVars>
          <dgm:hierBranch val="init"/>
        </dgm:presLayoutVars>
      </dgm:prSet>
      <dgm:spPr/>
    </dgm:pt>
    <dgm:pt modelId="{3C0B37FA-B7AD-47E0-B73F-EEEEB5B3243C}" type="pres">
      <dgm:prSet presAssocID="{EA2D04A8-4F39-471A-89B3-50A59A1E6C6A}" presName="rootComposite" presStyleCnt="0"/>
      <dgm:spPr/>
    </dgm:pt>
    <dgm:pt modelId="{2F2B1D43-5EE7-409C-8663-613E213B8484}" type="pres">
      <dgm:prSet presAssocID="{EA2D04A8-4F39-471A-89B3-50A59A1E6C6A}" presName="rootText" presStyleLbl="node1" presStyleIdx="1" presStyleCnt="3">
        <dgm:presLayoutVars>
          <dgm:chMax/>
          <dgm:chPref val="3"/>
        </dgm:presLayoutVars>
      </dgm:prSet>
      <dgm:spPr/>
    </dgm:pt>
    <dgm:pt modelId="{2A22C32B-7559-43A2-8902-28092976D27B}" type="pres">
      <dgm:prSet presAssocID="{EA2D04A8-4F39-471A-89B3-50A59A1E6C6A}" presName="titleText2" presStyleLbl="fgAcc1" presStyleIdx="1" presStyleCnt="3">
        <dgm:presLayoutVars>
          <dgm:chMax val="0"/>
          <dgm:chPref val="0"/>
        </dgm:presLayoutVars>
      </dgm:prSet>
      <dgm:spPr/>
    </dgm:pt>
    <dgm:pt modelId="{0907BB9F-CB5A-4676-A993-C08F03DFA38E}" type="pres">
      <dgm:prSet presAssocID="{EA2D04A8-4F39-471A-89B3-50A59A1E6C6A}" presName="rootConnector" presStyleLbl="node2" presStyleIdx="0" presStyleCnt="0"/>
      <dgm:spPr/>
    </dgm:pt>
    <dgm:pt modelId="{115D1466-72D4-478D-8D94-5355730B7698}" type="pres">
      <dgm:prSet presAssocID="{EA2D04A8-4F39-471A-89B3-50A59A1E6C6A}" presName="hierChild4" presStyleCnt="0"/>
      <dgm:spPr/>
    </dgm:pt>
    <dgm:pt modelId="{2C3F5492-9353-4A54-8F9C-3802B8010156}" type="pres">
      <dgm:prSet presAssocID="{EA2D04A8-4F39-471A-89B3-50A59A1E6C6A}" presName="hierChild5" presStyleCnt="0"/>
      <dgm:spPr/>
    </dgm:pt>
    <dgm:pt modelId="{CF5117B6-D98F-4AA3-AB26-262BB03E7DEA}" type="pres">
      <dgm:prSet presAssocID="{67591C0C-3026-4BA7-95ED-A7FF63B4C289}" presName="Name37" presStyleLbl="parChTrans1D2" presStyleIdx="2" presStyleCnt="4"/>
      <dgm:spPr/>
    </dgm:pt>
    <dgm:pt modelId="{DF88AA64-E9E4-4AEE-9AED-D5D77A0DD80F}" type="pres">
      <dgm:prSet presAssocID="{44EB0724-DEBD-4F99-BF49-3776ACAF7D56}" presName="hierRoot2" presStyleCnt="0">
        <dgm:presLayoutVars>
          <dgm:hierBranch val="init"/>
        </dgm:presLayoutVars>
      </dgm:prSet>
      <dgm:spPr/>
    </dgm:pt>
    <dgm:pt modelId="{24F7AD75-B4F3-417F-9F6C-686C0A8BC8BF}" type="pres">
      <dgm:prSet presAssocID="{44EB0724-DEBD-4F99-BF49-3776ACAF7D56}" presName="rootComposite" presStyleCnt="0"/>
      <dgm:spPr/>
    </dgm:pt>
    <dgm:pt modelId="{ECD74843-78C9-4809-B0FA-1697559CF5BD}" type="pres">
      <dgm:prSet presAssocID="{44EB0724-DEBD-4F99-BF49-3776ACAF7D56}" presName="rootText" presStyleLbl="node1" presStyleIdx="2" presStyleCnt="3">
        <dgm:presLayoutVars>
          <dgm:chMax/>
          <dgm:chPref val="3"/>
        </dgm:presLayoutVars>
      </dgm:prSet>
      <dgm:spPr/>
    </dgm:pt>
    <dgm:pt modelId="{EA155113-F1CD-4908-B8D3-810B5B5DAD2C}" type="pres">
      <dgm:prSet presAssocID="{44EB0724-DEBD-4F99-BF49-3776ACAF7D56}" presName="titleText2" presStyleLbl="fgAcc1" presStyleIdx="2" presStyleCnt="3">
        <dgm:presLayoutVars>
          <dgm:chMax val="0"/>
          <dgm:chPref val="0"/>
        </dgm:presLayoutVars>
      </dgm:prSet>
      <dgm:spPr/>
    </dgm:pt>
    <dgm:pt modelId="{E455937C-C16C-4401-9159-ADDA6206D7F8}" type="pres">
      <dgm:prSet presAssocID="{44EB0724-DEBD-4F99-BF49-3776ACAF7D56}" presName="rootConnector" presStyleLbl="node2" presStyleIdx="0" presStyleCnt="0"/>
      <dgm:spPr/>
    </dgm:pt>
    <dgm:pt modelId="{3C4CF16E-3F0F-4D40-866B-67EB87D92185}" type="pres">
      <dgm:prSet presAssocID="{44EB0724-DEBD-4F99-BF49-3776ACAF7D56}" presName="hierChild4" presStyleCnt="0"/>
      <dgm:spPr/>
    </dgm:pt>
    <dgm:pt modelId="{5C55FFA5-2FA2-4229-AA28-8C74DAE06827}" type="pres">
      <dgm:prSet presAssocID="{44EB0724-DEBD-4F99-BF49-3776ACAF7D56}" presName="hierChild5" presStyleCnt="0"/>
      <dgm:spPr/>
    </dgm:pt>
    <dgm:pt modelId="{895B1671-81CE-4B6B-9DF4-A2C5A9526312}" type="pres">
      <dgm:prSet presAssocID="{2F7F48CE-1678-449A-BD5F-711EE80180B6}" presName="hierChild3" presStyleCnt="0"/>
      <dgm:spPr/>
    </dgm:pt>
    <dgm:pt modelId="{62E05AB7-D118-413A-B405-AA6BB3C9FD81}" type="pres">
      <dgm:prSet presAssocID="{7628D520-1B13-47BE-8FE1-0AB66D6275DD}" presName="Name96" presStyleLbl="parChTrans1D2" presStyleIdx="3" presStyleCnt="4"/>
      <dgm:spPr/>
    </dgm:pt>
    <dgm:pt modelId="{A0AE03A4-C435-42CE-A365-5F8984D0D421}" type="pres">
      <dgm:prSet presAssocID="{1D535331-8CA7-43AC-B52B-D57220BF8617}" presName="hierRoot3" presStyleCnt="0">
        <dgm:presLayoutVars>
          <dgm:hierBranch val="init"/>
        </dgm:presLayoutVars>
      </dgm:prSet>
      <dgm:spPr/>
    </dgm:pt>
    <dgm:pt modelId="{8C5D4C44-81B4-4AD1-886E-A60B209A902F}" type="pres">
      <dgm:prSet presAssocID="{1D535331-8CA7-43AC-B52B-D57220BF8617}" presName="rootComposite3" presStyleCnt="0"/>
      <dgm:spPr/>
    </dgm:pt>
    <dgm:pt modelId="{C34256A8-CD0F-46B5-88B9-59CB80466F0A}" type="pres">
      <dgm:prSet presAssocID="{1D535331-8CA7-43AC-B52B-D57220BF8617}" presName="rootText3" presStyleLbl="asst1" presStyleIdx="0" presStyleCnt="1">
        <dgm:presLayoutVars>
          <dgm:chPref val="3"/>
        </dgm:presLayoutVars>
      </dgm:prSet>
      <dgm:spPr/>
    </dgm:pt>
    <dgm:pt modelId="{3AC50397-945A-473C-B807-BD53F7F927C7}" type="pres">
      <dgm:prSet presAssocID="{1D535331-8CA7-43AC-B52B-D57220BF8617}" presName="titleText3" presStyleLbl="fgAcc2" presStyleIdx="0" presStyleCnt="1">
        <dgm:presLayoutVars>
          <dgm:chMax val="0"/>
          <dgm:chPref val="0"/>
        </dgm:presLayoutVars>
      </dgm:prSet>
      <dgm:spPr/>
    </dgm:pt>
    <dgm:pt modelId="{F2CCF169-5653-48C8-8F80-03F597701128}" type="pres">
      <dgm:prSet presAssocID="{1D535331-8CA7-43AC-B52B-D57220BF8617}" presName="rootConnector3" presStyleLbl="asst1" presStyleIdx="0" presStyleCnt="1"/>
      <dgm:spPr/>
    </dgm:pt>
    <dgm:pt modelId="{110FD5C5-680D-458B-B9B6-4E184EF968C7}" type="pres">
      <dgm:prSet presAssocID="{1D535331-8CA7-43AC-B52B-D57220BF8617}" presName="hierChild6" presStyleCnt="0"/>
      <dgm:spPr/>
    </dgm:pt>
    <dgm:pt modelId="{2D895C9B-01B0-4C35-A0C3-B515F108D2F7}" type="pres">
      <dgm:prSet presAssocID="{1D535331-8CA7-43AC-B52B-D57220BF8617}" presName="hierChild7" presStyleCnt="0"/>
      <dgm:spPr/>
    </dgm:pt>
  </dgm:ptLst>
  <dgm:cxnLst>
    <dgm:cxn modelId="{2BAEE805-3FBF-40B6-A331-FBAEB9BD74E9}" type="presOf" srcId="{2EE0428E-B392-452B-AC0E-174DD8FBB735}" destId="{5B25522F-B8AD-4EE0-BE66-DA83A971ED1A}" srcOrd="0" destOrd="0" presId="urn:microsoft.com/office/officeart/2008/layout/NameandTitleOrganizationalChart"/>
    <dgm:cxn modelId="{5BD18C08-924C-4C75-8304-48383CE9BEB6}" type="presOf" srcId="{1D535331-8CA7-43AC-B52B-D57220BF8617}" destId="{F2CCF169-5653-48C8-8F80-03F597701128}" srcOrd="1" destOrd="0" presId="urn:microsoft.com/office/officeart/2008/layout/NameandTitleOrganizationalChart"/>
    <dgm:cxn modelId="{7D463B0E-1237-4874-8E40-5B277132315C}" type="presOf" srcId="{2F7F48CE-1678-449A-BD5F-711EE80180B6}" destId="{BAB3E70C-5BA6-4403-A0DA-2FBBC0C03246}" srcOrd="0" destOrd="0" presId="urn:microsoft.com/office/officeart/2008/layout/NameandTitleOrganizationalChart"/>
    <dgm:cxn modelId="{F2C29117-8EC9-406B-A936-5F93D53F4E2A}" srcId="{2F7F48CE-1678-449A-BD5F-711EE80180B6}" destId="{EA2D04A8-4F39-471A-89B3-50A59A1E6C6A}" srcOrd="2" destOrd="0" parTransId="{5EA514C4-5C49-4138-A020-60027A8953B3}" sibTransId="{8F1A42BA-5D53-4860-BD86-60B867B4D4A9}"/>
    <dgm:cxn modelId="{481AE717-2E0A-40FB-8C93-32D22D7617CC}" srcId="{1449A28F-11DF-4278-A769-4E8F98A429CF}" destId="{2F7F48CE-1678-449A-BD5F-711EE80180B6}" srcOrd="0" destOrd="0" parTransId="{81218063-7BDB-4F51-8980-694E3D43E7C4}" sibTransId="{8EAC69BC-1AB2-4C3B-B86D-A1ECF9977C29}"/>
    <dgm:cxn modelId="{36F61129-9CBB-4A6F-8A82-E146740A62D5}" type="presOf" srcId="{1D535331-8CA7-43AC-B52B-D57220BF8617}" destId="{C34256A8-CD0F-46B5-88B9-59CB80466F0A}" srcOrd="0" destOrd="0" presId="urn:microsoft.com/office/officeart/2008/layout/NameandTitleOrganizationalChart"/>
    <dgm:cxn modelId="{3E9F1B33-47A0-4C2C-9B9B-3EE5765C9B9D}" type="presOf" srcId="{7628D520-1B13-47BE-8FE1-0AB66D6275DD}" destId="{62E05AB7-D118-413A-B405-AA6BB3C9FD81}" srcOrd="0" destOrd="0" presId="urn:microsoft.com/office/officeart/2008/layout/NameandTitleOrganizationalChart"/>
    <dgm:cxn modelId="{D7F17F34-0F47-43B1-90E5-CC48B327E932}" type="presOf" srcId="{7075C6EE-2713-40CA-9625-9EDE649DD9A5}" destId="{EA155113-F1CD-4908-B8D3-810B5B5DAD2C}" srcOrd="0" destOrd="0" presId="urn:microsoft.com/office/officeart/2008/layout/NameandTitleOrganizationalChart"/>
    <dgm:cxn modelId="{F5401435-DED1-4464-9D1A-ED4BA893E452}" type="presOf" srcId="{44EB0724-DEBD-4F99-BF49-3776ACAF7D56}" destId="{E455937C-C16C-4401-9159-ADDA6206D7F8}" srcOrd="1" destOrd="0" presId="urn:microsoft.com/office/officeart/2008/layout/NameandTitleOrganizationalChart"/>
    <dgm:cxn modelId="{66733E43-469C-4E6F-B2F4-387A9901D3DD}" type="presOf" srcId="{FD7658F9-83ED-4957-A47D-53618550B447}" destId="{F7DC01C2-9D99-4B48-99DB-40A59241EF90}" srcOrd="1" destOrd="0" presId="urn:microsoft.com/office/officeart/2008/layout/NameandTitleOrganizationalChart"/>
    <dgm:cxn modelId="{FB8EF149-53F5-40E3-BFDC-BA0E97909CC8}" type="presOf" srcId="{1449A28F-11DF-4278-A769-4E8F98A429CF}" destId="{F1B1032B-0F16-4819-89BE-971B9FE2D8D4}" srcOrd="0" destOrd="0" presId="urn:microsoft.com/office/officeart/2008/layout/NameandTitleOrganizationalChart"/>
    <dgm:cxn modelId="{B1FBD16B-F681-425D-8EB6-9364CE09FBEC}" srcId="{2F7F48CE-1678-449A-BD5F-711EE80180B6}" destId="{1D535331-8CA7-43AC-B52B-D57220BF8617}" srcOrd="0" destOrd="0" parTransId="{7628D520-1B13-47BE-8FE1-0AB66D6275DD}" sibTransId="{39D266AD-EEA0-4F38-AE78-C1A6B28690C4}"/>
    <dgm:cxn modelId="{9038E56E-399D-43AF-83ED-5D4F3247A61F}" type="presOf" srcId="{8F1A42BA-5D53-4860-BD86-60B867B4D4A9}" destId="{2A22C32B-7559-43A2-8902-28092976D27B}" srcOrd="0" destOrd="0" presId="urn:microsoft.com/office/officeart/2008/layout/NameandTitleOrganizationalChart"/>
    <dgm:cxn modelId="{CB538E57-A818-4710-96DB-253F8BF5702C}" srcId="{2F7F48CE-1678-449A-BD5F-711EE80180B6}" destId="{44EB0724-DEBD-4F99-BF49-3776ACAF7D56}" srcOrd="3" destOrd="0" parTransId="{67591C0C-3026-4BA7-95ED-A7FF63B4C289}" sibTransId="{7075C6EE-2713-40CA-9625-9EDE649DD9A5}"/>
    <dgm:cxn modelId="{35896158-5FD2-4D33-BBE0-A109C52C1D9C}" type="presOf" srcId="{EA2D04A8-4F39-471A-89B3-50A59A1E6C6A}" destId="{2F2B1D43-5EE7-409C-8663-613E213B8484}" srcOrd="0" destOrd="0" presId="urn:microsoft.com/office/officeart/2008/layout/NameandTitleOrganizationalChart"/>
    <dgm:cxn modelId="{44037D7A-E601-46FD-A250-01E370EA89D9}" type="presOf" srcId="{8EAC69BC-1AB2-4C3B-B86D-A1ECF9977C29}" destId="{903636C3-2E56-4AEF-B815-309F4350696F}" srcOrd="0" destOrd="0" presId="urn:microsoft.com/office/officeart/2008/layout/NameandTitleOrganizationalChart"/>
    <dgm:cxn modelId="{47B3F37C-6268-4460-AA31-54385ADA7BE0}" type="presOf" srcId="{FD7658F9-83ED-4957-A47D-53618550B447}" destId="{D7295F32-02A5-4057-A335-4C8FE67F8F17}" srcOrd="0" destOrd="0" presId="urn:microsoft.com/office/officeart/2008/layout/NameandTitleOrganizationalChart"/>
    <dgm:cxn modelId="{89872F8D-B791-4146-BEF1-54C04E31244B}" type="presOf" srcId="{67591C0C-3026-4BA7-95ED-A7FF63B4C289}" destId="{CF5117B6-D98F-4AA3-AB26-262BB03E7DEA}" srcOrd="0" destOrd="0" presId="urn:microsoft.com/office/officeart/2008/layout/NameandTitleOrganizationalChart"/>
    <dgm:cxn modelId="{635F9D9C-CAE5-46AA-B200-6725D10112FA}" type="presOf" srcId="{2F7F48CE-1678-449A-BD5F-711EE80180B6}" destId="{EBD7E018-87F3-4D74-8848-A0A994FBC350}" srcOrd="1" destOrd="0" presId="urn:microsoft.com/office/officeart/2008/layout/NameandTitleOrganizationalChart"/>
    <dgm:cxn modelId="{3F3DCED3-A855-4443-8446-D1E6BE51CBB6}" type="presOf" srcId="{D93DBE42-B947-4651-B554-C0BEE86325DE}" destId="{AFFEEDC9-E238-47BB-AB25-9E9A2C92E0AA}" srcOrd="0" destOrd="0" presId="urn:microsoft.com/office/officeart/2008/layout/NameandTitleOrganizationalChart"/>
    <dgm:cxn modelId="{8E015FD7-9DDA-4214-BABD-546792E5B8F1}" type="presOf" srcId="{EA2D04A8-4F39-471A-89B3-50A59A1E6C6A}" destId="{0907BB9F-CB5A-4676-A993-C08F03DFA38E}" srcOrd="1" destOrd="0" presId="urn:microsoft.com/office/officeart/2008/layout/NameandTitleOrganizationalChart"/>
    <dgm:cxn modelId="{B63039E7-0ACD-431E-A7A5-BEB5C9D91604}" type="presOf" srcId="{39D266AD-EEA0-4F38-AE78-C1A6B28690C4}" destId="{3AC50397-945A-473C-B807-BD53F7F927C7}" srcOrd="0" destOrd="0" presId="urn:microsoft.com/office/officeart/2008/layout/NameandTitleOrganizationalChart"/>
    <dgm:cxn modelId="{CC0D01F0-9633-4454-BD2C-A9C092A7A135}" srcId="{2F7F48CE-1678-449A-BD5F-711EE80180B6}" destId="{FD7658F9-83ED-4957-A47D-53618550B447}" srcOrd="1" destOrd="0" parTransId="{2EE0428E-B392-452B-AC0E-174DD8FBB735}" sibTransId="{D93DBE42-B947-4651-B554-C0BEE86325DE}"/>
    <dgm:cxn modelId="{668724F6-2E16-4F7D-9A43-5A89CF7152C4}" type="presOf" srcId="{44EB0724-DEBD-4F99-BF49-3776ACAF7D56}" destId="{ECD74843-78C9-4809-B0FA-1697559CF5BD}" srcOrd="0" destOrd="0" presId="urn:microsoft.com/office/officeart/2008/layout/NameandTitleOrganizationalChart"/>
    <dgm:cxn modelId="{B9A9A8FE-F7F6-425D-8783-45DF4DEBD7F8}" type="presOf" srcId="{5EA514C4-5C49-4138-A020-60027A8953B3}" destId="{7600CDDC-B5D8-4CE9-9D89-442E90E685CC}" srcOrd="0" destOrd="0" presId="urn:microsoft.com/office/officeart/2008/layout/NameandTitleOrganizationalChart"/>
    <dgm:cxn modelId="{ECD5D128-14C1-46AE-9484-9BC6C6EFDBDA}" type="presParOf" srcId="{F1B1032B-0F16-4819-89BE-971B9FE2D8D4}" destId="{2033DFA3-DD8A-4F7E-B84F-1B3BCECA1D23}" srcOrd="0" destOrd="0" presId="urn:microsoft.com/office/officeart/2008/layout/NameandTitleOrganizationalChart"/>
    <dgm:cxn modelId="{DE48FDD9-2D6F-42A2-A84D-077F15A8DA77}" type="presParOf" srcId="{2033DFA3-DD8A-4F7E-B84F-1B3BCECA1D23}" destId="{0EE89A9E-2F7E-4C40-A04B-BAAB00BF6831}" srcOrd="0" destOrd="0" presId="urn:microsoft.com/office/officeart/2008/layout/NameandTitleOrganizationalChart"/>
    <dgm:cxn modelId="{A9A8E111-1DBB-4D37-B1EB-3CAD89A65283}" type="presParOf" srcId="{0EE89A9E-2F7E-4C40-A04B-BAAB00BF6831}" destId="{BAB3E70C-5BA6-4403-A0DA-2FBBC0C03246}" srcOrd="0" destOrd="0" presId="urn:microsoft.com/office/officeart/2008/layout/NameandTitleOrganizationalChart"/>
    <dgm:cxn modelId="{E5543B17-318E-4825-ADAC-8D8F5DE707D8}" type="presParOf" srcId="{0EE89A9E-2F7E-4C40-A04B-BAAB00BF6831}" destId="{903636C3-2E56-4AEF-B815-309F4350696F}" srcOrd="1" destOrd="0" presId="urn:microsoft.com/office/officeart/2008/layout/NameandTitleOrganizationalChart"/>
    <dgm:cxn modelId="{35A8960A-22E5-4F01-925C-DACFA748A270}" type="presParOf" srcId="{0EE89A9E-2F7E-4C40-A04B-BAAB00BF6831}" destId="{EBD7E018-87F3-4D74-8848-A0A994FBC350}" srcOrd="2" destOrd="0" presId="urn:microsoft.com/office/officeart/2008/layout/NameandTitleOrganizationalChart"/>
    <dgm:cxn modelId="{4F015884-A268-4625-A3D1-755A97956C17}" type="presParOf" srcId="{2033DFA3-DD8A-4F7E-B84F-1B3BCECA1D23}" destId="{1C83A6D7-49A0-4963-81E0-9501E6CA28E0}" srcOrd="1" destOrd="0" presId="urn:microsoft.com/office/officeart/2008/layout/NameandTitleOrganizationalChart"/>
    <dgm:cxn modelId="{3368475A-8D91-4577-B044-D8747A3BAE3E}" type="presParOf" srcId="{1C83A6D7-49A0-4963-81E0-9501E6CA28E0}" destId="{5B25522F-B8AD-4EE0-BE66-DA83A971ED1A}" srcOrd="0" destOrd="0" presId="urn:microsoft.com/office/officeart/2008/layout/NameandTitleOrganizationalChart"/>
    <dgm:cxn modelId="{D01A4EE7-FDE0-48C2-BD65-BC71A0D14D67}" type="presParOf" srcId="{1C83A6D7-49A0-4963-81E0-9501E6CA28E0}" destId="{EF1FFB40-869C-4283-9360-AFD91B01BCAB}" srcOrd="1" destOrd="0" presId="urn:microsoft.com/office/officeart/2008/layout/NameandTitleOrganizationalChart"/>
    <dgm:cxn modelId="{5352D719-BCE0-40B9-97D2-016449C72E86}" type="presParOf" srcId="{EF1FFB40-869C-4283-9360-AFD91B01BCAB}" destId="{A8EE60A2-B17C-423E-98BE-C292D90F8482}" srcOrd="0" destOrd="0" presId="urn:microsoft.com/office/officeart/2008/layout/NameandTitleOrganizationalChart"/>
    <dgm:cxn modelId="{57D2CB84-B4CE-4D41-AF67-F9A8F5B0F707}" type="presParOf" srcId="{A8EE60A2-B17C-423E-98BE-C292D90F8482}" destId="{D7295F32-02A5-4057-A335-4C8FE67F8F17}" srcOrd="0" destOrd="0" presId="urn:microsoft.com/office/officeart/2008/layout/NameandTitleOrganizationalChart"/>
    <dgm:cxn modelId="{85A50C70-D783-4739-806D-E5E2C0687AE8}" type="presParOf" srcId="{A8EE60A2-B17C-423E-98BE-C292D90F8482}" destId="{AFFEEDC9-E238-47BB-AB25-9E9A2C92E0AA}" srcOrd="1" destOrd="0" presId="urn:microsoft.com/office/officeart/2008/layout/NameandTitleOrganizationalChart"/>
    <dgm:cxn modelId="{62FF872F-3FD3-45E9-BE2F-C3F98E2B4CCC}" type="presParOf" srcId="{A8EE60A2-B17C-423E-98BE-C292D90F8482}" destId="{F7DC01C2-9D99-4B48-99DB-40A59241EF90}" srcOrd="2" destOrd="0" presId="urn:microsoft.com/office/officeart/2008/layout/NameandTitleOrganizationalChart"/>
    <dgm:cxn modelId="{11F5481C-FDC3-4CD4-AE4B-D3A75ABB0463}" type="presParOf" srcId="{EF1FFB40-869C-4283-9360-AFD91B01BCAB}" destId="{C0853E0F-F6C5-449B-8BCA-E42553AD54FF}" srcOrd="1" destOrd="0" presId="urn:microsoft.com/office/officeart/2008/layout/NameandTitleOrganizationalChart"/>
    <dgm:cxn modelId="{B520E5B8-D327-4C6E-B9F0-C93EBFBC93D6}" type="presParOf" srcId="{EF1FFB40-869C-4283-9360-AFD91B01BCAB}" destId="{470C5278-D2B8-4964-A297-2F631957BBD3}" srcOrd="2" destOrd="0" presId="urn:microsoft.com/office/officeart/2008/layout/NameandTitleOrganizationalChart"/>
    <dgm:cxn modelId="{BA4BE3DB-5628-4253-A9EB-E912FCA3CA04}" type="presParOf" srcId="{1C83A6D7-49A0-4963-81E0-9501E6CA28E0}" destId="{7600CDDC-B5D8-4CE9-9D89-442E90E685CC}" srcOrd="2" destOrd="0" presId="urn:microsoft.com/office/officeart/2008/layout/NameandTitleOrganizationalChart"/>
    <dgm:cxn modelId="{31826BD4-EC49-416D-9675-AB57627025C8}" type="presParOf" srcId="{1C83A6D7-49A0-4963-81E0-9501E6CA28E0}" destId="{9AF93CA1-ABAC-4DB1-AC16-6AE3F1000CE5}" srcOrd="3" destOrd="0" presId="urn:microsoft.com/office/officeart/2008/layout/NameandTitleOrganizationalChart"/>
    <dgm:cxn modelId="{15520489-DCBA-4CFD-BFFE-7B54416DF3C1}" type="presParOf" srcId="{9AF93CA1-ABAC-4DB1-AC16-6AE3F1000CE5}" destId="{3C0B37FA-B7AD-47E0-B73F-EEEEB5B3243C}" srcOrd="0" destOrd="0" presId="urn:microsoft.com/office/officeart/2008/layout/NameandTitleOrganizationalChart"/>
    <dgm:cxn modelId="{F766DDA1-88D2-4819-A482-8D2E02F354CC}" type="presParOf" srcId="{3C0B37FA-B7AD-47E0-B73F-EEEEB5B3243C}" destId="{2F2B1D43-5EE7-409C-8663-613E213B8484}" srcOrd="0" destOrd="0" presId="urn:microsoft.com/office/officeart/2008/layout/NameandTitleOrganizationalChart"/>
    <dgm:cxn modelId="{C7266C7B-FA86-46F6-8732-A9E22CF4B58A}" type="presParOf" srcId="{3C0B37FA-B7AD-47E0-B73F-EEEEB5B3243C}" destId="{2A22C32B-7559-43A2-8902-28092976D27B}" srcOrd="1" destOrd="0" presId="urn:microsoft.com/office/officeart/2008/layout/NameandTitleOrganizationalChart"/>
    <dgm:cxn modelId="{782511CC-4B94-489C-8186-DABA9B83C1C2}" type="presParOf" srcId="{3C0B37FA-B7AD-47E0-B73F-EEEEB5B3243C}" destId="{0907BB9F-CB5A-4676-A993-C08F03DFA38E}" srcOrd="2" destOrd="0" presId="urn:microsoft.com/office/officeart/2008/layout/NameandTitleOrganizationalChart"/>
    <dgm:cxn modelId="{EA86BA02-DECD-4E00-9977-25FF67AD6861}" type="presParOf" srcId="{9AF93CA1-ABAC-4DB1-AC16-6AE3F1000CE5}" destId="{115D1466-72D4-478D-8D94-5355730B7698}" srcOrd="1" destOrd="0" presId="urn:microsoft.com/office/officeart/2008/layout/NameandTitleOrganizationalChart"/>
    <dgm:cxn modelId="{2747EE06-D8C6-4722-8267-C7D916ED6DDB}" type="presParOf" srcId="{9AF93CA1-ABAC-4DB1-AC16-6AE3F1000CE5}" destId="{2C3F5492-9353-4A54-8F9C-3802B8010156}" srcOrd="2" destOrd="0" presId="urn:microsoft.com/office/officeart/2008/layout/NameandTitleOrganizationalChart"/>
    <dgm:cxn modelId="{1FBCA637-88CB-4BA9-A472-AC32C3C0552B}" type="presParOf" srcId="{1C83A6D7-49A0-4963-81E0-9501E6CA28E0}" destId="{CF5117B6-D98F-4AA3-AB26-262BB03E7DEA}" srcOrd="4" destOrd="0" presId="urn:microsoft.com/office/officeart/2008/layout/NameandTitleOrganizationalChart"/>
    <dgm:cxn modelId="{18008F2C-EE65-4155-9F4D-09392CA6C8A3}" type="presParOf" srcId="{1C83A6D7-49A0-4963-81E0-9501E6CA28E0}" destId="{DF88AA64-E9E4-4AEE-9AED-D5D77A0DD80F}" srcOrd="5" destOrd="0" presId="urn:microsoft.com/office/officeart/2008/layout/NameandTitleOrganizationalChart"/>
    <dgm:cxn modelId="{EAFD046E-76CC-41D0-A05D-1E09E1EAC816}" type="presParOf" srcId="{DF88AA64-E9E4-4AEE-9AED-D5D77A0DD80F}" destId="{24F7AD75-B4F3-417F-9F6C-686C0A8BC8BF}" srcOrd="0" destOrd="0" presId="urn:microsoft.com/office/officeart/2008/layout/NameandTitleOrganizationalChart"/>
    <dgm:cxn modelId="{6CFF9B66-2155-41D6-A352-5B1EFCDF7A72}" type="presParOf" srcId="{24F7AD75-B4F3-417F-9F6C-686C0A8BC8BF}" destId="{ECD74843-78C9-4809-B0FA-1697559CF5BD}" srcOrd="0" destOrd="0" presId="urn:microsoft.com/office/officeart/2008/layout/NameandTitleOrganizationalChart"/>
    <dgm:cxn modelId="{7788CB36-A963-424B-9B1D-682EB39630F2}" type="presParOf" srcId="{24F7AD75-B4F3-417F-9F6C-686C0A8BC8BF}" destId="{EA155113-F1CD-4908-B8D3-810B5B5DAD2C}" srcOrd="1" destOrd="0" presId="urn:microsoft.com/office/officeart/2008/layout/NameandTitleOrganizationalChart"/>
    <dgm:cxn modelId="{5DE1B0C4-EDAF-4B1C-94E1-601880AEC004}" type="presParOf" srcId="{24F7AD75-B4F3-417F-9F6C-686C0A8BC8BF}" destId="{E455937C-C16C-4401-9159-ADDA6206D7F8}" srcOrd="2" destOrd="0" presId="urn:microsoft.com/office/officeart/2008/layout/NameandTitleOrganizationalChart"/>
    <dgm:cxn modelId="{D519AAD8-E4FE-4B87-8CA4-030397022E97}" type="presParOf" srcId="{DF88AA64-E9E4-4AEE-9AED-D5D77A0DD80F}" destId="{3C4CF16E-3F0F-4D40-866B-67EB87D92185}" srcOrd="1" destOrd="0" presId="urn:microsoft.com/office/officeart/2008/layout/NameandTitleOrganizationalChart"/>
    <dgm:cxn modelId="{C6D28FEF-953A-482A-97B8-D71B43021CAA}" type="presParOf" srcId="{DF88AA64-E9E4-4AEE-9AED-D5D77A0DD80F}" destId="{5C55FFA5-2FA2-4229-AA28-8C74DAE06827}" srcOrd="2" destOrd="0" presId="urn:microsoft.com/office/officeart/2008/layout/NameandTitleOrganizationalChart"/>
    <dgm:cxn modelId="{D88E02E1-33C0-4537-9363-4EE57C681E76}" type="presParOf" srcId="{2033DFA3-DD8A-4F7E-B84F-1B3BCECA1D23}" destId="{895B1671-81CE-4B6B-9DF4-A2C5A9526312}" srcOrd="2" destOrd="0" presId="urn:microsoft.com/office/officeart/2008/layout/NameandTitleOrganizationalChart"/>
    <dgm:cxn modelId="{1FA7792E-A852-4839-AB69-FE7ABB912616}" type="presParOf" srcId="{895B1671-81CE-4B6B-9DF4-A2C5A9526312}" destId="{62E05AB7-D118-413A-B405-AA6BB3C9FD81}" srcOrd="0" destOrd="0" presId="urn:microsoft.com/office/officeart/2008/layout/NameandTitleOrganizationalChart"/>
    <dgm:cxn modelId="{E279E6CA-B929-4028-8BBE-4885D168CFCC}" type="presParOf" srcId="{895B1671-81CE-4B6B-9DF4-A2C5A9526312}" destId="{A0AE03A4-C435-42CE-A365-5F8984D0D421}" srcOrd="1" destOrd="0" presId="urn:microsoft.com/office/officeart/2008/layout/NameandTitleOrganizationalChart"/>
    <dgm:cxn modelId="{E0E7F7F7-D375-412D-A1CD-146C8446587B}" type="presParOf" srcId="{A0AE03A4-C435-42CE-A365-5F8984D0D421}" destId="{8C5D4C44-81B4-4AD1-886E-A60B209A902F}" srcOrd="0" destOrd="0" presId="urn:microsoft.com/office/officeart/2008/layout/NameandTitleOrganizationalChart"/>
    <dgm:cxn modelId="{29D537D8-98CD-47C1-9897-E6E29051D45D}" type="presParOf" srcId="{8C5D4C44-81B4-4AD1-886E-A60B209A902F}" destId="{C34256A8-CD0F-46B5-88B9-59CB80466F0A}" srcOrd="0" destOrd="0" presId="urn:microsoft.com/office/officeart/2008/layout/NameandTitleOrganizationalChart"/>
    <dgm:cxn modelId="{4ADE327A-A58F-4957-9F65-494F1EBA4814}" type="presParOf" srcId="{8C5D4C44-81B4-4AD1-886E-A60B209A902F}" destId="{3AC50397-945A-473C-B807-BD53F7F927C7}" srcOrd="1" destOrd="0" presId="urn:microsoft.com/office/officeart/2008/layout/NameandTitleOrganizationalChart"/>
    <dgm:cxn modelId="{DAEC63E7-8B50-42B7-8F9A-8F695954892D}" type="presParOf" srcId="{8C5D4C44-81B4-4AD1-886E-A60B209A902F}" destId="{F2CCF169-5653-48C8-8F80-03F597701128}" srcOrd="2" destOrd="0" presId="urn:microsoft.com/office/officeart/2008/layout/NameandTitleOrganizationalChart"/>
    <dgm:cxn modelId="{31540CC4-2D6D-4D8F-B2C2-95FD4DF2163C}" type="presParOf" srcId="{A0AE03A4-C435-42CE-A365-5F8984D0D421}" destId="{110FD5C5-680D-458B-B9B6-4E184EF968C7}" srcOrd="1" destOrd="0" presId="urn:microsoft.com/office/officeart/2008/layout/NameandTitleOrganizationalChart"/>
    <dgm:cxn modelId="{FCAB37A7-C905-40D1-A8E8-D63124B07543}" type="presParOf" srcId="{A0AE03A4-C435-42CE-A365-5F8984D0D421}" destId="{2D895C9B-01B0-4C35-A0C3-B515F108D2F7}"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5BB0DE-0AC7-4000-80E7-AB109220F068}" type="doc">
      <dgm:prSet loTypeId="urn:microsoft.com/office/officeart/2005/8/layout/hProcess9" loCatId="process" qsTypeId="urn:microsoft.com/office/officeart/2005/8/quickstyle/3d3" qsCatId="3D" csTypeId="urn:microsoft.com/office/officeart/2005/8/colors/accent1_2" csCatId="accent1" phldr="1"/>
      <dgm:spPr/>
    </dgm:pt>
    <dgm:pt modelId="{A089539F-777A-4196-9B15-38DA472DBE82}">
      <dgm:prSet phldrT="[Text]">
        <dgm:style>
          <a:lnRef idx="2">
            <a:schemeClr val="accent4"/>
          </a:lnRef>
          <a:fillRef idx="1">
            <a:schemeClr val="lt1"/>
          </a:fillRef>
          <a:effectRef idx="0">
            <a:schemeClr val="accent4"/>
          </a:effectRef>
          <a:fontRef idx="minor">
            <a:schemeClr val="dk1"/>
          </a:fontRef>
        </dgm:style>
      </dgm:prSet>
      <dgm:spPr>
        <a:ln/>
      </dgm:spPr>
      <dgm:t>
        <a:bodyPr/>
        <a:lstStyle/>
        <a:p>
          <a:r>
            <a:rPr lang="en-US" dirty="0"/>
            <a:t>EDA</a:t>
          </a:r>
        </a:p>
      </dgm:t>
    </dgm:pt>
    <dgm:pt modelId="{A0EAE46E-1CDC-41BA-9B83-85C1C80059F7}" type="parTrans" cxnId="{D5AC7F14-EB8C-4163-AC91-03334E3F2E38}">
      <dgm:prSet/>
      <dgm:spPr/>
      <dgm:t>
        <a:bodyPr/>
        <a:lstStyle/>
        <a:p>
          <a:endParaRPr lang="en-US"/>
        </a:p>
      </dgm:t>
    </dgm:pt>
    <dgm:pt modelId="{5C7C2716-C086-4ACE-B2BD-A7E530529AE1}" type="sibTrans" cxnId="{D5AC7F14-EB8C-4163-AC91-03334E3F2E38}">
      <dgm:prSet/>
      <dgm:spPr/>
      <dgm:t>
        <a:bodyPr/>
        <a:lstStyle/>
        <a:p>
          <a:endParaRPr lang="en-US"/>
        </a:p>
      </dgm:t>
    </dgm:pt>
    <dgm:pt modelId="{492DD357-3BED-4C1A-9C6F-D1AF5A5DA30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Plotter Function</a:t>
          </a:r>
        </a:p>
      </dgm:t>
    </dgm:pt>
    <dgm:pt modelId="{8EC5B55D-727E-4337-9632-DC76F39EABE3}" type="parTrans" cxnId="{75B4140B-E1EE-4AA4-8767-F19EADD6ACE4}">
      <dgm:prSet/>
      <dgm:spPr/>
      <dgm:t>
        <a:bodyPr/>
        <a:lstStyle/>
        <a:p>
          <a:endParaRPr lang="en-US"/>
        </a:p>
      </dgm:t>
    </dgm:pt>
    <dgm:pt modelId="{C72BDF00-F12A-4650-98CD-DB7CE91DFE49}" type="sibTrans" cxnId="{75B4140B-E1EE-4AA4-8767-F19EADD6ACE4}">
      <dgm:prSet/>
      <dgm:spPr/>
      <dgm:t>
        <a:bodyPr/>
        <a:lstStyle/>
        <a:p>
          <a:endParaRPr lang="en-US"/>
        </a:p>
      </dgm:t>
    </dgm:pt>
    <dgm:pt modelId="{FB6130F9-98B8-42DF-B4D9-86CD36865923}">
      <dgm:prSet phldrT="[Text]">
        <dgm:style>
          <a:lnRef idx="2">
            <a:schemeClr val="accent5"/>
          </a:lnRef>
          <a:fillRef idx="1">
            <a:schemeClr val="lt1"/>
          </a:fillRef>
          <a:effectRef idx="0">
            <a:schemeClr val="accent5"/>
          </a:effectRef>
          <a:fontRef idx="minor">
            <a:schemeClr val="dk1"/>
          </a:fontRef>
        </dgm:style>
      </dgm:prSet>
      <dgm:spPr/>
      <dgm:t>
        <a:bodyPr/>
        <a:lstStyle/>
        <a:p>
          <a:r>
            <a:rPr lang="en-US" dirty="0"/>
            <a:t>Feature Selection</a:t>
          </a:r>
        </a:p>
      </dgm:t>
    </dgm:pt>
    <dgm:pt modelId="{D297A265-745A-45A6-8D88-F6782BD41BBC}" type="parTrans" cxnId="{8EDBFB3F-D3DB-4511-A21B-F625085B3655}">
      <dgm:prSet/>
      <dgm:spPr/>
      <dgm:t>
        <a:bodyPr/>
        <a:lstStyle/>
        <a:p>
          <a:endParaRPr lang="en-US"/>
        </a:p>
      </dgm:t>
    </dgm:pt>
    <dgm:pt modelId="{9E2AF4FE-E142-4CEF-881A-E54941E28EC9}" type="sibTrans" cxnId="{8EDBFB3F-D3DB-4511-A21B-F625085B3655}">
      <dgm:prSet/>
      <dgm:spPr/>
      <dgm:t>
        <a:bodyPr/>
        <a:lstStyle/>
        <a:p>
          <a:endParaRPr lang="en-US"/>
        </a:p>
      </dgm:t>
    </dgm:pt>
    <dgm:pt modelId="{40536F6B-BD59-4293-AD04-504C7490E480}" type="pres">
      <dgm:prSet presAssocID="{065BB0DE-0AC7-4000-80E7-AB109220F068}" presName="CompostProcess" presStyleCnt="0">
        <dgm:presLayoutVars>
          <dgm:dir/>
          <dgm:resizeHandles val="exact"/>
        </dgm:presLayoutVars>
      </dgm:prSet>
      <dgm:spPr/>
    </dgm:pt>
    <dgm:pt modelId="{01CB7492-5D68-42FA-8137-8A3E701CCCE5}" type="pres">
      <dgm:prSet presAssocID="{065BB0DE-0AC7-4000-80E7-AB109220F068}" presName="arrow" presStyleLbl="bgShp" presStyleIdx="0" presStyleCnt="1" custLinFactNeighborX="9079"/>
      <dgm:spPr/>
    </dgm:pt>
    <dgm:pt modelId="{B1893B3F-F20A-48AB-ACF9-4A79B15E1966}" type="pres">
      <dgm:prSet presAssocID="{065BB0DE-0AC7-4000-80E7-AB109220F068}" presName="linearProcess" presStyleCnt="0"/>
      <dgm:spPr/>
    </dgm:pt>
    <dgm:pt modelId="{83665B59-9F8C-451F-B304-9A2899E1BB3D}" type="pres">
      <dgm:prSet presAssocID="{A089539F-777A-4196-9B15-38DA472DBE82}" presName="textNode" presStyleLbl="node1" presStyleIdx="0" presStyleCnt="3" custLinFactNeighborX="0" custLinFactNeighborY="2414">
        <dgm:presLayoutVars>
          <dgm:bulletEnabled val="1"/>
        </dgm:presLayoutVars>
      </dgm:prSet>
      <dgm:spPr/>
    </dgm:pt>
    <dgm:pt modelId="{ADE84E18-32D4-4D63-935D-40C470603FEB}" type="pres">
      <dgm:prSet presAssocID="{5C7C2716-C086-4ACE-B2BD-A7E530529AE1}" presName="sibTrans" presStyleCnt="0"/>
      <dgm:spPr/>
    </dgm:pt>
    <dgm:pt modelId="{2735B613-573F-41D6-B53E-C69FB9C696D2}" type="pres">
      <dgm:prSet presAssocID="{492DD357-3BED-4C1A-9C6F-D1AF5A5DA301}" presName="textNode" presStyleLbl="node1" presStyleIdx="1" presStyleCnt="3" custAng="0">
        <dgm:presLayoutVars>
          <dgm:bulletEnabled val="1"/>
        </dgm:presLayoutVars>
      </dgm:prSet>
      <dgm:spPr/>
    </dgm:pt>
    <dgm:pt modelId="{2C359793-699D-4407-A299-B3CA582B902E}" type="pres">
      <dgm:prSet presAssocID="{C72BDF00-F12A-4650-98CD-DB7CE91DFE49}" presName="sibTrans" presStyleCnt="0"/>
      <dgm:spPr/>
    </dgm:pt>
    <dgm:pt modelId="{DFEE6AD7-05A5-42EE-B7E1-79968CF7325D}" type="pres">
      <dgm:prSet presAssocID="{FB6130F9-98B8-42DF-B4D9-86CD36865923}" presName="textNode" presStyleLbl="node1" presStyleIdx="2" presStyleCnt="3">
        <dgm:presLayoutVars>
          <dgm:bulletEnabled val="1"/>
        </dgm:presLayoutVars>
      </dgm:prSet>
      <dgm:spPr/>
    </dgm:pt>
  </dgm:ptLst>
  <dgm:cxnLst>
    <dgm:cxn modelId="{75B4140B-E1EE-4AA4-8767-F19EADD6ACE4}" srcId="{065BB0DE-0AC7-4000-80E7-AB109220F068}" destId="{492DD357-3BED-4C1A-9C6F-D1AF5A5DA301}" srcOrd="1" destOrd="0" parTransId="{8EC5B55D-727E-4337-9632-DC76F39EABE3}" sibTransId="{C72BDF00-F12A-4650-98CD-DB7CE91DFE49}"/>
    <dgm:cxn modelId="{024EF113-687A-4BF7-B02F-D9639882D1CC}" type="presOf" srcId="{065BB0DE-0AC7-4000-80E7-AB109220F068}" destId="{40536F6B-BD59-4293-AD04-504C7490E480}" srcOrd="0" destOrd="0" presId="urn:microsoft.com/office/officeart/2005/8/layout/hProcess9"/>
    <dgm:cxn modelId="{D5AC7F14-EB8C-4163-AC91-03334E3F2E38}" srcId="{065BB0DE-0AC7-4000-80E7-AB109220F068}" destId="{A089539F-777A-4196-9B15-38DA472DBE82}" srcOrd="0" destOrd="0" parTransId="{A0EAE46E-1CDC-41BA-9B83-85C1C80059F7}" sibTransId="{5C7C2716-C086-4ACE-B2BD-A7E530529AE1}"/>
    <dgm:cxn modelId="{8EDBFB3F-D3DB-4511-A21B-F625085B3655}" srcId="{065BB0DE-0AC7-4000-80E7-AB109220F068}" destId="{FB6130F9-98B8-42DF-B4D9-86CD36865923}" srcOrd="2" destOrd="0" parTransId="{D297A265-745A-45A6-8D88-F6782BD41BBC}" sibTransId="{9E2AF4FE-E142-4CEF-881A-E54941E28EC9}"/>
    <dgm:cxn modelId="{1F4D1261-A4C5-460F-B269-9863BBD257E9}" type="presOf" srcId="{492DD357-3BED-4C1A-9C6F-D1AF5A5DA301}" destId="{2735B613-573F-41D6-B53E-C69FB9C696D2}" srcOrd="0" destOrd="0" presId="urn:microsoft.com/office/officeart/2005/8/layout/hProcess9"/>
    <dgm:cxn modelId="{2518407B-184F-49AE-B590-6590A6AF686E}" type="presOf" srcId="{FB6130F9-98B8-42DF-B4D9-86CD36865923}" destId="{DFEE6AD7-05A5-42EE-B7E1-79968CF7325D}" srcOrd="0" destOrd="0" presId="urn:microsoft.com/office/officeart/2005/8/layout/hProcess9"/>
    <dgm:cxn modelId="{BBC4D8B8-4179-4C69-9EB3-820855E6CDEC}" type="presOf" srcId="{A089539F-777A-4196-9B15-38DA472DBE82}" destId="{83665B59-9F8C-451F-B304-9A2899E1BB3D}" srcOrd="0" destOrd="0" presId="urn:microsoft.com/office/officeart/2005/8/layout/hProcess9"/>
    <dgm:cxn modelId="{18BDC516-AC55-464C-B22C-2D64EF166145}" type="presParOf" srcId="{40536F6B-BD59-4293-AD04-504C7490E480}" destId="{01CB7492-5D68-42FA-8137-8A3E701CCCE5}" srcOrd="0" destOrd="0" presId="urn:microsoft.com/office/officeart/2005/8/layout/hProcess9"/>
    <dgm:cxn modelId="{72085493-6C58-48B0-B7C6-831461D8FC08}" type="presParOf" srcId="{40536F6B-BD59-4293-AD04-504C7490E480}" destId="{B1893B3F-F20A-48AB-ACF9-4A79B15E1966}" srcOrd="1" destOrd="0" presId="urn:microsoft.com/office/officeart/2005/8/layout/hProcess9"/>
    <dgm:cxn modelId="{A425FF50-BFAF-4AAA-A8FE-BF5BB08A4024}" type="presParOf" srcId="{B1893B3F-F20A-48AB-ACF9-4A79B15E1966}" destId="{83665B59-9F8C-451F-B304-9A2899E1BB3D}" srcOrd="0" destOrd="0" presId="urn:microsoft.com/office/officeart/2005/8/layout/hProcess9"/>
    <dgm:cxn modelId="{A5A396F8-B3D0-4215-A7DA-D8CFE91C587E}" type="presParOf" srcId="{B1893B3F-F20A-48AB-ACF9-4A79B15E1966}" destId="{ADE84E18-32D4-4D63-935D-40C470603FEB}" srcOrd="1" destOrd="0" presId="urn:microsoft.com/office/officeart/2005/8/layout/hProcess9"/>
    <dgm:cxn modelId="{6818A94E-BF06-4F66-99E3-F49ADFBF3509}" type="presParOf" srcId="{B1893B3F-F20A-48AB-ACF9-4A79B15E1966}" destId="{2735B613-573F-41D6-B53E-C69FB9C696D2}" srcOrd="2" destOrd="0" presId="urn:microsoft.com/office/officeart/2005/8/layout/hProcess9"/>
    <dgm:cxn modelId="{6F341CF3-0753-473B-BCCC-59B19A8D3776}" type="presParOf" srcId="{B1893B3F-F20A-48AB-ACF9-4A79B15E1966}" destId="{2C359793-699D-4407-A299-B3CA582B902E}" srcOrd="3" destOrd="0" presId="urn:microsoft.com/office/officeart/2005/8/layout/hProcess9"/>
    <dgm:cxn modelId="{32870012-B329-471B-A091-2BCC09D07B5E}" type="presParOf" srcId="{B1893B3F-F20A-48AB-ACF9-4A79B15E1966}" destId="{DFEE6AD7-05A5-42EE-B7E1-79968CF7325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05AB7-D118-413A-B405-AA6BB3C9FD81}">
      <dsp:nvSpPr>
        <dsp:cNvPr id="0" name=""/>
        <dsp:cNvSpPr/>
      </dsp:nvSpPr>
      <dsp:spPr>
        <a:xfrm>
          <a:off x="5224986" y="1067895"/>
          <a:ext cx="352038" cy="1150090"/>
        </a:xfrm>
        <a:custGeom>
          <a:avLst/>
          <a:gdLst/>
          <a:ahLst/>
          <a:cxnLst/>
          <a:rect l="0" t="0" r="0" b="0"/>
          <a:pathLst>
            <a:path>
              <a:moveTo>
                <a:pt x="352038" y="0"/>
              </a:moveTo>
              <a:lnTo>
                <a:pt x="352038" y="1150090"/>
              </a:lnTo>
              <a:lnTo>
                <a:pt x="0" y="1150090"/>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F5117B6-D98F-4AA3-AB26-262BB03E7DEA}">
      <dsp:nvSpPr>
        <dsp:cNvPr id="0" name=""/>
        <dsp:cNvSpPr/>
      </dsp:nvSpPr>
      <dsp:spPr>
        <a:xfrm>
          <a:off x="5577025" y="1067895"/>
          <a:ext cx="2765076" cy="2300180"/>
        </a:xfrm>
        <a:custGeom>
          <a:avLst/>
          <a:gdLst/>
          <a:ahLst/>
          <a:cxnLst/>
          <a:rect l="0" t="0" r="0" b="0"/>
          <a:pathLst>
            <a:path>
              <a:moveTo>
                <a:pt x="0" y="0"/>
              </a:moveTo>
              <a:lnTo>
                <a:pt x="0" y="2051192"/>
              </a:lnTo>
              <a:lnTo>
                <a:pt x="2765076" y="2051192"/>
              </a:lnTo>
              <a:lnTo>
                <a:pt x="2765076" y="2300180"/>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600CDDC-B5D8-4CE9-9D89-442E90E685CC}">
      <dsp:nvSpPr>
        <dsp:cNvPr id="0" name=""/>
        <dsp:cNvSpPr/>
      </dsp:nvSpPr>
      <dsp:spPr>
        <a:xfrm>
          <a:off x="5531305" y="1067895"/>
          <a:ext cx="91440" cy="2300180"/>
        </a:xfrm>
        <a:custGeom>
          <a:avLst/>
          <a:gdLst/>
          <a:ahLst/>
          <a:cxnLst/>
          <a:rect l="0" t="0" r="0" b="0"/>
          <a:pathLst>
            <a:path>
              <a:moveTo>
                <a:pt x="45720" y="0"/>
              </a:moveTo>
              <a:lnTo>
                <a:pt x="45720" y="2300180"/>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B25522F-B8AD-4EE0-BE66-DA83A971ED1A}">
      <dsp:nvSpPr>
        <dsp:cNvPr id="0" name=""/>
        <dsp:cNvSpPr/>
      </dsp:nvSpPr>
      <dsp:spPr>
        <a:xfrm>
          <a:off x="2838452" y="1067895"/>
          <a:ext cx="2738572" cy="2300180"/>
        </a:xfrm>
        <a:custGeom>
          <a:avLst/>
          <a:gdLst/>
          <a:ahLst/>
          <a:cxnLst/>
          <a:rect l="0" t="0" r="0" b="0"/>
          <a:pathLst>
            <a:path>
              <a:moveTo>
                <a:pt x="2738572" y="0"/>
              </a:moveTo>
              <a:lnTo>
                <a:pt x="2738572" y="2051192"/>
              </a:lnTo>
              <a:lnTo>
                <a:pt x="0" y="2051192"/>
              </a:lnTo>
              <a:lnTo>
                <a:pt x="0" y="2300180"/>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AB3E70C-5BA6-4403-A0DA-2FBBC0C03246}">
      <dsp:nvSpPr>
        <dsp:cNvPr id="0" name=""/>
        <dsp:cNvSpPr/>
      </dsp:nvSpPr>
      <dsp:spPr>
        <a:xfrm>
          <a:off x="4546525" y="801"/>
          <a:ext cx="2060999" cy="1067094"/>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50579" numCol="1" spcCol="1270" anchor="ctr" anchorCtr="0">
          <a:noAutofit/>
        </a:bodyPr>
        <a:lstStyle/>
        <a:p>
          <a:pPr marL="0" lvl="0" indent="0" algn="ctr" defTabSz="1377950">
            <a:lnSpc>
              <a:spcPct val="90000"/>
            </a:lnSpc>
            <a:spcBef>
              <a:spcPct val="0"/>
            </a:spcBef>
            <a:spcAft>
              <a:spcPct val="35000"/>
            </a:spcAft>
            <a:buNone/>
          </a:pPr>
          <a:r>
            <a:rPr lang="en-US" sz="3100" kern="1200" dirty="0"/>
            <a:t>Data</a:t>
          </a:r>
        </a:p>
      </dsp:txBody>
      <dsp:txXfrm>
        <a:off x="4546525" y="801"/>
        <a:ext cx="2060999" cy="1067094"/>
      </dsp:txXfrm>
    </dsp:sp>
    <dsp:sp modelId="{903636C3-2E56-4AEF-B815-309F4350696F}">
      <dsp:nvSpPr>
        <dsp:cNvPr id="0" name=""/>
        <dsp:cNvSpPr/>
      </dsp:nvSpPr>
      <dsp:spPr>
        <a:xfrm>
          <a:off x="4958725" y="830763"/>
          <a:ext cx="1854899" cy="355698"/>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r" defTabSz="666750">
            <a:lnSpc>
              <a:spcPct val="90000"/>
            </a:lnSpc>
            <a:spcBef>
              <a:spcPct val="0"/>
            </a:spcBef>
            <a:spcAft>
              <a:spcPct val="35000"/>
            </a:spcAft>
            <a:buNone/>
          </a:pPr>
          <a:r>
            <a:rPr lang="en-US" sz="1500" kern="1200" dirty="0"/>
            <a:t>Together for Analysis</a:t>
          </a:r>
        </a:p>
      </dsp:txBody>
      <dsp:txXfrm>
        <a:off x="4958725" y="830763"/>
        <a:ext cx="1854899" cy="355698"/>
      </dsp:txXfrm>
    </dsp:sp>
    <dsp:sp modelId="{D7295F32-02A5-4057-A335-4C8FE67F8F17}">
      <dsp:nvSpPr>
        <dsp:cNvPr id="0" name=""/>
        <dsp:cNvSpPr/>
      </dsp:nvSpPr>
      <dsp:spPr>
        <a:xfrm>
          <a:off x="1807953" y="3368076"/>
          <a:ext cx="2060999" cy="1067094"/>
        </a:xfrm>
        <a:prstGeom prst="rect">
          <a:avLst/>
        </a:prstGeom>
        <a:solidFill>
          <a:schemeClr val="lt1"/>
        </a:solidFill>
        <a:ln w="25400" cap="flat" cmpd="sng" algn="ctr">
          <a:solidFill>
            <a:schemeClr val="accent5"/>
          </a:solidFill>
          <a:prstDash val="solid"/>
        </a:ln>
        <a:effectLst/>
        <a:sp3d extrusionH="381000"/>
      </dsp:spPr>
      <dsp:style>
        <a:lnRef idx="2">
          <a:schemeClr val="accent5"/>
        </a:lnRef>
        <a:fillRef idx="1">
          <a:schemeClr val="lt1"/>
        </a:fillRef>
        <a:effectRef idx="0">
          <a:schemeClr val="accent5"/>
        </a:effectRef>
        <a:fontRef idx="minor">
          <a:schemeClr val="dk1"/>
        </a:fontRef>
      </dsp:style>
      <dsp:txBody>
        <a:bodyPr spcFirstLastPara="0" vert="horz" wrap="square" lIns="19685" tIns="19685" rIns="19685" bIns="150579" numCol="1" spcCol="1270" anchor="ctr" anchorCtr="0">
          <a:noAutofit/>
        </a:bodyPr>
        <a:lstStyle/>
        <a:p>
          <a:pPr marL="0" lvl="0" indent="0" algn="ctr" defTabSz="1377950">
            <a:lnSpc>
              <a:spcPct val="90000"/>
            </a:lnSpc>
            <a:spcBef>
              <a:spcPct val="0"/>
            </a:spcBef>
            <a:spcAft>
              <a:spcPct val="35000"/>
            </a:spcAft>
            <a:buNone/>
          </a:pPr>
          <a:r>
            <a:rPr lang="en-US" sz="3100" kern="1200" dirty="0" err="1"/>
            <a:t>Numpy</a:t>
          </a:r>
          <a:r>
            <a:rPr lang="en-US" sz="3100" kern="1200" dirty="0"/>
            <a:t> and Pandas</a:t>
          </a:r>
        </a:p>
      </dsp:txBody>
      <dsp:txXfrm>
        <a:off x="1807953" y="3368076"/>
        <a:ext cx="2060999" cy="1067094"/>
      </dsp:txXfrm>
    </dsp:sp>
    <dsp:sp modelId="{AFFEEDC9-E238-47BB-AB25-9E9A2C92E0AA}">
      <dsp:nvSpPr>
        <dsp:cNvPr id="0" name=""/>
        <dsp:cNvSpPr/>
      </dsp:nvSpPr>
      <dsp:spPr>
        <a:xfrm>
          <a:off x="2193648" y="4198038"/>
          <a:ext cx="1854899" cy="355698"/>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High-Performance Data Manipulation</a:t>
          </a:r>
        </a:p>
      </dsp:txBody>
      <dsp:txXfrm>
        <a:off x="2193648" y="4198038"/>
        <a:ext cx="1854899" cy="355698"/>
      </dsp:txXfrm>
    </dsp:sp>
    <dsp:sp modelId="{2F2B1D43-5EE7-409C-8663-613E213B8484}">
      <dsp:nvSpPr>
        <dsp:cNvPr id="0" name=""/>
        <dsp:cNvSpPr/>
      </dsp:nvSpPr>
      <dsp:spPr>
        <a:xfrm>
          <a:off x="4546525" y="3368076"/>
          <a:ext cx="2060999" cy="1067094"/>
        </a:xfrm>
        <a:prstGeom prst="rect">
          <a:avLst/>
        </a:prstGeom>
        <a:solidFill>
          <a:schemeClr val="accent4">
            <a:hueOff val="1498206"/>
            <a:satOff val="-28395"/>
            <a:lumOff val="2480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50579" numCol="1" spcCol="1270" anchor="ctr" anchorCtr="0">
          <a:noAutofit/>
        </a:bodyPr>
        <a:lstStyle/>
        <a:p>
          <a:pPr marL="0" lvl="0" indent="0" algn="ctr" defTabSz="1377950">
            <a:lnSpc>
              <a:spcPct val="90000"/>
            </a:lnSpc>
            <a:spcBef>
              <a:spcPct val="0"/>
            </a:spcBef>
            <a:spcAft>
              <a:spcPct val="35000"/>
            </a:spcAft>
            <a:buNone/>
          </a:pPr>
          <a:r>
            <a:rPr lang="en-US" sz="3100" kern="1200" dirty="0"/>
            <a:t>Web Design</a:t>
          </a:r>
        </a:p>
      </dsp:txBody>
      <dsp:txXfrm>
        <a:off x="4546525" y="3368076"/>
        <a:ext cx="2060999" cy="1067094"/>
      </dsp:txXfrm>
    </dsp:sp>
    <dsp:sp modelId="{2A22C32B-7559-43A2-8902-28092976D27B}">
      <dsp:nvSpPr>
        <dsp:cNvPr id="0" name=""/>
        <dsp:cNvSpPr/>
      </dsp:nvSpPr>
      <dsp:spPr>
        <a:xfrm>
          <a:off x="4958725" y="4198038"/>
          <a:ext cx="1854899" cy="355698"/>
        </a:xfrm>
        <a:prstGeom prst="rect">
          <a:avLst/>
        </a:prstGeom>
        <a:solidFill>
          <a:schemeClr val="lt1">
            <a:alpha val="90000"/>
            <a:hueOff val="0"/>
            <a:satOff val="0"/>
            <a:lumOff val="0"/>
            <a:alphaOff val="0"/>
          </a:schemeClr>
        </a:solidFill>
        <a:ln w="9525" cap="flat" cmpd="sng" algn="ctr">
          <a:solidFill>
            <a:schemeClr val="accent4">
              <a:hueOff val="1498206"/>
              <a:satOff val="-28395"/>
              <a:lumOff val="24804"/>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Displayed on the internet</a:t>
          </a:r>
        </a:p>
      </dsp:txBody>
      <dsp:txXfrm>
        <a:off x="4958725" y="4198038"/>
        <a:ext cx="1854899" cy="355698"/>
      </dsp:txXfrm>
    </dsp:sp>
    <dsp:sp modelId="{ECD74843-78C9-4809-B0FA-1697559CF5BD}">
      <dsp:nvSpPr>
        <dsp:cNvPr id="0" name=""/>
        <dsp:cNvSpPr/>
      </dsp:nvSpPr>
      <dsp:spPr>
        <a:xfrm>
          <a:off x="7311601" y="3368076"/>
          <a:ext cx="2060999" cy="1067094"/>
        </a:xfrm>
        <a:prstGeom prst="rect">
          <a:avLst/>
        </a:prstGeom>
        <a:solidFill>
          <a:schemeClr val="accent4">
            <a:hueOff val="2996413"/>
            <a:satOff val="-56790"/>
            <a:lumOff val="4960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50579" numCol="1" spcCol="1270" anchor="ctr" anchorCtr="0">
          <a:noAutofit/>
        </a:bodyPr>
        <a:lstStyle/>
        <a:p>
          <a:pPr marL="0" lvl="0" indent="0" algn="ctr" defTabSz="1377950">
            <a:lnSpc>
              <a:spcPct val="90000"/>
            </a:lnSpc>
            <a:spcBef>
              <a:spcPct val="0"/>
            </a:spcBef>
            <a:spcAft>
              <a:spcPct val="35000"/>
            </a:spcAft>
            <a:buNone/>
          </a:pPr>
          <a:r>
            <a:rPr lang="en-US" sz="3100" kern="1200" dirty="0"/>
            <a:t>Host</a:t>
          </a:r>
        </a:p>
      </dsp:txBody>
      <dsp:txXfrm>
        <a:off x="7311601" y="3368076"/>
        <a:ext cx="2060999" cy="1067094"/>
      </dsp:txXfrm>
    </dsp:sp>
    <dsp:sp modelId="{EA155113-F1CD-4908-B8D3-810B5B5DAD2C}">
      <dsp:nvSpPr>
        <dsp:cNvPr id="0" name=""/>
        <dsp:cNvSpPr/>
      </dsp:nvSpPr>
      <dsp:spPr>
        <a:xfrm>
          <a:off x="7723801" y="4198038"/>
          <a:ext cx="1854899" cy="355698"/>
        </a:xfrm>
        <a:prstGeom prst="rect">
          <a:avLst/>
        </a:prstGeom>
        <a:solidFill>
          <a:schemeClr val="lt1">
            <a:alpha val="90000"/>
            <a:hueOff val="0"/>
            <a:satOff val="0"/>
            <a:lumOff val="0"/>
            <a:alphaOff val="0"/>
          </a:schemeClr>
        </a:solidFill>
        <a:ln w="9525" cap="flat" cmpd="sng" algn="ctr">
          <a:solidFill>
            <a:schemeClr val="accent4">
              <a:hueOff val="2996413"/>
              <a:satOff val="-56790"/>
              <a:lumOff val="49608"/>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Server Offering Resources</a:t>
          </a:r>
        </a:p>
      </dsp:txBody>
      <dsp:txXfrm>
        <a:off x="7723801" y="4198038"/>
        <a:ext cx="1854899" cy="355698"/>
      </dsp:txXfrm>
    </dsp:sp>
    <dsp:sp modelId="{C34256A8-CD0F-46B5-88B9-59CB80466F0A}">
      <dsp:nvSpPr>
        <dsp:cNvPr id="0" name=""/>
        <dsp:cNvSpPr/>
      </dsp:nvSpPr>
      <dsp:spPr>
        <a:xfrm>
          <a:off x="3163986" y="1684438"/>
          <a:ext cx="2060999" cy="1067094"/>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50579" numCol="1" spcCol="1270" anchor="ctr" anchorCtr="0">
          <a:noAutofit/>
        </a:bodyPr>
        <a:lstStyle/>
        <a:p>
          <a:pPr marL="0" lvl="0" indent="0" algn="ctr" defTabSz="1377950">
            <a:lnSpc>
              <a:spcPct val="90000"/>
            </a:lnSpc>
            <a:spcBef>
              <a:spcPct val="0"/>
            </a:spcBef>
            <a:spcAft>
              <a:spcPct val="35000"/>
            </a:spcAft>
            <a:buNone/>
          </a:pPr>
          <a:r>
            <a:rPr lang="en-US" sz="3100" kern="1200" dirty="0"/>
            <a:t>Data Sets</a:t>
          </a:r>
        </a:p>
      </dsp:txBody>
      <dsp:txXfrm>
        <a:off x="3163986" y="1684438"/>
        <a:ext cx="2060999" cy="1067094"/>
      </dsp:txXfrm>
    </dsp:sp>
    <dsp:sp modelId="{3AC50397-945A-473C-B807-BD53F7F927C7}">
      <dsp:nvSpPr>
        <dsp:cNvPr id="0" name=""/>
        <dsp:cNvSpPr/>
      </dsp:nvSpPr>
      <dsp:spPr>
        <a:xfrm>
          <a:off x="3576186" y="2514401"/>
          <a:ext cx="1854899" cy="355698"/>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r>
            <a:rPr lang="en-US" sz="1600" kern="1200" dirty="0"/>
            <a:t>Collections of Data</a:t>
          </a:r>
        </a:p>
      </dsp:txBody>
      <dsp:txXfrm>
        <a:off x="3576186" y="2514401"/>
        <a:ext cx="1854899" cy="355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B7492-5D68-42FA-8137-8A3E701CCCE5}">
      <dsp:nvSpPr>
        <dsp:cNvPr id="0" name=""/>
        <dsp:cNvSpPr/>
      </dsp:nvSpPr>
      <dsp:spPr>
        <a:xfrm>
          <a:off x="1065474" y="0"/>
          <a:ext cx="6037691" cy="3087756"/>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3665B59-9F8C-451F-B304-9A2899E1BB3D}">
      <dsp:nvSpPr>
        <dsp:cNvPr id="0" name=""/>
        <dsp:cNvSpPr/>
      </dsp:nvSpPr>
      <dsp:spPr>
        <a:xfrm>
          <a:off x="216944" y="956142"/>
          <a:ext cx="2130949" cy="1235102"/>
        </a:xfrm>
        <a:prstGeom prst="roundRect">
          <a:avLst/>
        </a:prstGeom>
        <a:solidFill>
          <a:schemeClr val="lt1"/>
        </a:solidFill>
        <a:ln w="25400" cap="flat" cmpd="sng" algn="ctr">
          <a:solidFill>
            <a:schemeClr val="accent4"/>
          </a:solidFill>
          <a:prstDash val="solid"/>
        </a:ln>
        <a:effectLst/>
        <a:scene3d>
          <a:camera prst="orthographicFront">
            <a:rot lat="0" lon="0" rev="0"/>
          </a:camera>
          <a:lightRig rig="contrasting" dir="t">
            <a:rot lat="0" lon="0" rev="1200000"/>
          </a:lightRig>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EDA</a:t>
          </a:r>
        </a:p>
      </dsp:txBody>
      <dsp:txXfrm>
        <a:off x="277237" y="1016435"/>
        <a:ext cx="2010363" cy="1114516"/>
      </dsp:txXfrm>
    </dsp:sp>
    <dsp:sp modelId="{2735B613-573F-41D6-B53E-C69FB9C696D2}">
      <dsp:nvSpPr>
        <dsp:cNvPr id="0" name=""/>
        <dsp:cNvSpPr/>
      </dsp:nvSpPr>
      <dsp:spPr>
        <a:xfrm>
          <a:off x="2486108" y="926326"/>
          <a:ext cx="2130949" cy="1235102"/>
        </a:xfrm>
        <a:prstGeom prst="roundRect">
          <a:avLst/>
        </a:prstGeom>
        <a:solidFill>
          <a:schemeClr val="lt1"/>
        </a:solidFill>
        <a:ln w="25400" cap="flat" cmpd="sng" algn="ctr">
          <a:solidFill>
            <a:schemeClr val="accent4"/>
          </a:solidFill>
          <a:prstDash val="solid"/>
        </a:ln>
        <a:effectLst/>
        <a:scene3d>
          <a:camera prst="orthographicFront">
            <a:rot lat="0" lon="0" rev="0"/>
          </a:camera>
          <a:lightRig rig="contrasting" dir="t">
            <a:rot lat="0" lon="0" rev="1200000"/>
          </a:lightRig>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Plotter Function</a:t>
          </a:r>
        </a:p>
      </dsp:txBody>
      <dsp:txXfrm>
        <a:off x="2546401" y="986619"/>
        <a:ext cx="2010363" cy="1114516"/>
      </dsp:txXfrm>
    </dsp:sp>
    <dsp:sp modelId="{DFEE6AD7-05A5-42EE-B7E1-79968CF7325D}">
      <dsp:nvSpPr>
        <dsp:cNvPr id="0" name=""/>
        <dsp:cNvSpPr/>
      </dsp:nvSpPr>
      <dsp:spPr>
        <a:xfrm>
          <a:off x="4755271" y="926326"/>
          <a:ext cx="2130949" cy="1235102"/>
        </a:xfrm>
        <a:prstGeom prst="roundRect">
          <a:avLst/>
        </a:prstGeom>
        <a:solidFill>
          <a:schemeClr val="lt1"/>
        </a:solidFill>
        <a:ln w="25400" cap="flat" cmpd="sng" algn="ctr">
          <a:solidFill>
            <a:schemeClr val="accent5"/>
          </a:solidFill>
          <a:prstDash val="solid"/>
        </a:ln>
        <a:effectLst/>
        <a:scene3d>
          <a:camera prst="orthographicFront">
            <a:rot lat="0" lon="0" rev="0"/>
          </a:camera>
          <a:lightRig rig="contrasting" dir="t">
            <a:rot lat="0" lon="0" rev="1200000"/>
          </a:lightRig>
        </a:scene3d>
        <a:sp3d/>
      </dsp:spPr>
      <dsp:style>
        <a:lnRef idx="2">
          <a:schemeClr val="accent5"/>
        </a:lnRef>
        <a:fillRef idx="1">
          <a:schemeClr val="lt1"/>
        </a:fillRef>
        <a:effectRef idx="0">
          <a:schemeClr val="accent5"/>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Feature Selection</a:t>
          </a:r>
        </a:p>
      </dsp:txBody>
      <dsp:txXfrm>
        <a:off x="4815564" y="986619"/>
        <a:ext cx="2010363" cy="1114516"/>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0" y="-82867"/>
            <a:ext cx="12192000" cy="6942800"/>
            <a:chOff x="-75" y="-62150"/>
            <a:chExt cx="9144000" cy="5207100"/>
          </a:xfrm>
        </p:grpSpPr>
        <p:sp>
          <p:nvSpPr>
            <p:cNvPr id="10" name="Google Shape;10;p2"/>
            <p:cNvSpPr/>
            <p:nvPr/>
          </p:nvSpPr>
          <p:spPr>
            <a:xfrm>
              <a:off x="0" y="-62150"/>
              <a:ext cx="723600" cy="520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5" y="-62150"/>
              <a:ext cx="9144000" cy="6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 name="Google Shape;12;p2"/>
          <p:cNvSpPr/>
          <p:nvPr/>
        </p:nvSpPr>
        <p:spPr>
          <a:xfrm>
            <a:off x="953500" y="724333"/>
            <a:ext cx="11238400" cy="61356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953500" y="724333"/>
            <a:ext cx="3046000" cy="613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1758800" y="3637133"/>
            <a:ext cx="9468400" cy="726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solidFill>
                  <a:srgbClr val="F8F8F6"/>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5" name="Google Shape;15;p2"/>
          <p:cNvSpPr txBox="1">
            <a:spLocks noGrp="1"/>
          </p:cNvSpPr>
          <p:nvPr>
            <p:ph type="subTitle" idx="1"/>
          </p:nvPr>
        </p:nvSpPr>
        <p:spPr>
          <a:xfrm>
            <a:off x="3023400" y="4319333"/>
            <a:ext cx="61452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rgbClr val="F3F3F3"/>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316290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133" y="1617567"/>
            <a:ext cx="12192000" cy="52424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1"/>
          <p:cNvSpPr txBox="1">
            <a:spLocks noGrp="1"/>
          </p:cNvSpPr>
          <p:nvPr>
            <p:ph type="title" hasCustomPrompt="1"/>
          </p:nvPr>
        </p:nvSpPr>
        <p:spPr>
          <a:xfrm>
            <a:off x="490233" y="1382933"/>
            <a:ext cx="11211600" cy="30140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20000">
                <a:solidFill>
                  <a:schemeClr val="dk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4" name="Google Shape;54;p11"/>
          <p:cNvSpPr txBox="1">
            <a:spLocks noGrp="1"/>
          </p:cNvSpPr>
          <p:nvPr>
            <p:ph type="body" idx="1"/>
          </p:nvPr>
        </p:nvSpPr>
        <p:spPr>
          <a:xfrm>
            <a:off x="3488900" y="5161200"/>
            <a:ext cx="5214400" cy="9976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2400">
                <a:solidFill>
                  <a:schemeClr val="accent2"/>
                </a:solidFill>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5" name="Google Shape;55;p11"/>
          <p:cNvSpPr txBox="1">
            <a:spLocks noGrp="1"/>
          </p:cNvSpPr>
          <p:nvPr>
            <p:ph type="title" idx="2"/>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66258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149066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dk1"/>
        </a:solidFill>
        <a:effectLst/>
      </p:bgPr>
    </p:bg>
    <p:spTree>
      <p:nvGrpSpPr>
        <p:cNvPr id="1" name="Shape 57"/>
        <p:cNvGrpSpPr/>
        <p:nvPr/>
      </p:nvGrpSpPr>
      <p:grpSpPr>
        <a:xfrm>
          <a:off x="0" y="0"/>
          <a:ext cx="0" cy="0"/>
          <a:chOff x="0" y="0"/>
          <a:chExt cx="0" cy="0"/>
        </a:xfrm>
      </p:grpSpPr>
      <p:sp>
        <p:nvSpPr>
          <p:cNvPr id="58" name="Google Shape;58;p13"/>
          <p:cNvSpPr/>
          <p:nvPr/>
        </p:nvSpPr>
        <p:spPr>
          <a:xfrm>
            <a:off x="0" y="717667"/>
            <a:ext cx="6096000" cy="54228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3"/>
          <p:cNvSpPr/>
          <p:nvPr/>
        </p:nvSpPr>
        <p:spPr>
          <a:xfrm>
            <a:off x="6096000" y="717667"/>
            <a:ext cx="6096000" cy="542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13"/>
          <p:cNvSpPr txBox="1">
            <a:spLocks noGrp="1"/>
          </p:cNvSpPr>
          <p:nvPr>
            <p:ph type="title"/>
          </p:nvPr>
        </p:nvSpPr>
        <p:spPr>
          <a:xfrm>
            <a:off x="1315933" y="1140500"/>
            <a:ext cx="3524400" cy="5620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Clr>
                <a:schemeClr val="dk1"/>
              </a:buClr>
              <a:buSzPts val="1400"/>
              <a:buNone/>
              <a:defRPr sz="2133" i="0">
                <a:solidFill>
                  <a:schemeClr val="dk1"/>
                </a:solidFill>
              </a:defRPr>
            </a:lvl1pPr>
            <a:lvl2pPr lvl="1" algn="r" rtl="0">
              <a:spcBef>
                <a:spcPts val="0"/>
              </a:spcBef>
              <a:spcAft>
                <a:spcPts val="0"/>
              </a:spcAft>
              <a:buClr>
                <a:schemeClr val="dk1"/>
              </a:buClr>
              <a:buSzPts val="1400"/>
              <a:buNone/>
              <a:defRPr sz="1867">
                <a:solidFill>
                  <a:schemeClr val="dk1"/>
                </a:solidFill>
              </a:defRPr>
            </a:lvl2pPr>
            <a:lvl3pPr lvl="2" algn="r" rtl="0">
              <a:spcBef>
                <a:spcPts val="0"/>
              </a:spcBef>
              <a:spcAft>
                <a:spcPts val="0"/>
              </a:spcAft>
              <a:buClr>
                <a:schemeClr val="dk1"/>
              </a:buClr>
              <a:buSzPts val="1400"/>
              <a:buNone/>
              <a:defRPr sz="1867">
                <a:solidFill>
                  <a:schemeClr val="dk1"/>
                </a:solidFill>
              </a:defRPr>
            </a:lvl3pPr>
            <a:lvl4pPr lvl="3" algn="r" rtl="0">
              <a:spcBef>
                <a:spcPts val="0"/>
              </a:spcBef>
              <a:spcAft>
                <a:spcPts val="0"/>
              </a:spcAft>
              <a:buClr>
                <a:schemeClr val="dk1"/>
              </a:buClr>
              <a:buSzPts val="1400"/>
              <a:buNone/>
              <a:defRPr sz="1867">
                <a:solidFill>
                  <a:schemeClr val="dk1"/>
                </a:solidFill>
              </a:defRPr>
            </a:lvl4pPr>
            <a:lvl5pPr lvl="4" algn="r" rtl="0">
              <a:spcBef>
                <a:spcPts val="0"/>
              </a:spcBef>
              <a:spcAft>
                <a:spcPts val="0"/>
              </a:spcAft>
              <a:buClr>
                <a:schemeClr val="dk1"/>
              </a:buClr>
              <a:buSzPts val="1400"/>
              <a:buNone/>
              <a:defRPr sz="1867">
                <a:solidFill>
                  <a:schemeClr val="dk1"/>
                </a:solidFill>
              </a:defRPr>
            </a:lvl5pPr>
            <a:lvl6pPr lvl="5" algn="r" rtl="0">
              <a:spcBef>
                <a:spcPts val="0"/>
              </a:spcBef>
              <a:spcAft>
                <a:spcPts val="0"/>
              </a:spcAft>
              <a:buClr>
                <a:schemeClr val="dk1"/>
              </a:buClr>
              <a:buSzPts val="1400"/>
              <a:buNone/>
              <a:defRPr sz="1867">
                <a:solidFill>
                  <a:schemeClr val="dk1"/>
                </a:solidFill>
              </a:defRPr>
            </a:lvl6pPr>
            <a:lvl7pPr lvl="6" algn="r" rtl="0">
              <a:spcBef>
                <a:spcPts val="0"/>
              </a:spcBef>
              <a:spcAft>
                <a:spcPts val="0"/>
              </a:spcAft>
              <a:buClr>
                <a:schemeClr val="dk1"/>
              </a:buClr>
              <a:buSzPts val="1400"/>
              <a:buNone/>
              <a:defRPr sz="1867">
                <a:solidFill>
                  <a:schemeClr val="dk1"/>
                </a:solidFill>
              </a:defRPr>
            </a:lvl7pPr>
            <a:lvl8pPr lvl="7" algn="r" rtl="0">
              <a:spcBef>
                <a:spcPts val="0"/>
              </a:spcBef>
              <a:spcAft>
                <a:spcPts val="0"/>
              </a:spcAft>
              <a:buClr>
                <a:schemeClr val="dk1"/>
              </a:buClr>
              <a:buSzPts val="1400"/>
              <a:buNone/>
              <a:defRPr sz="1867">
                <a:solidFill>
                  <a:schemeClr val="dk1"/>
                </a:solidFill>
              </a:defRPr>
            </a:lvl8pPr>
            <a:lvl9pPr lvl="8" algn="r" rtl="0">
              <a:spcBef>
                <a:spcPts val="0"/>
              </a:spcBef>
              <a:spcAft>
                <a:spcPts val="0"/>
              </a:spcAft>
              <a:buClr>
                <a:schemeClr val="dk1"/>
              </a:buClr>
              <a:buSzPts val="1400"/>
              <a:buNone/>
              <a:defRPr sz="1867">
                <a:solidFill>
                  <a:schemeClr val="dk1"/>
                </a:solidFill>
              </a:defRPr>
            </a:lvl9pPr>
          </a:lstStyle>
          <a:p>
            <a:r>
              <a:rPr lang="en-US"/>
              <a:t>Click to edit Master title style</a:t>
            </a:r>
            <a:endParaRPr/>
          </a:p>
        </p:txBody>
      </p:sp>
      <p:sp>
        <p:nvSpPr>
          <p:cNvPr id="61" name="Google Shape;61;p13"/>
          <p:cNvSpPr txBox="1">
            <a:spLocks noGrp="1"/>
          </p:cNvSpPr>
          <p:nvPr>
            <p:ph type="subTitle" idx="1"/>
          </p:nvPr>
        </p:nvSpPr>
        <p:spPr>
          <a:xfrm>
            <a:off x="1315643" y="1576441"/>
            <a:ext cx="3524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chemeClr val="dk1"/>
                </a:solidFill>
              </a:defRPr>
            </a:lvl1pPr>
            <a:lvl2pPr lvl="1" algn="r" rtl="0">
              <a:lnSpc>
                <a:spcPct val="100000"/>
              </a:lnSpc>
              <a:spcBef>
                <a:spcPts val="2133"/>
              </a:spcBef>
              <a:spcAft>
                <a:spcPts val="0"/>
              </a:spcAft>
              <a:buNone/>
              <a:defRPr>
                <a:solidFill>
                  <a:schemeClr val="dk1"/>
                </a:solidFill>
              </a:defRPr>
            </a:lvl2pPr>
            <a:lvl3pPr lvl="2" algn="r" rtl="0">
              <a:lnSpc>
                <a:spcPct val="100000"/>
              </a:lnSpc>
              <a:spcBef>
                <a:spcPts val="2133"/>
              </a:spcBef>
              <a:spcAft>
                <a:spcPts val="0"/>
              </a:spcAft>
              <a:buNone/>
              <a:defRPr>
                <a:solidFill>
                  <a:schemeClr val="dk1"/>
                </a:solidFill>
              </a:defRPr>
            </a:lvl3pPr>
            <a:lvl4pPr lvl="3" algn="r" rtl="0">
              <a:lnSpc>
                <a:spcPct val="100000"/>
              </a:lnSpc>
              <a:spcBef>
                <a:spcPts val="2133"/>
              </a:spcBef>
              <a:spcAft>
                <a:spcPts val="0"/>
              </a:spcAft>
              <a:buNone/>
              <a:defRPr>
                <a:solidFill>
                  <a:schemeClr val="dk1"/>
                </a:solidFill>
              </a:defRPr>
            </a:lvl4pPr>
            <a:lvl5pPr lvl="4" algn="r" rtl="0">
              <a:lnSpc>
                <a:spcPct val="100000"/>
              </a:lnSpc>
              <a:spcBef>
                <a:spcPts val="2133"/>
              </a:spcBef>
              <a:spcAft>
                <a:spcPts val="0"/>
              </a:spcAft>
              <a:buNone/>
              <a:defRPr>
                <a:solidFill>
                  <a:schemeClr val="dk1"/>
                </a:solidFill>
              </a:defRPr>
            </a:lvl5pPr>
            <a:lvl6pPr lvl="5" algn="r" rtl="0">
              <a:lnSpc>
                <a:spcPct val="100000"/>
              </a:lnSpc>
              <a:spcBef>
                <a:spcPts val="2133"/>
              </a:spcBef>
              <a:spcAft>
                <a:spcPts val="0"/>
              </a:spcAft>
              <a:buNone/>
              <a:defRPr>
                <a:solidFill>
                  <a:schemeClr val="dk1"/>
                </a:solidFill>
              </a:defRPr>
            </a:lvl6pPr>
            <a:lvl7pPr lvl="6" algn="r" rtl="0">
              <a:lnSpc>
                <a:spcPct val="100000"/>
              </a:lnSpc>
              <a:spcBef>
                <a:spcPts val="2133"/>
              </a:spcBef>
              <a:spcAft>
                <a:spcPts val="0"/>
              </a:spcAft>
              <a:buNone/>
              <a:defRPr>
                <a:solidFill>
                  <a:schemeClr val="dk1"/>
                </a:solidFill>
              </a:defRPr>
            </a:lvl7pPr>
            <a:lvl8pPr lvl="7" algn="r" rtl="0">
              <a:lnSpc>
                <a:spcPct val="100000"/>
              </a:lnSpc>
              <a:spcBef>
                <a:spcPts val="2133"/>
              </a:spcBef>
              <a:spcAft>
                <a:spcPts val="0"/>
              </a:spcAft>
              <a:buNone/>
              <a:defRPr>
                <a:solidFill>
                  <a:schemeClr val="dk1"/>
                </a:solidFill>
              </a:defRPr>
            </a:lvl8pPr>
            <a:lvl9pPr lvl="8" algn="r" rtl="0">
              <a:lnSpc>
                <a:spcPct val="100000"/>
              </a:lnSpc>
              <a:spcBef>
                <a:spcPts val="2133"/>
              </a:spcBef>
              <a:spcAft>
                <a:spcPts val="2133"/>
              </a:spcAft>
              <a:buNone/>
              <a:defRPr>
                <a:solidFill>
                  <a:schemeClr val="dk1"/>
                </a:solidFill>
              </a:defRPr>
            </a:lvl9pPr>
          </a:lstStyle>
          <a:p>
            <a:r>
              <a:rPr lang="en-US"/>
              <a:t>Click to edit Master subtitle style</a:t>
            </a:r>
            <a:endParaRPr/>
          </a:p>
        </p:txBody>
      </p:sp>
      <p:sp>
        <p:nvSpPr>
          <p:cNvPr id="62" name="Google Shape;62;p13"/>
          <p:cNvSpPr txBox="1">
            <a:spLocks noGrp="1"/>
          </p:cNvSpPr>
          <p:nvPr>
            <p:ph type="title" idx="2"/>
          </p:nvPr>
        </p:nvSpPr>
        <p:spPr>
          <a:xfrm>
            <a:off x="7351968" y="1140500"/>
            <a:ext cx="35244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Clr>
                <a:schemeClr val="dk1"/>
              </a:buClr>
              <a:buSzPts val="1400"/>
              <a:buNone/>
              <a:defRPr sz="2133" i="0">
                <a:solidFill>
                  <a:schemeClr val="dk1"/>
                </a:solidFill>
              </a:defRPr>
            </a:lvl1pPr>
            <a:lvl2pPr lvl="1" rtl="0">
              <a:spcBef>
                <a:spcPts val="0"/>
              </a:spcBef>
              <a:spcAft>
                <a:spcPts val="0"/>
              </a:spcAft>
              <a:buClr>
                <a:schemeClr val="dk1"/>
              </a:buClr>
              <a:buSzPts val="1400"/>
              <a:buNone/>
              <a:defRPr sz="1867">
                <a:solidFill>
                  <a:schemeClr val="dk1"/>
                </a:solidFill>
              </a:defRPr>
            </a:lvl2pPr>
            <a:lvl3pPr lvl="2" rtl="0">
              <a:spcBef>
                <a:spcPts val="0"/>
              </a:spcBef>
              <a:spcAft>
                <a:spcPts val="0"/>
              </a:spcAft>
              <a:buClr>
                <a:schemeClr val="dk1"/>
              </a:buClr>
              <a:buSzPts val="1400"/>
              <a:buNone/>
              <a:defRPr sz="1867">
                <a:solidFill>
                  <a:schemeClr val="dk1"/>
                </a:solidFill>
              </a:defRPr>
            </a:lvl3pPr>
            <a:lvl4pPr lvl="3" rtl="0">
              <a:spcBef>
                <a:spcPts val="0"/>
              </a:spcBef>
              <a:spcAft>
                <a:spcPts val="0"/>
              </a:spcAft>
              <a:buClr>
                <a:schemeClr val="dk1"/>
              </a:buClr>
              <a:buSzPts val="1400"/>
              <a:buNone/>
              <a:defRPr sz="1867">
                <a:solidFill>
                  <a:schemeClr val="dk1"/>
                </a:solidFill>
              </a:defRPr>
            </a:lvl4pPr>
            <a:lvl5pPr lvl="4" rtl="0">
              <a:spcBef>
                <a:spcPts val="0"/>
              </a:spcBef>
              <a:spcAft>
                <a:spcPts val="0"/>
              </a:spcAft>
              <a:buClr>
                <a:schemeClr val="dk1"/>
              </a:buClr>
              <a:buSzPts val="1400"/>
              <a:buNone/>
              <a:defRPr sz="1867">
                <a:solidFill>
                  <a:schemeClr val="dk1"/>
                </a:solidFill>
              </a:defRPr>
            </a:lvl5pPr>
            <a:lvl6pPr lvl="5" rtl="0">
              <a:spcBef>
                <a:spcPts val="0"/>
              </a:spcBef>
              <a:spcAft>
                <a:spcPts val="0"/>
              </a:spcAft>
              <a:buClr>
                <a:schemeClr val="dk1"/>
              </a:buClr>
              <a:buSzPts val="1400"/>
              <a:buNone/>
              <a:defRPr sz="1867">
                <a:solidFill>
                  <a:schemeClr val="dk1"/>
                </a:solidFill>
              </a:defRPr>
            </a:lvl6pPr>
            <a:lvl7pPr lvl="6" rtl="0">
              <a:spcBef>
                <a:spcPts val="0"/>
              </a:spcBef>
              <a:spcAft>
                <a:spcPts val="0"/>
              </a:spcAft>
              <a:buClr>
                <a:schemeClr val="dk1"/>
              </a:buClr>
              <a:buSzPts val="1400"/>
              <a:buNone/>
              <a:defRPr sz="1867">
                <a:solidFill>
                  <a:schemeClr val="dk1"/>
                </a:solidFill>
              </a:defRPr>
            </a:lvl7pPr>
            <a:lvl8pPr lvl="7" rtl="0">
              <a:spcBef>
                <a:spcPts val="0"/>
              </a:spcBef>
              <a:spcAft>
                <a:spcPts val="0"/>
              </a:spcAft>
              <a:buClr>
                <a:schemeClr val="dk1"/>
              </a:buClr>
              <a:buSzPts val="1400"/>
              <a:buNone/>
              <a:defRPr sz="1867">
                <a:solidFill>
                  <a:schemeClr val="dk1"/>
                </a:solidFill>
              </a:defRPr>
            </a:lvl8pPr>
            <a:lvl9pPr lvl="8" rtl="0">
              <a:spcBef>
                <a:spcPts val="0"/>
              </a:spcBef>
              <a:spcAft>
                <a:spcPts val="0"/>
              </a:spcAft>
              <a:buClr>
                <a:schemeClr val="dk1"/>
              </a:buClr>
              <a:buSzPts val="1400"/>
              <a:buNone/>
              <a:defRPr sz="1867">
                <a:solidFill>
                  <a:schemeClr val="dk1"/>
                </a:solidFill>
              </a:defRPr>
            </a:lvl9pPr>
          </a:lstStyle>
          <a:p>
            <a:r>
              <a:rPr lang="en-US"/>
              <a:t>Click to edit Master title style</a:t>
            </a:r>
            <a:endParaRPr/>
          </a:p>
        </p:txBody>
      </p:sp>
      <p:sp>
        <p:nvSpPr>
          <p:cNvPr id="63" name="Google Shape;63;p13"/>
          <p:cNvSpPr txBox="1">
            <a:spLocks noGrp="1"/>
          </p:cNvSpPr>
          <p:nvPr>
            <p:ph type="subTitle" idx="3"/>
          </p:nvPr>
        </p:nvSpPr>
        <p:spPr>
          <a:xfrm>
            <a:off x="7351964" y="1576475"/>
            <a:ext cx="35244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2133"/>
              </a:spcBef>
              <a:spcAft>
                <a:spcPts val="0"/>
              </a:spcAft>
              <a:buNone/>
              <a:defRPr>
                <a:solidFill>
                  <a:schemeClr val="dk1"/>
                </a:solidFill>
              </a:defRPr>
            </a:lvl2pPr>
            <a:lvl3pPr lvl="2" rtl="0">
              <a:lnSpc>
                <a:spcPct val="100000"/>
              </a:lnSpc>
              <a:spcBef>
                <a:spcPts val="2133"/>
              </a:spcBef>
              <a:spcAft>
                <a:spcPts val="0"/>
              </a:spcAft>
              <a:buNone/>
              <a:defRPr>
                <a:solidFill>
                  <a:schemeClr val="dk1"/>
                </a:solidFill>
              </a:defRPr>
            </a:lvl3pPr>
            <a:lvl4pPr lvl="3" rtl="0">
              <a:lnSpc>
                <a:spcPct val="100000"/>
              </a:lnSpc>
              <a:spcBef>
                <a:spcPts val="2133"/>
              </a:spcBef>
              <a:spcAft>
                <a:spcPts val="0"/>
              </a:spcAft>
              <a:buNone/>
              <a:defRPr>
                <a:solidFill>
                  <a:schemeClr val="dk1"/>
                </a:solidFill>
              </a:defRPr>
            </a:lvl4pPr>
            <a:lvl5pPr lvl="4" rtl="0">
              <a:lnSpc>
                <a:spcPct val="100000"/>
              </a:lnSpc>
              <a:spcBef>
                <a:spcPts val="2133"/>
              </a:spcBef>
              <a:spcAft>
                <a:spcPts val="0"/>
              </a:spcAft>
              <a:buNone/>
              <a:defRPr>
                <a:solidFill>
                  <a:schemeClr val="dk1"/>
                </a:solidFill>
              </a:defRPr>
            </a:lvl5pPr>
            <a:lvl6pPr lvl="5" rtl="0">
              <a:lnSpc>
                <a:spcPct val="100000"/>
              </a:lnSpc>
              <a:spcBef>
                <a:spcPts val="2133"/>
              </a:spcBef>
              <a:spcAft>
                <a:spcPts val="0"/>
              </a:spcAft>
              <a:buNone/>
              <a:defRPr>
                <a:solidFill>
                  <a:schemeClr val="dk1"/>
                </a:solidFill>
              </a:defRPr>
            </a:lvl6pPr>
            <a:lvl7pPr lvl="6" rtl="0">
              <a:lnSpc>
                <a:spcPct val="100000"/>
              </a:lnSpc>
              <a:spcBef>
                <a:spcPts val="2133"/>
              </a:spcBef>
              <a:spcAft>
                <a:spcPts val="0"/>
              </a:spcAft>
              <a:buNone/>
              <a:defRPr>
                <a:solidFill>
                  <a:schemeClr val="dk1"/>
                </a:solidFill>
              </a:defRPr>
            </a:lvl7pPr>
            <a:lvl8pPr lvl="7" rtl="0">
              <a:lnSpc>
                <a:spcPct val="100000"/>
              </a:lnSpc>
              <a:spcBef>
                <a:spcPts val="2133"/>
              </a:spcBef>
              <a:spcAft>
                <a:spcPts val="0"/>
              </a:spcAft>
              <a:buNone/>
              <a:defRPr>
                <a:solidFill>
                  <a:schemeClr val="dk1"/>
                </a:solidFill>
              </a:defRPr>
            </a:lvl8pPr>
            <a:lvl9pPr lvl="8" rtl="0">
              <a:lnSpc>
                <a:spcPct val="100000"/>
              </a:lnSpc>
              <a:spcBef>
                <a:spcPts val="2133"/>
              </a:spcBef>
              <a:spcAft>
                <a:spcPts val="2133"/>
              </a:spcAft>
              <a:buNone/>
              <a:defRPr>
                <a:solidFill>
                  <a:schemeClr val="dk1"/>
                </a:solidFill>
              </a:defRPr>
            </a:lvl9pPr>
          </a:lstStyle>
          <a:p>
            <a:r>
              <a:rPr lang="en-US"/>
              <a:t>Click to edit Master subtitle style</a:t>
            </a:r>
            <a:endParaRPr/>
          </a:p>
        </p:txBody>
      </p:sp>
      <p:sp>
        <p:nvSpPr>
          <p:cNvPr id="64" name="Google Shape;64;p13"/>
          <p:cNvSpPr txBox="1">
            <a:spLocks noGrp="1"/>
          </p:cNvSpPr>
          <p:nvPr>
            <p:ph type="title" idx="4"/>
          </p:nvPr>
        </p:nvSpPr>
        <p:spPr>
          <a:xfrm>
            <a:off x="1315933" y="2860973"/>
            <a:ext cx="3524400" cy="5620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Clr>
                <a:schemeClr val="dk1"/>
              </a:buClr>
              <a:buSzPts val="1400"/>
              <a:buNone/>
              <a:defRPr sz="2133" i="0">
                <a:solidFill>
                  <a:schemeClr val="dk1"/>
                </a:solidFill>
              </a:defRPr>
            </a:lvl1pPr>
            <a:lvl2pPr lvl="1" algn="r" rtl="0">
              <a:spcBef>
                <a:spcPts val="0"/>
              </a:spcBef>
              <a:spcAft>
                <a:spcPts val="0"/>
              </a:spcAft>
              <a:buClr>
                <a:schemeClr val="dk1"/>
              </a:buClr>
              <a:buSzPts val="1400"/>
              <a:buNone/>
              <a:defRPr sz="1867">
                <a:solidFill>
                  <a:schemeClr val="dk1"/>
                </a:solidFill>
              </a:defRPr>
            </a:lvl2pPr>
            <a:lvl3pPr lvl="2" algn="r" rtl="0">
              <a:spcBef>
                <a:spcPts val="0"/>
              </a:spcBef>
              <a:spcAft>
                <a:spcPts val="0"/>
              </a:spcAft>
              <a:buClr>
                <a:schemeClr val="dk1"/>
              </a:buClr>
              <a:buSzPts val="1400"/>
              <a:buNone/>
              <a:defRPr sz="1867">
                <a:solidFill>
                  <a:schemeClr val="dk1"/>
                </a:solidFill>
              </a:defRPr>
            </a:lvl3pPr>
            <a:lvl4pPr lvl="3" algn="r" rtl="0">
              <a:spcBef>
                <a:spcPts val="0"/>
              </a:spcBef>
              <a:spcAft>
                <a:spcPts val="0"/>
              </a:spcAft>
              <a:buClr>
                <a:schemeClr val="dk1"/>
              </a:buClr>
              <a:buSzPts val="1400"/>
              <a:buNone/>
              <a:defRPr sz="1867">
                <a:solidFill>
                  <a:schemeClr val="dk1"/>
                </a:solidFill>
              </a:defRPr>
            </a:lvl4pPr>
            <a:lvl5pPr lvl="4" algn="r" rtl="0">
              <a:spcBef>
                <a:spcPts val="0"/>
              </a:spcBef>
              <a:spcAft>
                <a:spcPts val="0"/>
              </a:spcAft>
              <a:buClr>
                <a:schemeClr val="dk1"/>
              </a:buClr>
              <a:buSzPts val="1400"/>
              <a:buNone/>
              <a:defRPr sz="1867">
                <a:solidFill>
                  <a:schemeClr val="dk1"/>
                </a:solidFill>
              </a:defRPr>
            </a:lvl5pPr>
            <a:lvl6pPr lvl="5" algn="r" rtl="0">
              <a:spcBef>
                <a:spcPts val="0"/>
              </a:spcBef>
              <a:spcAft>
                <a:spcPts val="0"/>
              </a:spcAft>
              <a:buClr>
                <a:schemeClr val="dk1"/>
              </a:buClr>
              <a:buSzPts val="1400"/>
              <a:buNone/>
              <a:defRPr sz="1867">
                <a:solidFill>
                  <a:schemeClr val="dk1"/>
                </a:solidFill>
              </a:defRPr>
            </a:lvl6pPr>
            <a:lvl7pPr lvl="6" algn="r" rtl="0">
              <a:spcBef>
                <a:spcPts val="0"/>
              </a:spcBef>
              <a:spcAft>
                <a:spcPts val="0"/>
              </a:spcAft>
              <a:buClr>
                <a:schemeClr val="dk1"/>
              </a:buClr>
              <a:buSzPts val="1400"/>
              <a:buNone/>
              <a:defRPr sz="1867">
                <a:solidFill>
                  <a:schemeClr val="dk1"/>
                </a:solidFill>
              </a:defRPr>
            </a:lvl7pPr>
            <a:lvl8pPr lvl="7" algn="r" rtl="0">
              <a:spcBef>
                <a:spcPts val="0"/>
              </a:spcBef>
              <a:spcAft>
                <a:spcPts val="0"/>
              </a:spcAft>
              <a:buClr>
                <a:schemeClr val="dk1"/>
              </a:buClr>
              <a:buSzPts val="1400"/>
              <a:buNone/>
              <a:defRPr sz="1867">
                <a:solidFill>
                  <a:schemeClr val="dk1"/>
                </a:solidFill>
              </a:defRPr>
            </a:lvl8pPr>
            <a:lvl9pPr lvl="8" algn="r" rtl="0">
              <a:spcBef>
                <a:spcPts val="0"/>
              </a:spcBef>
              <a:spcAft>
                <a:spcPts val="0"/>
              </a:spcAft>
              <a:buClr>
                <a:schemeClr val="dk1"/>
              </a:buClr>
              <a:buSzPts val="1400"/>
              <a:buNone/>
              <a:defRPr sz="1867">
                <a:solidFill>
                  <a:schemeClr val="dk1"/>
                </a:solidFill>
              </a:defRPr>
            </a:lvl9pPr>
          </a:lstStyle>
          <a:p>
            <a:r>
              <a:rPr lang="en-US"/>
              <a:t>Click to edit Master title style</a:t>
            </a:r>
            <a:endParaRPr/>
          </a:p>
        </p:txBody>
      </p:sp>
      <p:sp>
        <p:nvSpPr>
          <p:cNvPr id="65" name="Google Shape;65;p13"/>
          <p:cNvSpPr txBox="1">
            <a:spLocks noGrp="1"/>
          </p:cNvSpPr>
          <p:nvPr>
            <p:ph type="subTitle" idx="5"/>
          </p:nvPr>
        </p:nvSpPr>
        <p:spPr>
          <a:xfrm>
            <a:off x="1315643" y="3296911"/>
            <a:ext cx="3524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chemeClr val="dk1"/>
                </a:solidFill>
              </a:defRPr>
            </a:lvl1pPr>
            <a:lvl2pPr lvl="1" algn="r" rtl="0">
              <a:lnSpc>
                <a:spcPct val="100000"/>
              </a:lnSpc>
              <a:spcBef>
                <a:spcPts val="2133"/>
              </a:spcBef>
              <a:spcAft>
                <a:spcPts val="0"/>
              </a:spcAft>
              <a:buNone/>
              <a:defRPr>
                <a:solidFill>
                  <a:schemeClr val="dk1"/>
                </a:solidFill>
              </a:defRPr>
            </a:lvl2pPr>
            <a:lvl3pPr lvl="2" algn="r" rtl="0">
              <a:lnSpc>
                <a:spcPct val="100000"/>
              </a:lnSpc>
              <a:spcBef>
                <a:spcPts val="2133"/>
              </a:spcBef>
              <a:spcAft>
                <a:spcPts val="0"/>
              </a:spcAft>
              <a:buNone/>
              <a:defRPr>
                <a:solidFill>
                  <a:schemeClr val="dk1"/>
                </a:solidFill>
              </a:defRPr>
            </a:lvl3pPr>
            <a:lvl4pPr lvl="3" algn="r" rtl="0">
              <a:lnSpc>
                <a:spcPct val="100000"/>
              </a:lnSpc>
              <a:spcBef>
                <a:spcPts val="2133"/>
              </a:spcBef>
              <a:spcAft>
                <a:spcPts val="0"/>
              </a:spcAft>
              <a:buNone/>
              <a:defRPr>
                <a:solidFill>
                  <a:schemeClr val="dk1"/>
                </a:solidFill>
              </a:defRPr>
            </a:lvl4pPr>
            <a:lvl5pPr lvl="4" algn="r" rtl="0">
              <a:lnSpc>
                <a:spcPct val="100000"/>
              </a:lnSpc>
              <a:spcBef>
                <a:spcPts val="2133"/>
              </a:spcBef>
              <a:spcAft>
                <a:spcPts val="0"/>
              </a:spcAft>
              <a:buNone/>
              <a:defRPr>
                <a:solidFill>
                  <a:schemeClr val="dk1"/>
                </a:solidFill>
              </a:defRPr>
            </a:lvl5pPr>
            <a:lvl6pPr lvl="5" algn="r" rtl="0">
              <a:lnSpc>
                <a:spcPct val="100000"/>
              </a:lnSpc>
              <a:spcBef>
                <a:spcPts val="2133"/>
              </a:spcBef>
              <a:spcAft>
                <a:spcPts val="0"/>
              </a:spcAft>
              <a:buNone/>
              <a:defRPr>
                <a:solidFill>
                  <a:schemeClr val="dk1"/>
                </a:solidFill>
              </a:defRPr>
            </a:lvl6pPr>
            <a:lvl7pPr lvl="6" algn="r" rtl="0">
              <a:lnSpc>
                <a:spcPct val="100000"/>
              </a:lnSpc>
              <a:spcBef>
                <a:spcPts val="2133"/>
              </a:spcBef>
              <a:spcAft>
                <a:spcPts val="0"/>
              </a:spcAft>
              <a:buNone/>
              <a:defRPr>
                <a:solidFill>
                  <a:schemeClr val="dk1"/>
                </a:solidFill>
              </a:defRPr>
            </a:lvl7pPr>
            <a:lvl8pPr lvl="7" algn="r" rtl="0">
              <a:lnSpc>
                <a:spcPct val="100000"/>
              </a:lnSpc>
              <a:spcBef>
                <a:spcPts val="2133"/>
              </a:spcBef>
              <a:spcAft>
                <a:spcPts val="0"/>
              </a:spcAft>
              <a:buNone/>
              <a:defRPr>
                <a:solidFill>
                  <a:schemeClr val="dk1"/>
                </a:solidFill>
              </a:defRPr>
            </a:lvl8pPr>
            <a:lvl9pPr lvl="8" algn="r" rtl="0">
              <a:lnSpc>
                <a:spcPct val="100000"/>
              </a:lnSpc>
              <a:spcBef>
                <a:spcPts val="2133"/>
              </a:spcBef>
              <a:spcAft>
                <a:spcPts val="2133"/>
              </a:spcAft>
              <a:buNone/>
              <a:defRPr>
                <a:solidFill>
                  <a:schemeClr val="dk1"/>
                </a:solidFill>
              </a:defRPr>
            </a:lvl9pPr>
          </a:lstStyle>
          <a:p>
            <a:r>
              <a:rPr lang="en-US"/>
              <a:t>Click to edit Master subtitle style</a:t>
            </a:r>
            <a:endParaRPr/>
          </a:p>
        </p:txBody>
      </p:sp>
      <p:sp>
        <p:nvSpPr>
          <p:cNvPr id="66" name="Google Shape;66;p13"/>
          <p:cNvSpPr txBox="1">
            <a:spLocks noGrp="1"/>
          </p:cNvSpPr>
          <p:nvPr>
            <p:ph type="title" idx="6"/>
          </p:nvPr>
        </p:nvSpPr>
        <p:spPr>
          <a:xfrm>
            <a:off x="7351968" y="2860973"/>
            <a:ext cx="35244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Clr>
                <a:schemeClr val="dk1"/>
              </a:buClr>
              <a:buSzPts val="1400"/>
              <a:buNone/>
              <a:defRPr sz="2133" i="0">
                <a:solidFill>
                  <a:schemeClr val="dk1"/>
                </a:solidFill>
              </a:defRPr>
            </a:lvl1pPr>
            <a:lvl2pPr lvl="1" rtl="0">
              <a:spcBef>
                <a:spcPts val="0"/>
              </a:spcBef>
              <a:spcAft>
                <a:spcPts val="0"/>
              </a:spcAft>
              <a:buClr>
                <a:schemeClr val="dk1"/>
              </a:buClr>
              <a:buSzPts val="1400"/>
              <a:buNone/>
              <a:defRPr sz="1867">
                <a:solidFill>
                  <a:schemeClr val="dk1"/>
                </a:solidFill>
              </a:defRPr>
            </a:lvl2pPr>
            <a:lvl3pPr lvl="2" rtl="0">
              <a:spcBef>
                <a:spcPts val="0"/>
              </a:spcBef>
              <a:spcAft>
                <a:spcPts val="0"/>
              </a:spcAft>
              <a:buClr>
                <a:schemeClr val="dk1"/>
              </a:buClr>
              <a:buSzPts val="1400"/>
              <a:buNone/>
              <a:defRPr sz="1867">
                <a:solidFill>
                  <a:schemeClr val="dk1"/>
                </a:solidFill>
              </a:defRPr>
            </a:lvl3pPr>
            <a:lvl4pPr lvl="3" rtl="0">
              <a:spcBef>
                <a:spcPts val="0"/>
              </a:spcBef>
              <a:spcAft>
                <a:spcPts val="0"/>
              </a:spcAft>
              <a:buClr>
                <a:schemeClr val="dk1"/>
              </a:buClr>
              <a:buSzPts val="1400"/>
              <a:buNone/>
              <a:defRPr sz="1867">
                <a:solidFill>
                  <a:schemeClr val="dk1"/>
                </a:solidFill>
              </a:defRPr>
            </a:lvl4pPr>
            <a:lvl5pPr lvl="4" rtl="0">
              <a:spcBef>
                <a:spcPts val="0"/>
              </a:spcBef>
              <a:spcAft>
                <a:spcPts val="0"/>
              </a:spcAft>
              <a:buClr>
                <a:schemeClr val="dk1"/>
              </a:buClr>
              <a:buSzPts val="1400"/>
              <a:buNone/>
              <a:defRPr sz="1867">
                <a:solidFill>
                  <a:schemeClr val="dk1"/>
                </a:solidFill>
              </a:defRPr>
            </a:lvl5pPr>
            <a:lvl6pPr lvl="5" rtl="0">
              <a:spcBef>
                <a:spcPts val="0"/>
              </a:spcBef>
              <a:spcAft>
                <a:spcPts val="0"/>
              </a:spcAft>
              <a:buClr>
                <a:schemeClr val="dk1"/>
              </a:buClr>
              <a:buSzPts val="1400"/>
              <a:buNone/>
              <a:defRPr sz="1867">
                <a:solidFill>
                  <a:schemeClr val="dk1"/>
                </a:solidFill>
              </a:defRPr>
            </a:lvl6pPr>
            <a:lvl7pPr lvl="6" rtl="0">
              <a:spcBef>
                <a:spcPts val="0"/>
              </a:spcBef>
              <a:spcAft>
                <a:spcPts val="0"/>
              </a:spcAft>
              <a:buClr>
                <a:schemeClr val="dk1"/>
              </a:buClr>
              <a:buSzPts val="1400"/>
              <a:buNone/>
              <a:defRPr sz="1867">
                <a:solidFill>
                  <a:schemeClr val="dk1"/>
                </a:solidFill>
              </a:defRPr>
            </a:lvl7pPr>
            <a:lvl8pPr lvl="7" rtl="0">
              <a:spcBef>
                <a:spcPts val="0"/>
              </a:spcBef>
              <a:spcAft>
                <a:spcPts val="0"/>
              </a:spcAft>
              <a:buClr>
                <a:schemeClr val="dk1"/>
              </a:buClr>
              <a:buSzPts val="1400"/>
              <a:buNone/>
              <a:defRPr sz="1867">
                <a:solidFill>
                  <a:schemeClr val="dk1"/>
                </a:solidFill>
              </a:defRPr>
            </a:lvl8pPr>
            <a:lvl9pPr lvl="8" rtl="0">
              <a:spcBef>
                <a:spcPts val="0"/>
              </a:spcBef>
              <a:spcAft>
                <a:spcPts val="0"/>
              </a:spcAft>
              <a:buClr>
                <a:schemeClr val="dk1"/>
              </a:buClr>
              <a:buSzPts val="1400"/>
              <a:buNone/>
              <a:defRPr sz="1867">
                <a:solidFill>
                  <a:schemeClr val="dk1"/>
                </a:solidFill>
              </a:defRPr>
            </a:lvl9pPr>
          </a:lstStyle>
          <a:p>
            <a:r>
              <a:rPr lang="en-US"/>
              <a:t>Click to edit Master title style</a:t>
            </a:r>
            <a:endParaRPr/>
          </a:p>
        </p:txBody>
      </p:sp>
      <p:sp>
        <p:nvSpPr>
          <p:cNvPr id="67" name="Google Shape;67;p13"/>
          <p:cNvSpPr txBox="1">
            <a:spLocks noGrp="1"/>
          </p:cNvSpPr>
          <p:nvPr>
            <p:ph type="subTitle" idx="7"/>
          </p:nvPr>
        </p:nvSpPr>
        <p:spPr>
          <a:xfrm>
            <a:off x="7351964" y="3296944"/>
            <a:ext cx="35244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2133"/>
              </a:spcBef>
              <a:spcAft>
                <a:spcPts val="0"/>
              </a:spcAft>
              <a:buNone/>
              <a:defRPr>
                <a:solidFill>
                  <a:schemeClr val="dk1"/>
                </a:solidFill>
              </a:defRPr>
            </a:lvl2pPr>
            <a:lvl3pPr lvl="2" rtl="0">
              <a:lnSpc>
                <a:spcPct val="100000"/>
              </a:lnSpc>
              <a:spcBef>
                <a:spcPts val="2133"/>
              </a:spcBef>
              <a:spcAft>
                <a:spcPts val="0"/>
              </a:spcAft>
              <a:buNone/>
              <a:defRPr>
                <a:solidFill>
                  <a:schemeClr val="dk1"/>
                </a:solidFill>
              </a:defRPr>
            </a:lvl3pPr>
            <a:lvl4pPr lvl="3" rtl="0">
              <a:lnSpc>
                <a:spcPct val="100000"/>
              </a:lnSpc>
              <a:spcBef>
                <a:spcPts val="2133"/>
              </a:spcBef>
              <a:spcAft>
                <a:spcPts val="0"/>
              </a:spcAft>
              <a:buNone/>
              <a:defRPr>
                <a:solidFill>
                  <a:schemeClr val="dk1"/>
                </a:solidFill>
              </a:defRPr>
            </a:lvl4pPr>
            <a:lvl5pPr lvl="4" rtl="0">
              <a:lnSpc>
                <a:spcPct val="100000"/>
              </a:lnSpc>
              <a:spcBef>
                <a:spcPts val="2133"/>
              </a:spcBef>
              <a:spcAft>
                <a:spcPts val="0"/>
              </a:spcAft>
              <a:buNone/>
              <a:defRPr>
                <a:solidFill>
                  <a:schemeClr val="dk1"/>
                </a:solidFill>
              </a:defRPr>
            </a:lvl5pPr>
            <a:lvl6pPr lvl="5" rtl="0">
              <a:lnSpc>
                <a:spcPct val="100000"/>
              </a:lnSpc>
              <a:spcBef>
                <a:spcPts val="2133"/>
              </a:spcBef>
              <a:spcAft>
                <a:spcPts val="0"/>
              </a:spcAft>
              <a:buNone/>
              <a:defRPr>
                <a:solidFill>
                  <a:schemeClr val="dk1"/>
                </a:solidFill>
              </a:defRPr>
            </a:lvl6pPr>
            <a:lvl7pPr lvl="6" rtl="0">
              <a:lnSpc>
                <a:spcPct val="100000"/>
              </a:lnSpc>
              <a:spcBef>
                <a:spcPts val="2133"/>
              </a:spcBef>
              <a:spcAft>
                <a:spcPts val="0"/>
              </a:spcAft>
              <a:buNone/>
              <a:defRPr>
                <a:solidFill>
                  <a:schemeClr val="dk1"/>
                </a:solidFill>
              </a:defRPr>
            </a:lvl7pPr>
            <a:lvl8pPr lvl="7" rtl="0">
              <a:lnSpc>
                <a:spcPct val="100000"/>
              </a:lnSpc>
              <a:spcBef>
                <a:spcPts val="2133"/>
              </a:spcBef>
              <a:spcAft>
                <a:spcPts val="0"/>
              </a:spcAft>
              <a:buNone/>
              <a:defRPr>
                <a:solidFill>
                  <a:schemeClr val="dk1"/>
                </a:solidFill>
              </a:defRPr>
            </a:lvl8pPr>
            <a:lvl9pPr lvl="8" rtl="0">
              <a:lnSpc>
                <a:spcPct val="100000"/>
              </a:lnSpc>
              <a:spcBef>
                <a:spcPts val="2133"/>
              </a:spcBef>
              <a:spcAft>
                <a:spcPts val="2133"/>
              </a:spcAft>
              <a:buNone/>
              <a:defRPr>
                <a:solidFill>
                  <a:schemeClr val="dk1"/>
                </a:solidFill>
              </a:defRPr>
            </a:lvl9pPr>
          </a:lstStyle>
          <a:p>
            <a:r>
              <a:rPr lang="en-US"/>
              <a:t>Click to edit Master subtitle style</a:t>
            </a:r>
            <a:endParaRPr/>
          </a:p>
        </p:txBody>
      </p:sp>
      <p:sp>
        <p:nvSpPr>
          <p:cNvPr id="68" name="Google Shape;68;p13"/>
          <p:cNvSpPr txBox="1">
            <a:spLocks noGrp="1"/>
          </p:cNvSpPr>
          <p:nvPr>
            <p:ph type="title" idx="8"/>
          </p:nvPr>
        </p:nvSpPr>
        <p:spPr>
          <a:xfrm>
            <a:off x="1315933" y="4581399"/>
            <a:ext cx="3524400" cy="5620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Clr>
                <a:schemeClr val="dk1"/>
              </a:buClr>
              <a:buSzPts val="1400"/>
              <a:buNone/>
              <a:defRPr sz="2133" i="0">
                <a:solidFill>
                  <a:schemeClr val="dk1"/>
                </a:solidFill>
              </a:defRPr>
            </a:lvl1pPr>
            <a:lvl2pPr lvl="1" algn="r" rtl="0">
              <a:spcBef>
                <a:spcPts val="0"/>
              </a:spcBef>
              <a:spcAft>
                <a:spcPts val="0"/>
              </a:spcAft>
              <a:buClr>
                <a:schemeClr val="dk1"/>
              </a:buClr>
              <a:buSzPts val="1400"/>
              <a:buNone/>
              <a:defRPr sz="1867">
                <a:solidFill>
                  <a:schemeClr val="dk1"/>
                </a:solidFill>
              </a:defRPr>
            </a:lvl2pPr>
            <a:lvl3pPr lvl="2" algn="r" rtl="0">
              <a:spcBef>
                <a:spcPts val="0"/>
              </a:spcBef>
              <a:spcAft>
                <a:spcPts val="0"/>
              </a:spcAft>
              <a:buClr>
                <a:schemeClr val="dk1"/>
              </a:buClr>
              <a:buSzPts val="1400"/>
              <a:buNone/>
              <a:defRPr sz="1867">
                <a:solidFill>
                  <a:schemeClr val="dk1"/>
                </a:solidFill>
              </a:defRPr>
            </a:lvl3pPr>
            <a:lvl4pPr lvl="3" algn="r" rtl="0">
              <a:spcBef>
                <a:spcPts val="0"/>
              </a:spcBef>
              <a:spcAft>
                <a:spcPts val="0"/>
              </a:spcAft>
              <a:buClr>
                <a:schemeClr val="dk1"/>
              </a:buClr>
              <a:buSzPts val="1400"/>
              <a:buNone/>
              <a:defRPr sz="1867">
                <a:solidFill>
                  <a:schemeClr val="dk1"/>
                </a:solidFill>
              </a:defRPr>
            </a:lvl4pPr>
            <a:lvl5pPr lvl="4" algn="r" rtl="0">
              <a:spcBef>
                <a:spcPts val="0"/>
              </a:spcBef>
              <a:spcAft>
                <a:spcPts val="0"/>
              </a:spcAft>
              <a:buClr>
                <a:schemeClr val="dk1"/>
              </a:buClr>
              <a:buSzPts val="1400"/>
              <a:buNone/>
              <a:defRPr sz="1867">
                <a:solidFill>
                  <a:schemeClr val="dk1"/>
                </a:solidFill>
              </a:defRPr>
            </a:lvl5pPr>
            <a:lvl6pPr lvl="5" algn="r" rtl="0">
              <a:spcBef>
                <a:spcPts val="0"/>
              </a:spcBef>
              <a:spcAft>
                <a:spcPts val="0"/>
              </a:spcAft>
              <a:buClr>
                <a:schemeClr val="dk1"/>
              </a:buClr>
              <a:buSzPts val="1400"/>
              <a:buNone/>
              <a:defRPr sz="1867">
                <a:solidFill>
                  <a:schemeClr val="dk1"/>
                </a:solidFill>
              </a:defRPr>
            </a:lvl6pPr>
            <a:lvl7pPr lvl="6" algn="r" rtl="0">
              <a:spcBef>
                <a:spcPts val="0"/>
              </a:spcBef>
              <a:spcAft>
                <a:spcPts val="0"/>
              </a:spcAft>
              <a:buClr>
                <a:schemeClr val="dk1"/>
              </a:buClr>
              <a:buSzPts val="1400"/>
              <a:buNone/>
              <a:defRPr sz="1867">
                <a:solidFill>
                  <a:schemeClr val="dk1"/>
                </a:solidFill>
              </a:defRPr>
            </a:lvl7pPr>
            <a:lvl8pPr lvl="7" algn="r" rtl="0">
              <a:spcBef>
                <a:spcPts val="0"/>
              </a:spcBef>
              <a:spcAft>
                <a:spcPts val="0"/>
              </a:spcAft>
              <a:buClr>
                <a:schemeClr val="dk1"/>
              </a:buClr>
              <a:buSzPts val="1400"/>
              <a:buNone/>
              <a:defRPr sz="1867">
                <a:solidFill>
                  <a:schemeClr val="dk1"/>
                </a:solidFill>
              </a:defRPr>
            </a:lvl8pPr>
            <a:lvl9pPr lvl="8" algn="r" rtl="0">
              <a:spcBef>
                <a:spcPts val="0"/>
              </a:spcBef>
              <a:spcAft>
                <a:spcPts val="0"/>
              </a:spcAft>
              <a:buClr>
                <a:schemeClr val="dk1"/>
              </a:buClr>
              <a:buSzPts val="1400"/>
              <a:buNone/>
              <a:defRPr sz="1867">
                <a:solidFill>
                  <a:schemeClr val="dk1"/>
                </a:solidFill>
              </a:defRPr>
            </a:lvl9pPr>
          </a:lstStyle>
          <a:p>
            <a:r>
              <a:rPr lang="en-US"/>
              <a:t>Click to edit Master title style</a:t>
            </a:r>
            <a:endParaRPr/>
          </a:p>
        </p:txBody>
      </p:sp>
      <p:sp>
        <p:nvSpPr>
          <p:cNvPr id="69" name="Google Shape;69;p13"/>
          <p:cNvSpPr txBox="1">
            <a:spLocks noGrp="1"/>
          </p:cNvSpPr>
          <p:nvPr>
            <p:ph type="subTitle" idx="9"/>
          </p:nvPr>
        </p:nvSpPr>
        <p:spPr>
          <a:xfrm>
            <a:off x="1315643" y="5017333"/>
            <a:ext cx="3524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chemeClr val="dk1"/>
                </a:solidFill>
              </a:defRPr>
            </a:lvl1pPr>
            <a:lvl2pPr lvl="1" algn="r" rtl="0">
              <a:lnSpc>
                <a:spcPct val="100000"/>
              </a:lnSpc>
              <a:spcBef>
                <a:spcPts val="2133"/>
              </a:spcBef>
              <a:spcAft>
                <a:spcPts val="0"/>
              </a:spcAft>
              <a:buNone/>
              <a:defRPr>
                <a:solidFill>
                  <a:schemeClr val="dk1"/>
                </a:solidFill>
              </a:defRPr>
            </a:lvl2pPr>
            <a:lvl3pPr lvl="2" algn="r" rtl="0">
              <a:lnSpc>
                <a:spcPct val="100000"/>
              </a:lnSpc>
              <a:spcBef>
                <a:spcPts val="2133"/>
              </a:spcBef>
              <a:spcAft>
                <a:spcPts val="0"/>
              </a:spcAft>
              <a:buNone/>
              <a:defRPr>
                <a:solidFill>
                  <a:schemeClr val="dk1"/>
                </a:solidFill>
              </a:defRPr>
            </a:lvl3pPr>
            <a:lvl4pPr lvl="3" algn="r" rtl="0">
              <a:lnSpc>
                <a:spcPct val="100000"/>
              </a:lnSpc>
              <a:spcBef>
                <a:spcPts val="2133"/>
              </a:spcBef>
              <a:spcAft>
                <a:spcPts val="0"/>
              </a:spcAft>
              <a:buNone/>
              <a:defRPr>
                <a:solidFill>
                  <a:schemeClr val="dk1"/>
                </a:solidFill>
              </a:defRPr>
            </a:lvl4pPr>
            <a:lvl5pPr lvl="4" algn="r" rtl="0">
              <a:lnSpc>
                <a:spcPct val="100000"/>
              </a:lnSpc>
              <a:spcBef>
                <a:spcPts val="2133"/>
              </a:spcBef>
              <a:spcAft>
                <a:spcPts val="0"/>
              </a:spcAft>
              <a:buNone/>
              <a:defRPr>
                <a:solidFill>
                  <a:schemeClr val="dk1"/>
                </a:solidFill>
              </a:defRPr>
            </a:lvl5pPr>
            <a:lvl6pPr lvl="5" algn="r" rtl="0">
              <a:lnSpc>
                <a:spcPct val="100000"/>
              </a:lnSpc>
              <a:spcBef>
                <a:spcPts val="2133"/>
              </a:spcBef>
              <a:spcAft>
                <a:spcPts val="0"/>
              </a:spcAft>
              <a:buNone/>
              <a:defRPr>
                <a:solidFill>
                  <a:schemeClr val="dk1"/>
                </a:solidFill>
              </a:defRPr>
            </a:lvl6pPr>
            <a:lvl7pPr lvl="6" algn="r" rtl="0">
              <a:lnSpc>
                <a:spcPct val="100000"/>
              </a:lnSpc>
              <a:spcBef>
                <a:spcPts val="2133"/>
              </a:spcBef>
              <a:spcAft>
                <a:spcPts val="0"/>
              </a:spcAft>
              <a:buNone/>
              <a:defRPr>
                <a:solidFill>
                  <a:schemeClr val="dk1"/>
                </a:solidFill>
              </a:defRPr>
            </a:lvl7pPr>
            <a:lvl8pPr lvl="7" algn="r" rtl="0">
              <a:lnSpc>
                <a:spcPct val="100000"/>
              </a:lnSpc>
              <a:spcBef>
                <a:spcPts val="2133"/>
              </a:spcBef>
              <a:spcAft>
                <a:spcPts val="0"/>
              </a:spcAft>
              <a:buNone/>
              <a:defRPr>
                <a:solidFill>
                  <a:schemeClr val="dk1"/>
                </a:solidFill>
              </a:defRPr>
            </a:lvl8pPr>
            <a:lvl9pPr lvl="8" algn="r" rtl="0">
              <a:lnSpc>
                <a:spcPct val="100000"/>
              </a:lnSpc>
              <a:spcBef>
                <a:spcPts val="2133"/>
              </a:spcBef>
              <a:spcAft>
                <a:spcPts val="2133"/>
              </a:spcAft>
              <a:buNone/>
              <a:defRPr>
                <a:solidFill>
                  <a:schemeClr val="dk1"/>
                </a:solidFill>
              </a:defRPr>
            </a:lvl9pPr>
          </a:lstStyle>
          <a:p>
            <a:r>
              <a:rPr lang="en-US"/>
              <a:t>Click to edit Master subtitle style</a:t>
            </a:r>
            <a:endParaRPr/>
          </a:p>
        </p:txBody>
      </p:sp>
      <p:sp>
        <p:nvSpPr>
          <p:cNvPr id="70" name="Google Shape;70;p13"/>
          <p:cNvSpPr txBox="1">
            <a:spLocks noGrp="1"/>
          </p:cNvSpPr>
          <p:nvPr>
            <p:ph type="title" idx="13"/>
          </p:nvPr>
        </p:nvSpPr>
        <p:spPr>
          <a:xfrm>
            <a:off x="7351968" y="4581399"/>
            <a:ext cx="35244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Clr>
                <a:schemeClr val="dk1"/>
              </a:buClr>
              <a:buSzPts val="1400"/>
              <a:buNone/>
              <a:defRPr sz="2133" i="0">
                <a:solidFill>
                  <a:schemeClr val="dk1"/>
                </a:solidFill>
              </a:defRPr>
            </a:lvl1pPr>
            <a:lvl2pPr lvl="1" rtl="0">
              <a:spcBef>
                <a:spcPts val="0"/>
              </a:spcBef>
              <a:spcAft>
                <a:spcPts val="0"/>
              </a:spcAft>
              <a:buClr>
                <a:schemeClr val="dk1"/>
              </a:buClr>
              <a:buSzPts val="1400"/>
              <a:buNone/>
              <a:defRPr sz="1867">
                <a:solidFill>
                  <a:schemeClr val="dk1"/>
                </a:solidFill>
              </a:defRPr>
            </a:lvl2pPr>
            <a:lvl3pPr lvl="2" rtl="0">
              <a:spcBef>
                <a:spcPts val="0"/>
              </a:spcBef>
              <a:spcAft>
                <a:spcPts val="0"/>
              </a:spcAft>
              <a:buClr>
                <a:schemeClr val="dk1"/>
              </a:buClr>
              <a:buSzPts val="1400"/>
              <a:buNone/>
              <a:defRPr sz="1867">
                <a:solidFill>
                  <a:schemeClr val="dk1"/>
                </a:solidFill>
              </a:defRPr>
            </a:lvl3pPr>
            <a:lvl4pPr lvl="3" rtl="0">
              <a:spcBef>
                <a:spcPts val="0"/>
              </a:spcBef>
              <a:spcAft>
                <a:spcPts val="0"/>
              </a:spcAft>
              <a:buClr>
                <a:schemeClr val="dk1"/>
              </a:buClr>
              <a:buSzPts val="1400"/>
              <a:buNone/>
              <a:defRPr sz="1867">
                <a:solidFill>
                  <a:schemeClr val="dk1"/>
                </a:solidFill>
              </a:defRPr>
            </a:lvl4pPr>
            <a:lvl5pPr lvl="4" rtl="0">
              <a:spcBef>
                <a:spcPts val="0"/>
              </a:spcBef>
              <a:spcAft>
                <a:spcPts val="0"/>
              </a:spcAft>
              <a:buClr>
                <a:schemeClr val="dk1"/>
              </a:buClr>
              <a:buSzPts val="1400"/>
              <a:buNone/>
              <a:defRPr sz="1867">
                <a:solidFill>
                  <a:schemeClr val="dk1"/>
                </a:solidFill>
              </a:defRPr>
            </a:lvl5pPr>
            <a:lvl6pPr lvl="5" rtl="0">
              <a:spcBef>
                <a:spcPts val="0"/>
              </a:spcBef>
              <a:spcAft>
                <a:spcPts val="0"/>
              </a:spcAft>
              <a:buClr>
                <a:schemeClr val="dk1"/>
              </a:buClr>
              <a:buSzPts val="1400"/>
              <a:buNone/>
              <a:defRPr sz="1867">
                <a:solidFill>
                  <a:schemeClr val="dk1"/>
                </a:solidFill>
              </a:defRPr>
            </a:lvl6pPr>
            <a:lvl7pPr lvl="6" rtl="0">
              <a:spcBef>
                <a:spcPts val="0"/>
              </a:spcBef>
              <a:spcAft>
                <a:spcPts val="0"/>
              </a:spcAft>
              <a:buClr>
                <a:schemeClr val="dk1"/>
              </a:buClr>
              <a:buSzPts val="1400"/>
              <a:buNone/>
              <a:defRPr sz="1867">
                <a:solidFill>
                  <a:schemeClr val="dk1"/>
                </a:solidFill>
              </a:defRPr>
            </a:lvl7pPr>
            <a:lvl8pPr lvl="7" rtl="0">
              <a:spcBef>
                <a:spcPts val="0"/>
              </a:spcBef>
              <a:spcAft>
                <a:spcPts val="0"/>
              </a:spcAft>
              <a:buClr>
                <a:schemeClr val="dk1"/>
              </a:buClr>
              <a:buSzPts val="1400"/>
              <a:buNone/>
              <a:defRPr sz="1867">
                <a:solidFill>
                  <a:schemeClr val="dk1"/>
                </a:solidFill>
              </a:defRPr>
            </a:lvl8pPr>
            <a:lvl9pPr lvl="8" rtl="0">
              <a:spcBef>
                <a:spcPts val="0"/>
              </a:spcBef>
              <a:spcAft>
                <a:spcPts val="0"/>
              </a:spcAft>
              <a:buClr>
                <a:schemeClr val="dk1"/>
              </a:buClr>
              <a:buSzPts val="1400"/>
              <a:buNone/>
              <a:defRPr sz="1867">
                <a:solidFill>
                  <a:schemeClr val="dk1"/>
                </a:solidFill>
              </a:defRPr>
            </a:lvl9pPr>
          </a:lstStyle>
          <a:p>
            <a:r>
              <a:rPr lang="en-US"/>
              <a:t>Click to edit Master title style</a:t>
            </a:r>
            <a:endParaRPr/>
          </a:p>
        </p:txBody>
      </p:sp>
      <p:sp>
        <p:nvSpPr>
          <p:cNvPr id="71" name="Google Shape;71;p13"/>
          <p:cNvSpPr txBox="1">
            <a:spLocks noGrp="1"/>
          </p:cNvSpPr>
          <p:nvPr>
            <p:ph type="subTitle" idx="14"/>
          </p:nvPr>
        </p:nvSpPr>
        <p:spPr>
          <a:xfrm>
            <a:off x="7351964" y="5017367"/>
            <a:ext cx="35244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2133"/>
              </a:spcBef>
              <a:spcAft>
                <a:spcPts val="0"/>
              </a:spcAft>
              <a:buNone/>
              <a:defRPr>
                <a:solidFill>
                  <a:schemeClr val="dk1"/>
                </a:solidFill>
              </a:defRPr>
            </a:lvl2pPr>
            <a:lvl3pPr lvl="2" rtl="0">
              <a:lnSpc>
                <a:spcPct val="100000"/>
              </a:lnSpc>
              <a:spcBef>
                <a:spcPts val="2133"/>
              </a:spcBef>
              <a:spcAft>
                <a:spcPts val="0"/>
              </a:spcAft>
              <a:buNone/>
              <a:defRPr>
                <a:solidFill>
                  <a:schemeClr val="dk1"/>
                </a:solidFill>
              </a:defRPr>
            </a:lvl3pPr>
            <a:lvl4pPr lvl="3" rtl="0">
              <a:lnSpc>
                <a:spcPct val="100000"/>
              </a:lnSpc>
              <a:spcBef>
                <a:spcPts val="2133"/>
              </a:spcBef>
              <a:spcAft>
                <a:spcPts val="0"/>
              </a:spcAft>
              <a:buNone/>
              <a:defRPr>
                <a:solidFill>
                  <a:schemeClr val="dk1"/>
                </a:solidFill>
              </a:defRPr>
            </a:lvl4pPr>
            <a:lvl5pPr lvl="4" rtl="0">
              <a:lnSpc>
                <a:spcPct val="100000"/>
              </a:lnSpc>
              <a:spcBef>
                <a:spcPts val="2133"/>
              </a:spcBef>
              <a:spcAft>
                <a:spcPts val="0"/>
              </a:spcAft>
              <a:buNone/>
              <a:defRPr>
                <a:solidFill>
                  <a:schemeClr val="dk1"/>
                </a:solidFill>
              </a:defRPr>
            </a:lvl5pPr>
            <a:lvl6pPr lvl="5" rtl="0">
              <a:lnSpc>
                <a:spcPct val="100000"/>
              </a:lnSpc>
              <a:spcBef>
                <a:spcPts val="2133"/>
              </a:spcBef>
              <a:spcAft>
                <a:spcPts val="0"/>
              </a:spcAft>
              <a:buNone/>
              <a:defRPr>
                <a:solidFill>
                  <a:schemeClr val="dk1"/>
                </a:solidFill>
              </a:defRPr>
            </a:lvl6pPr>
            <a:lvl7pPr lvl="6" rtl="0">
              <a:lnSpc>
                <a:spcPct val="100000"/>
              </a:lnSpc>
              <a:spcBef>
                <a:spcPts val="2133"/>
              </a:spcBef>
              <a:spcAft>
                <a:spcPts val="0"/>
              </a:spcAft>
              <a:buNone/>
              <a:defRPr>
                <a:solidFill>
                  <a:schemeClr val="dk1"/>
                </a:solidFill>
              </a:defRPr>
            </a:lvl7pPr>
            <a:lvl8pPr lvl="7" rtl="0">
              <a:lnSpc>
                <a:spcPct val="100000"/>
              </a:lnSpc>
              <a:spcBef>
                <a:spcPts val="2133"/>
              </a:spcBef>
              <a:spcAft>
                <a:spcPts val="0"/>
              </a:spcAft>
              <a:buNone/>
              <a:defRPr>
                <a:solidFill>
                  <a:schemeClr val="dk1"/>
                </a:solidFill>
              </a:defRPr>
            </a:lvl8pPr>
            <a:lvl9pPr lvl="8" rtl="0">
              <a:lnSpc>
                <a:spcPct val="100000"/>
              </a:lnSpc>
              <a:spcBef>
                <a:spcPts val="2133"/>
              </a:spcBef>
              <a:spcAft>
                <a:spcPts val="2133"/>
              </a:spcAft>
              <a:buNone/>
              <a:defRPr>
                <a:solidFill>
                  <a:schemeClr val="dk1"/>
                </a:solidFill>
              </a:defRPr>
            </a:lvl9pPr>
          </a:lstStyle>
          <a:p>
            <a:r>
              <a:rPr lang="en-US"/>
              <a:t>Click to edit Master subtitle style</a:t>
            </a:r>
            <a:endParaRPr/>
          </a:p>
        </p:txBody>
      </p:sp>
      <p:sp>
        <p:nvSpPr>
          <p:cNvPr id="72" name="Google Shape;72;p13"/>
          <p:cNvSpPr txBox="1">
            <a:spLocks noGrp="1"/>
          </p:cNvSpPr>
          <p:nvPr>
            <p:ph type="title" idx="15" hasCustomPrompt="1"/>
          </p:nvPr>
        </p:nvSpPr>
        <p:spPr>
          <a:xfrm>
            <a:off x="5041700" y="1102777"/>
            <a:ext cx="939600" cy="68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SemiBold"/>
              <a:buNone/>
              <a:defRPr sz="2400">
                <a:solidFill>
                  <a:schemeClr val="dk1"/>
                </a:solidFill>
                <a:latin typeface="Josefin Sans SemiBold"/>
                <a:ea typeface="Josefin Sans SemiBold"/>
                <a:cs typeface="Josefin Sans SemiBold"/>
                <a:sym typeface="Josefin Sans SemiBold"/>
              </a:defRPr>
            </a:lvl1pPr>
            <a:lvl2pPr lvl="1"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2pPr>
            <a:lvl3pPr lvl="2"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3pPr>
            <a:lvl4pPr lvl="3"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4pPr>
            <a:lvl5pPr lvl="4"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5pPr>
            <a:lvl6pPr lvl="5"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6pPr>
            <a:lvl7pPr lvl="6"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7pPr>
            <a:lvl8pPr lvl="7"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8pPr>
            <a:lvl9pPr lvl="8"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9pPr>
          </a:lstStyle>
          <a:p>
            <a:r>
              <a:t>xx%</a:t>
            </a:r>
          </a:p>
        </p:txBody>
      </p:sp>
      <p:sp>
        <p:nvSpPr>
          <p:cNvPr id="73" name="Google Shape;73;p13"/>
          <p:cNvSpPr txBox="1">
            <a:spLocks noGrp="1"/>
          </p:cNvSpPr>
          <p:nvPr>
            <p:ph type="title" idx="16" hasCustomPrompt="1"/>
          </p:nvPr>
        </p:nvSpPr>
        <p:spPr>
          <a:xfrm>
            <a:off x="6207655" y="1102777"/>
            <a:ext cx="939600" cy="68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SemiBold"/>
              <a:buNone/>
              <a:defRPr sz="2400">
                <a:solidFill>
                  <a:schemeClr val="dk1"/>
                </a:solidFill>
                <a:latin typeface="Josefin Sans SemiBold"/>
                <a:ea typeface="Josefin Sans SemiBold"/>
                <a:cs typeface="Josefin Sans SemiBold"/>
                <a:sym typeface="Josefin Sans SemiBold"/>
              </a:defRPr>
            </a:lvl1pPr>
            <a:lvl2pPr lvl="1"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2pPr>
            <a:lvl3pPr lvl="2"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3pPr>
            <a:lvl4pPr lvl="3"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4pPr>
            <a:lvl5pPr lvl="4"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5pPr>
            <a:lvl6pPr lvl="5"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6pPr>
            <a:lvl7pPr lvl="6"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7pPr>
            <a:lvl8pPr lvl="7"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8pPr>
            <a:lvl9pPr lvl="8"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9pPr>
          </a:lstStyle>
          <a:p>
            <a:r>
              <a:t>xx%</a:t>
            </a:r>
          </a:p>
        </p:txBody>
      </p:sp>
      <p:sp>
        <p:nvSpPr>
          <p:cNvPr id="74" name="Google Shape;74;p13"/>
          <p:cNvSpPr txBox="1">
            <a:spLocks noGrp="1"/>
          </p:cNvSpPr>
          <p:nvPr>
            <p:ph type="title" idx="17" hasCustomPrompt="1"/>
          </p:nvPr>
        </p:nvSpPr>
        <p:spPr>
          <a:xfrm>
            <a:off x="5041700" y="2824011"/>
            <a:ext cx="939600" cy="68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SemiBold"/>
              <a:buNone/>
              <a:defRPr sz="2400">
                <a:solidFill>
                  <a:schemeClr val="dk1"/>
                </a:solidFill>
                <a:latin typeface="Josefin Sans SemiBold"/>
                <a:ea typeface="Josefin Sans SemiBold"/>
                <a:cs typeface="Josefin Sans SemiBold"/>
                <a:sym typeface="Josefin Sans SemiBold"/>
              </a:defRPr>
            </a:lvl1pPr>
            <a:lvl2pPr lvl="1"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2pPr>
            <a:lvl3pPr lvl="2"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3pPr>
            <a:lvl4pPr lvl="3"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4pPr>
            <a:lvl5pPr lvl="4"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5pPr>
            <a:lvl6pPr lvl="5"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6pPr>
            <a:lvl7pPr lvl="6"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7pPr>
            <a:lvl8pPr lvl="7"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8pPr>
            <a:lvl9pPr lvl="8"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9pPr>
          </a:lstStyle>
          <a:p>
            <a:r>
              <a:t>xx%</a:t>
            </a:r>
          </a:p>
        </p:txBody>
      </p:sp>
      <p:sp>
        <p:nvSpPr>
          <p:cNvPr id="75" name="Google Shape;75;p13"/>
          <p:cNvSpPr txBox="1">
            <a:spLocks noGrp="1"/>
          </p:cNvSpPr>
          <p:nvPr>
            <p:ph type="title" idx="18" hasCustomPrompt="1"/>
          </p:nvPr>
        </p:nvSpPr>
        <p:spPr>
          <a:xfrm>
            <a:off x="6207655" y="2824011"/>
            <a:ext cx="939600" cy="68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SemiBold"/>
              <a:buNone/>
              <a:defRPr sz="2400">
                <a:solidFill>
                  <a:schemeClr val="dk1"/>
                </a:solidFill>
                <a:latin typeface="Josefin Sans SemiBold"/>
                <a:ea typeface="Josefin Sans SemiBold"/>
                <a:cs typeface="Josefin Sans SemiBold"/>
                <a:sym typeface="Josefin Sans SemiBold"/>
              </a:defRPr>
            </a:lvl1pPr>
            <a:lvl2pPr lvl="1"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2pPr>
            <a:lvl3pPr lvl="2"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3pPr>
            <a:lvl4pPr lvl="3"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4pPr>
            <a:lvl5pPr lvl="4"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5pPr>
            <a:lvl6pPr lvl="5"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6pPr>
            <a:lvl7pPr lvl="6"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7pPr>
            <a:lvl8pPr lvl="7"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8pPr>
            <a:lvl9pPr lvl="8"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9pPr>
          </a:lstStyle>
          <a:p>
            <a:r>
              <a:t>xx%</a:t>
            </a:r>
          </a:p>
        </p:txBody>
      </p:sp>
      <p:sp>
        <p:nvSpPr>
          <p:cNvPr id="76" name="Google Shape;76;p13"/>
          <p:cNvSpPr txBox="1">
            <a:spLocks noGrp="1"/>
          </p:cNvSpPr>
          <p:nvPr>
            <p:ph type="title" idx="19" hasCustomPrompt="1"/>
          </p:nvPr>
        </p:nvSpPr>
        <p:spPr>
          <a:xfrm>
            <a:off x="5041700" y="4545244"/>
            <a:ext cx="939600" cy="68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SemiBold"/>
              <a:buNone/>
              <a:defRPr sz="2400">
                <a:solidFill>
                  <a:schemeClr val="dk1"/>
                </a:solidFill>
                <a:latin typeface="Josefin Sans SemiBold"/>
                <a:ea typeface="Josefin Sans SemiBold"/>
                <a:cs typeface="Josefin Sans SemiBold"/>
                <a:sym typeface="Josefin Sans SemiBold"/>
              </a:defRPr>
            </a:lvl1pPr>
            <a:lvl2pPr lvl="1"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2pPr>
            <a:lvl3pPr lvl="2"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3pPr>
            <a:lvl4pPr lvl="3"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4pPr>
            <a:lvl5pPr lvl="4"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5pPr>
            <a:lvl6pPr lvl="5"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6pPr>
            <a:lvl7pPr lvl="6"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7pPr>
            <a:lvl8pPr lvl="7"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8pPr>
            <a:lvl9pPr lvl="8"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9pPr>
          </a:lstStyle>
          <a:p>
            <a:r>
              <a:t>xx%</a:t>
            </a:r>
          </a:p>
        </p:txBody>
      </p:sp>
      <p:sp>
        <p:nvSpPr>
          <p:cNvPr id="77" name="Google Shape;77;p13"/>
          <p:cNvSpPr txBox="1">
            <a:spLocks noGrp="1"/>
          </p:cNvSpPr>
          <p:nvPr>
            <p:ph type="title" idx="20" hasCustomPrompt="1"/>
          </p:nvPr>
        </p:nvSpPr>
        <p:spPr>
          <a:xfrm>
            <a:off x="6207655" y="4545244"/>
            <a:ext cx="939600" cy="68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Josefin Sans SemiBold"/>
              <a:buNone/>
              <a:defRPr sz="2400">
                <a:solidFill>
                  <a:schemeClr val="dk1"/>
                </a:solidFill>
                <a:latin typeface="Josefin Sans SemiBold"/>
                <a:ea typeface="Josefin Sans SemiBold"/>
                <a:cs typeface="Josefin Sans SemiBold"/>
                <a:sym typeface="Josefin Sans SemiBold"/>
              </a:defRPr>
            </a:lvl1pPr>
            <a:lvl2pPr lvl="1"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2pPr>
            <a:lvl3pPr lvl="2"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3pPr>
            <a:lvl4pPr lvl="3"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4pPr>
            <a:lvl5pPr lvl="4"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5pPr>
            <a:lvl6pPr lvl="5"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6pPr>
            <a:lvl7pPr lvl="6"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7pPr>
            <a:lvl8pPr lvl="7"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8pPr>
            <a:lvl9pPr lvl="8" algn="ctr" rtl="0">
              <a:spcBef>
                <a:spcPts val="0"/>
              </a:spcBef>
              <a:spcAft>
                <a:spcPts val="0"/>
              </a:spcAft>
              <a:buClr>
                <a:schemeClr val="dk1"/>
              </a:buClr>
              <a:buSzPts val="2400"/>
              <a:buFont typeface="Josefin Sans SemiBold"/>
              <a:buNone/>
              <a:defRPr sz="3200">
                <a:solidFill>
                  <a:schemeClr val="dk1"/>
                </a:solidFill>
                <a:latin typeface="Josefin Sans SemiBold"/>
                <a:ea typeface="Josefin Sans SemiBold"/>
                <a:cs typeface="Josefin Sans SemiBold"/>
                <a:sym typeface="Josefin Sans SemiBold"/>
              </a:defRPr>
            </a:lvl9pPr>
          </a:lstStyle>
          <a:p>
            <a:r>
              <a:t>xx%</a:t>
            </a:r>
          </a:p>
        </p:txBody>
      </p:sp>
    </p:spTree>
    <p:extLst>
      <p:ext uri="{BB962C8B-B14F-4D97-AF65-F5344CB8AC3E}">
        <p14:creationId xmlns:p14="http://schemas.microsoft.com/office/powerpoint/2010/main" val="3786854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p:cSld name="Four columns">
    <p:bg>
      <p:bgPr>
        <a:solidFill>
          <a:schemeClr val="dk1"/>
        </a:solidFill>
        <a:effectLst/>
      </p:bgPr>
    </p:bg>
    <p:spTree>
      <p:nvGrpSpPr>
        <p:cNvPr id="1" name="Shape 78"/>
        <p:cNvGrpSpPr/>
        <p:nvPr/>
      </p:nvGrpSpPr>
      <p:grpSpPr>
        <a:xfrm>
          <a:off x="0" y="0"/>
          <a:ext cx="0" cy="0"/>
          <a:chOff x="0" y="0"/>
          <a:chExt cx="0" cy="0"/>
        </a:xfrm>
      </p:grpSpPr>
      <p:sp>
        <p:nvSpPr>
          <p:cNvPr id="79" name="Google Shape;79;p14"/>
          <p:cNvSpPr/>
          <p:nvPr/>
        </p:nvSpPr>
        <p:spPr>
          <a:xfrm>
            <a:off x="0" y="4242559"/>
            <a:ext cx="6096000" cy="26156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4"/>
          <p:cNvSpPr/>
          <p:nvPr/>
        </p:nvSpPr>
        <p:spPr>
          <a:xfrm>
            <a:off x="6096000" y="4242559"/>
            <a:ext cx="6096000" cy="26156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4"/>
          <p:cNvSpPr/>
          <p:nvPr/>
        </p:nvSpPr>
        <p:spPr>
          <a:xfrm>
            <a:off x="0" y="1627132"/>
            <a:ext cx="6096000" cy="26156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14"/>
          <p:cNvSpPr/>
          <p:nvPr/>
        </p:nvSpPr>
        <p:spPr>
          <a:xfrm>
            <a:off x="6096000" y="1627132"/>
            <a:ext cx="6096000" cy="261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4"/>
          <p:cNvSpPr txBox="1">
            <a:spLocks noGrp="1"/>
          </p:cNvSpPr>
          <p:nvPr>
            <p:ph type="subTitle" idx="1"/>
          </p:nvPr>
        </p:nvSpPr>
        <p:spPr>
          <a:xfrm>
            <a:off x="856400" y="2407500"/>
            <a:ext cx="43832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Elsie Swash Caps"/>
              <a:buNone/>
              <a:defRPr sz="2400">
                <a:solidFill>
                  <a:schemeClr val="dk1"/>
                </a:solidFill>
                <a:latin typeface="Josefin Sans SemiBold"/>
                <a:ea typeface="Josefin Sans SemiBold"/>
                <a:cs typeface="Josefin Sans SemiBold"/>
                <a:sym typeface="Josefin Sans SemiBold"/>
              </a:defRPr>
            </a:lvl1pPr>
            <a:lvl2pPr lvl="1"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84" name="Google Shape;84;p14"/>
          <p:cNvSpPr txBox="1">
            <a:spLocks noGrp="1"/>
          </p:cNvSpPr>
          <p:nvPr>
            <p:ph type="subTitle" idx="2"/>
          </p:nvPr>
        </p:nvSpPr>
        <p:spPr>
          <a:xfrm>
            <a:off x="856400" y="2970500"/>
            <a:ext cx="4383200" cy="9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Font typeface="Josefin Slab"/>
              <a:buNone/>
              <a:defRPr sz="2133">
                <a:solidFill>
                  <a:schemeClr val="dk1"/>
                </a:solidFill>
              </a:defRPr>
            </a:lvl1pPr>
            <a:lvl2pPr lvl="1"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85" name="Google Shape;85;p14"/>
          <p:cNvSpPr txBox="1">
            <a:spLocks noGrp="1"/>
          </p:cNvSpPr>
          <p:nvPr>
            <p:ph type="subTitle" idx="3"/>
          </p:nvPr>
        </p:nvSpPr>
        <p:spPr>
          <a:xfrm>
            <a:off x="6952400" y="2407500"/>
            <a:ext cx="43832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Elsie Swash Caps"/>
              <a:buNone/>
              <a:defRPr sz="2400">
                <a:solidFill>
                  <a:schemeClr val="dk1"/>
                </a:solidFill>
                <a:latin typeface="Josefin Sans SemiBold"/>
                <a:ea typeface="Josefin Sans SemiBold"/>
                <a:cs typeface="Josefin Sans SemiBold"/>
                <a:sym typeface="Josefin Sans SemiBold"/>
              </a:defRPr>
            </a:lvl1pPr>
            <a:lvl2pPr lvl="1"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86" name="Google Shape;86;p14"/>
          <p:cNvSpPr txBox="1">
            <a:spLocks noGrp="1"/>
          </p:cNvSpPr>
          <p:nvPr>
            <p:ph type="subTitle" idx="4"/>
          </p:nvPr>
        </p:nvSpPr>
        <p:spPr>
          <a:xfrm>
            <a:off x="6952467" y="2970500"/>
            <a:ext cx="4383200" cy="9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Font typeface="Josefin Slab"/>
              <a:buNone/>
              <a:defRPr sz="2133">
                <a:solidFill>
                  <a:schemeClr val="dk1"/>
                </a:solidFill>
              </a:defRPr>
            </a:lvl1pPr>
            <a:lvl2pPr lvl="1"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87" name="Google Shape;87;p14"/>
          <p:cNvSpPr txBox="1">
            <a:spLocks noGrp="1"/>
          </p:cNvSpPr>
          <p:nvPr>
            <p:ph type="subTitle" idx="5"/>
          </p:nvPr>
        </p:nvSpPr>
        <p:spPr>
          <a:xfrm>
            <a:off x="856400" y="4739733"/>
            <a:ext cx="43832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Elsie Swash Caps"/>
              <a:buNone/>
              <a:defRPr sz="2400">
                <a:solidFill>
                  <a:schemeClr val="dk1"/>
                </a:solidFill>
                <a:latin typeface="Josefin Sans SemiBold"/>
                <a:ea typeface="Josefin Sans SemiBold"/>
                <a:cs typeface="Josefin Sans SemiBold"/>
                <a:sym typeface="Josefin Sans SemiBold"/>
              </a:defRPr>
            </a:lvl1pPr>
            <a:lvl2pPr lvl="1"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88" name="Google Shape;88;p14"/>
          <p:cNvSpPr txBox="1">
            <a:spLocks noGrp="1"/>
          </p:cNvSpPr>
          <p:nvPr>
            <p:ph type="subTitle" idx="6"/>
          </p:nvPr>
        </p:nvSpPr>
        <p:spPr>
          <a:xfrm>
            <a:off x="856400" y="5302733"/>
            <a:ext cx="4383200" cy="9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Font typeface="Josefin Slab"/>
              <a:buNone/>
              <a:defRPr sz="2133">
                <a:solidFill>
                  <a:schemeClr val="dk1"/>
                </a:solidFill>
              </a:defRPr>
            </a:lvl1pPr>
            <a:lvl2pPr lvl="1"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89" name="Google Shape;89;p14"/>
          <p:cNvSpPr txBox="1">
            <a:spLocks noGrp="1"/>
          </p:cNvSpPr>
          <p:nvPr>
            <p:ph type="subTitle" idx="7"/>
          </p:nvPr>
        </p:nvSpPr>
        <p:spPr>
          <a:xfrm>
            <a:off x="6952400" y="4739735"/>
            <a:ext cx="43832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Elsie Swash Caps"/>
              <a:buNone/>
              <a:defRPr sz="2400">
                <a:solidFill>
                  <a:schemeClr val="dk1"/>
                </a:solidFill>
                <a:latin typeface="Josefin Sans SemiBold"/>
                <a:ea typeface="Josefin Sans SemiBold"/>
                <a:cs typeface="Josefin Sans SemiBold"/>
                <a:sym typeface="Josefin Sans SemiBold"/>
              </a:defRPr>
            </a:lvl1pPr>
            <a:lvl2pPr lvl="1"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ct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90" name="Google Shape;90;p14"/>
          <p:cNvSpPr txBox="1">
            <a:spLocks noGrp="1"/>
          </p:cNvSpPr>
          <p:nvPr>
            <p:ph type="subTitle" idx="8"/>
          </p:nvPr>
        </p:nvSpPr>
        <p:spPr>
          <a:xfrm>
            <a:off x="6952467" y="5302735"/>
            <a:ext cx="4383200" cy="9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Font typeface="Josefin Slab"/>
              <a:buNone/>
              <a:defRPr sz="2133">
                <a:solidFill>
                  <a:schemeClr val="dk1"/>
                </a:solidFill>
              </a:defRPr>
            </a:lvl1pPr>
            <a:lvl2pPr lvl="1"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ct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91" name="Google Shape;91;p1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646255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1">
  <p:cSld name="Four columns 1">
    <p:bg>
      <p:bgPr>
        <a:solidFill>
          <a:schemeClr val="dk1"/>
        </a:solidFill>
        <a:effectLst/>
      </p:bgPr>
    </p:bg>
    <p:spTree>
      <p:nvGrpSpPr>
        <p:cNvPr id="1" name="Shape 92"/>
        <p:cNvGrpSpPr/>
        <p:nvPr/>
      </p:nvGrpSpPr>
      <p:grpSpPr>
        <a:xfrm>
          <a:off x="0" y="0"/>
          <a:ext cx="0" cy="0"/>
          <a:chOff x="0" y="0"/>
          <a:chExt cx="0" cy="0"/>
        </a:xfrm>
      </p:grpSpPr>
      <p:sp>
        <p:nvSpPr>
          <p:cNvPr id="93" name="Google Shape;93;p15"/>
          <p:cNvSpPr/>
          <p:nvPr/>
        </p:nvSpPr>
        <p:spPr>
          <a:xfrm>
            <a:off x="133" y="1617567"/>
            <a:ext cx="12192000" cy="524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subTitle" idx="1"/>
          </p:nvPr>
        </p:nvSpPr>
        <p:spPr>
          <a:xfrm>
            <a:off x="964800" y="2059628"/>
            <a:ext cx="2770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400"/>
              <a:buFont typeface="Josefin Sans SemiBold"/>
              <a:buNone/>
              <a:defRPr sz="2133">
                <a:solidFill>
                  <a:schemeClr val="dk1"/>
                </a:solidFill>
                <a:latin typeface="Josefin Sans SemiBold"/>
                <a:ea typeface="Josefin Sans SemiBold"/>
                <a:cs typeface="Josefin Sans SemiBold"/>
                <a:sym typeface="Josefin Sans SemiBold"/>
              </a:defRPr>
            </a:lvl1pPr>
            <a:lvl2pPr lvl="1"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95" name="Google Shape;95;p15"/>
          <p:cNvSpPr txBox="1">
            <a:spLocks noGrp="1"/>
          </p:cNvSpPr>
          <p:nvPr>
            <p:ph type="subTitle" idx="2"/>
          </p:nvPr>
        </p:nvSpPr>
        <p:spPr>
          <a:xfrm>
            <a:off x="964800" y="2509419"/>
            <a:ext cx="2770000" cy="93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a:solidFill>
                  <a:schemeClr val="dk1"/>
                </a:solidFill>
              </a:defRPr>
            </a:lvl1pPr>
            <a:lvl2pPr lvl="1"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96" name="Google Shape;96;p1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97" name="Google Shape;97;p15"/>
          <p:cNvSpPr txBox="1">
            <a:spLocks noGrp="1"/>
          </p:cNvSpPr>
          <p:nvPr>
            <p:ph type="subTitle" idx="3"/>
          </p:nvPr>
        </p:nvSpPr>
        <p:spPr>
          <a:xfrm>
            <a:off x="964800" y="3432023"/>
            <a:ext cx="2770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400"/>
              <a:buFont typeface="Josefin Sans SemiBold"/>
              <a:buNone/>
              <a:defRPr sz="2133">
                <a:solidFill>
                  <a:schemeClr val="dk1"/>
                </a:solidFill>
                <a:latin typeface="Josefin Sans SemiBold"/>
                <a:ea typeface="Josefin Sans SemiBold"/>
                <a:cs typeface="Josefin Sans SemiBold"/>
                <a:sym typeface="Josefin Sans SemiBold"/>
              </a:defRPr>
            </a:lvl1pPr>
            <a:lvl2pPr lvl="1"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98" name="Google Shape;98;p15"/>
          <p:cNvSpPr txBox="1">
            <a:spLocks noGrp="1"/>
          </p:cNvSpPr>
          <p:nvPr>
            <p:ph type="subTitle" idx="4"/>
          </p:nvPr>
        </p:nvSpPr>
        <p:spPr>
          <a:xfrm>
            <a:off x="964800" y="3887973"/>
            <a:ext cx="2770000" cy="93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a:solidFill>
                  <a:schemeClr val="dk1"/>
                </a:solidFill>
              </a:defRPr>
            </a:lvl1pPr>
            <a:lvl2pPr lvl="1"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99" name="Google Shape;99;p15"/>
          <p:cNvSpPr txBox="1">
            <a:spLocks noGrp="1"/>
          </p:cNvSpPr>
          <p:nvPr>
            <p:ph type="subTitle" idx="5"/>
          </p:nvPr>
        </p:nvSpPr>
        <p:spPr>
          <a:xfrm>
            <a:off x="964800" y="4885229"/>
            <a:ext cx="2770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400"/>
              <a:buFont typeface="Josefin Sans SemiBold"/>
              <a:buNone/>
              <a:defRPr sz="2133">
                <a:solidFill>
                  <a:schemeClr val="dk1"/>
                </a:solidFill>
                <a:latin typeface="Josefin Sans SemiBold"/>
                <a:ea typeface="Josefin Sans SemiBold"/>
                <a:cs typeface="Josefin Sans SemiBold"/>
                <a:sym typeface="Josefin Sans SemiBold"/>
              </a:defRPr>
            </a:lvl1pPr>
            <a:lvl2pPr lvl="1"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100" name="Google Shape;100;p15"/>
          <p:cNvSpPr txBox="1">
            <a:spLocks noGrp="1"/>
          </p:cNvSpPr>
          <p:nvPr>
            <p:ph type="subTitle" idx="6"/>
          </p:nvPr>
        </p:nvSpPr>
        <p:spPr>
          <a:xfrm>
            <a:off x="964800" y="5347613"/>
            <a:ext cx="2770000" cy="93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a:solidFill>
                  <a:schemeClr val="dk1"/>
                </a:solidFill>
              </a:defRPr>
            </a:lvl1pPr>
            <a:lvl2pPr lvl="1"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101" name="Google Shape;101;p15"/>
          <p:cNvSpPr txBox="1">
            <a:spLocks noGrp="1"/>
          </p:cNvSpPr>
          <p:nvPr>
            <p:ph type="subTitle" idx="7"/>
          </p:nvPr>
        </p:nvSpPr>
        <p:spPr>
          <a:xfrm>
            <a:off x="4632700" y="2059628"/>
            <a:ext cx="2770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400"/>
              <a:buFont typeface="Josefin Sans SemiBold"/>
              <a:buNone/>
              <a:defRPr sz="2133">
                <a:solidFill>
                  <a:schemeClr val="dk1"/>
                </a:solidFill>
                <a:latin typeface="Josefin Sans SemiBold"/>
                <a:ea typeface="Josefin Sans SemiBold"/>
                <a:cs typeface="Josefin Sans SemiBold"/>
                <a:sym typeface="Josefin Sans SemiBold"/>
              </a:defRPr>
            </a:lvl1pPr>
            <a:lvl2pPr lvl="1"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102" name="Google Shape;102;p15"/>
          <p:cNvSpPr txBox="1">
            <a:spLocks noGrp="1"/>
          </p:cNvSpPr>
          <p:nvPr>
            <p:ph type="subTitle" idx="8"/>
          </p:nvPr>
        </p:nvSpPr>
        <p:spPr>
          <a:xfrm>
            <a:off x="4632700" y="2509419"/>
            <a:ext cx="2770000" cy="93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a:solidFill>
                  <a:schemeClr val="dk1"/>
                </a:solidFill>
              </a:defRPr>
            </a:lvl1pPr>
            <a:lvl2pPr lvl="1"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103" name="Google Shape;103;p15"/>
          <p:cNvSpPr txBox="1">
            <a:spLocks noGrp="1"/>
          </p:cNvSpPr>
          <p:nvPr>
            <p:ph type="subTitle" idx="9"/>
          </p:nvPr>
        </p:nvSpPr>
        <p:spPr>
          <a:xfrm>
            <a:off x="4632700" y="3432023"/>
            <a:ext cx="2770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400"/>
              <a:buFont typeface="Josefin Sans SemiBold"/>
              <a:buNone/>
              <a:defRPr sz="2133">
                <a:solidFill>
                  <a:schemeClr val="dk1"/>
                </a:solidFill>
                <a:latin typeface="Josefin Sans SemiBold"/>
                <a:ea typeface="Josefin Sans SemiBold"/>
                <a:cs typeface="Josefin Sans SemiBold"/>
                <a:sym typeface="Josefin Sans SemiBold"/>
              </a:defRPr>
            </a:lvl1pPr>
            <a:lvl2pPr lvl="1"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104" name="Google Shape;104;p15"/>
          <p:cNvSpPr txBox="1">
            <a:spLocks noGrp="1"/>
          </p:cNvSpPr>
          <p:nvPr>
            <p:ph type="subTitle" idx="13"/>
          </p:nvPr>
        </p:nvSpPr>
        <p:spPr>
          <a:xfrm>
            <a:off x="4632700" y="3887973"/>
            <a:ext cx="2770000" cy="93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a:solidFill>
                  <a:schemeClr val="dk1"/>
                </a:solidFill>
              </a:defRPr>
            </a:lvl1pPr>
            <a:lvl2pPr lvl="1"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
        <p:nvSpPr>
          <p:cNvPr id="105" name="Google Shape;105;p15"/>
          <p:cNvSpPr txBox="1">
            <a:spLocks noGrp="1"/>
          </p:cNvSpPr>
          <p:nvPr>
            <p:ph type="subTitle" idx="14"/>
          </p:nvPr>
        </p:nvSpPr>
        <p:spPr>
          <a:xfrm>
            <a:off x="4632700" y="4885229"/>
            <a:ext cx="2770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400"/>
              <a:buFont typeface="Josefin Sans SemiBold"/>
              <a:buNone/>
              <a:defRPr sz="2133">
                <a:solidFill>
                  <a:schemeClr val="dk1"/>
                </a:solidFill>
                <a:latin typeface="Josefin Sans SemiBold"/>
                <a:ea typeface="Josefin Sans SemiBold"/>
                <a:cs typeface="Josefin Sans SemiBold"/>
                <a:sym typeface="Josefin Sans SemiBold"/>
              </a:defRPr>
            </a:lvl1pPr>
            <a:lvl2pPr lvl="1"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algn="r" rtl="0">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a:r>
              <a:rPr lang="en-US"/>
              <a:t>Click to edit Master subtitle style</a:t>
            </a:r>
            <a:endParaRPr/>
          </a:p>
        </p:txBody>
      </p:sp>
      <p:sp>
        <p:nvSpPr>
          <p:cNvPr id="106" name="Google Shape;106;p15"/>
          <p:cNvSpPr txBox="1">
            <a:spLocks noGrp="1"/>
          </p:cNvSpPr>
          <p:nvPr>
            <p:ph type="subTitle" idx="15"/>
          </p:nvPr>
        </p:nvSpPr>
        <p:spPr>
          <a:xfrm>
            <a:off x="4632700" y="5347613"/>
            <a:ext cx="2770000" cy="93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Font typeface="Josefin Slab"/>
              <a:buNone/>
              <a:defRPr>
                <a:solidFill>
                  <a:schemeClr val="dk1"/>
                </a:solidFill>
              </a:defRPr>
            </a:lvl1pPr>
            <a:lvl2pPr lvl="1"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2pPr>
            <a:lvl3pPr lvl="2"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3pPr>
            <a:lvl4pPr lvl="3"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4pPr>
            <a:lvl5pPr lvl="4"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5pPr>
            <a:lvl6pPr lvl="5"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6pPr>
            <a:lvl7pPr lvl="6"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7pPr>
            <a:lvl8pPr lvl="7"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8pPr>
            <a:lvl9pPr lvl="8" algn="r" rtl="0">
              <a:lnSpc>
                <a:spcPct val="100000"/>
              </a:lnSpc>
              <a:spcBef>
                <a:spcPts val="0"/>
              </a:spcBef>
              <a:spcAft>
                <a:spcPts val="0"/>
              </a:spcAft>
              <a:buClr>
                <a:schemeClr val="dk1"/>
              </a:buClr>
              <a:buSzPts val="1100"/>
              <a:buFont typeface="Josefin Slab"/>
              <a:buNone/>
              <a:defRPr sz="1467">
                <a:solidFill>
                  <a:schemeClr val="dk1"/>
                </a:solidFill>
                <a:latin typeface="Josefin Slab"/>
                <a:ea typeface="Josefin Slab"/>
                <a:cs typeface="Josefin Slab"/>
                <a:sym typeface="Josefin Slab"/>
              </a:defRPr>
            </a:lvl9pPr>
          </a:lstStyle>
          <a:p>
            <a:r>
              <a:rPr lang="en-US"/>
              <a:t>Click to edit Master subtitle style</a:t>
            </a:r>
            <a:endParaRPr/>
          </a:p>
        </p:txBody>
      </p:sp>
    </p:spTree>
    <p:extLst>
      <p:ext uri="{BB962C8B-B14F-4D97-AF65-F5344CB8AC3E}">
        <p14:creationId xmlns:p14="http://schemas.microsoft.com/office/powerpoint/2010/main" val="4267970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dk1"/>
        </a:solidFill>
        <a:effectLst/>
      </p:bgPr>
    </p:bg>
    <p:spTree>
      <p:nvGrpSpPr>
        <p:cNvPr id="1" name="Shape 107"/>
        <p:cNvGrpSpPr/>
        <p:nvPr/>
      </p:nvGrpSpPr>
      <p:grpSpPr>
        <a:xfrm>
          <a:off x="0" y="0"/>
          <a:ext cx="0" cy="0"/>
          <a:chOff x="0" y="0"/>
          <a:chExt cx="0" cy="0"/>
        </a:xfrm>
      </p:grpSpPr>
      <p:sp>
        <p:nvSpPr>
          <p:cNvPr id="108" name="Google Shape;108;p16"/>
          <p:cNvSpPr/>
          <p:nvPr/>
        </p:nvSpPr>
        <p:spPr>
          <a:xfrm>
            <a:off x="133" y="1617567"/>
            <a:ext cx="12192000" cy="52424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6"/>
          <p:cNvSpPr txBox="1">
            <a:spLocks noGrp="1"/>
          </p:cNvSpPr>
          <p:nvPr>
            <p:ph type="title"/>
          </p:nvPr>
        </p:nvSpPr>
        <p:spPr>
          <a:xfrm>
            <a:off x="1415700" y="4727933"/>
            <a:ext cx="2052400" cy="1018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4800" b="1" i="0">
                <a:solidFill>
                  <a:schemeClr val="dk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10" name="Google Shape;110;p16"/>
          <p:cNvSpPr txBox="1">
            <a:spLocks noGrp="1"/>
          </p:cNvSpPr>
          <p:nvPr>
            <p:ph type="title" idx="2"/>
          </p:nvPr>
        </p:nvSpPr>
        <p:spPr>
          <a:xfrm>
            <a:off x="8731900" y="4727933"/>
            <a:ext cx="2052400" cy="1018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4800" b="1" i="0">
                <a:solidFill>
                  <a:schemeClr val="dk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11" name="Google Shape;111;p16"/>
          <p:cNvSpPr txBox="1">
            <a:spLocks noGrp="1"/>
          </p:cNvSpPr>
          <p:nvPr>
            <p:ph type="title" idx="3"/>
          </p:nvPr>
        </p:nvSpPr>
        <p:spPr>
          <a:xfrm>
            <a:off x="5073799" y="4727933"/>
            <a:ext cx="2052400" cy="1018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4800" b="1" i="0">
                <a:solidFill>
                  <a:schemeClr val="dk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12" name="Google Shape;112;p16"/>
          <p:cNvSpPr txBox="1">
            <a:spLocks noGrp="1"/>
          </p:cNvSpPr>
          <p:nvPr>
            <p:ph type="subTitle" idx="1"/>
          </p:nvPr>
        </p:nvSpPr>
        <p:spPr>
          <a:xfrm>
            <a:off x="964800" y="3205100"/>
            <a:ext cx="2950800" cy="1281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113" name="Google Shape;113;p16"/>
          <p:cNvSpPr txBox="1">
            <a:spLocks noGrp="1"/>
          </p:cNvSpPr>
          <p:nvPr>
            <p:ph type="subTitle" idx="4"/>
          </p:nvPr>
        </p:nvSpPr>
        <p:spPr>
          <a:xfrm>
            <a:off x="8275267" y="3205100"/>
            <a:ext cx="2950800" cy="1281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114" name="Google Shape;114;p16"/>
          <p:cNvSpPr txBox="1">
            <a:spLocks noGrp="1"/>
          </p:cNvSpPr>
          <p:nvPr>
            <p:ph type="subTitle" idx="5"/>
          </p:nvPr>
        </p:nvSpPr>
        <p:spPr>
          <a:xfrm>
            <a:off x="4620033" y="3205100"/>
            <a:ext cx="2950800" cy="1281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115" name="Google Shape;115;p16"/>
          <p:cNvSpPr txBox="1">
            <a:spLocks noGrp="1"/>
          </p:cNvSpPr>
          <p:nvPr>
            <p:ph type="title" idx="6"/>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76441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solidFill>
          <a:schemeClr val="dk1"/>
        </a:solidFill>
        <a:effectLst/>
      </p:bgPr>
    </p:bg>
    <p:spTree>
      <p:nvGrpSpPr>
        <p:cNvPr id="1" name="Shape 116"/>
        <p:cNvGrpSpPr/>
        <p:nvPr/>
      </p:nvGrpSpPr>
      <p:grpSpPr>
        <a:xfrm>
          <a:off x="0" y="0"/>
          <a:ext cx="0" cy="0"/>
          <a:chOff x="0" y="0"/>
          <a:chExt cx="0" cy="0"/>
        </a:xfrm>
      </p:grpSpPr>
      <p:sp>
        <p:nvSpPr>
          <p:cNvPr id="117" name="Google Shape;117;p17"/>
          <p:cNvSpPr/>
          <p:nvPr/>
        </p:nvSpPr>
        <p:spPr>
          <a:xfrm>
            <a:off x="133" y="1617567"/>
            <a:ext cx="12192000" cy="52424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17"/>
          <p:cNvSpPr/>
          <p:nvPr/>
        </p:nvSpPr>
        <p:spPr>
          <a:xfrm>
            <a:off x="0" y="1627133"/>
            <a:ext cx="4064000" cy="5230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7"/>
          <p:cNvSpPr/>
          <p:nvPr/>
        </p:nvSpPr>
        <p:spPr>
          <a:xfrm>
            <a:off x="8128000" y="1627133"/>
            <a:ext cx="4064000" cy="5230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txBox="1">
            <a:spLocks noGrp="1"/>
          </p:cNvSpPr>
          <p:nvPr>
            <p:ph type="title"/>
          </p:nvPr>
        </p:nvSpPr>
        <p:spPr>
          <a:xfrm>
            <a:off x="940000" y="2464567"/>
            <a:ext cx="2052400" cy="10184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4800" b="1" i="0">
                <a:solidFill>
                  <a:schemeClr val="dk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21" name="Google Shape;121;p17"/>
          <p:cNvSpPr txBox="1">
            <a:spLocks noGrp="1"/>
          </p:cNvSpPr>
          <p:nvPr>
            <p:ph type="title" idx="2"/>
          </p:nvPr>
        </p:nvSpPr>
        <p:spPr>
          <a:xfrm>
            <a:off x="9068000" y="2464567"/>
            <a:ext cx="2052400" cy="10184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4800" b="1" i="0">
                <a:solidFill>
                  <a:schemeClr val="dk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22" name="Google Shape;122;p17"/>
          <p:cNvSpPr txBox="1">
            <a:spLocks noGrp="1"/>
          </p:cNvSpPr>
          <p:nvPr>
            <p:ph type="title" idx="3"/>
          </p:nvPr>
        </p:nvSpPr>
        <p:spPr>
          <a:xfrm>
            <a:off x="5007999" y="2464567"/>
            <a:ext cx="2052400" cy="10184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4800" b="1" i="0">
                <a:solidFill>
                  <a:schemeClr val="dk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23" name="Google Shape;123;p17"/>
          <p:cNvSpPr txBox="1">
            <a:spLocks noGrp="1"/>
          </p:cNvSpPr>
          <p:nvPr>
            <p:ph type="subTitle" idx="1"/>
          </p:nvPr>
        </p:nvSpPr>
        <p:spPr>
          <a:xfrm>
            <a:off x="4741651" y="4015700"/>
            <a:ext cx="2576000" cy="618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chemeClr val="dk1"/>
                </a:solidFill>
                <a:latin typeface="Josefin Sans SemiBold"/>
                <a:ea typeface="Josefin Sans SemiBold"/>
                <a:cs typeface="Josefin Sans SemiBold"/>
                <a:sym typeface="Josefin Sans SemiBold"/>
              </a:defRPr>
            </a:lvl1pPr>
            <a:lvl2pPr lvl="1"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2pPr>
            <a:lvl3pPr lvl="2"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3pPr>
            <a:lvl4pPr lvl="3"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4pPr>
            <a:lvl5pPr lvl="4"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5pPr>
            <a:lvl6pPr lvl="5"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6pPr>
            <a:lvl7pPr lvl="6"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7pPr>
            <a:lvl8pPr lvl="7"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8pPr>
            <a:lvl9pPr lvl="8" algn="ctr" rtl="0">
              <a:lnSpc>
                <a:spcPct val="100000"/>
              </a:lnSpc>
              <a:spcBef>
                <a:spcPts val="2133"/>
              </a:spcBef>
              <a:spcAft>
                <a:spcPts val="2133"/>
              </a:spcAft>
              <a:buNone/>
              <a:defRPr sz="2400">
                <a:solidFill>
                  <a:schemeClr val="dk1"/>
                </a:solidFill>
                <a:latin typeface="Josefin Sans SemiBold"/>
                <a:ea typeface="Josefin Sans SemiBold"/>
                <a:cs typeface="Josefin Sans SemiBold"/>
                <a:sym typeface="Josefin Sans SemiBold"/>
              </a:defRPr>
            </a:lvl9pPr>
          </a:lstStyle>
          <a:p>
            <a:r>
              <a:rPr lang="en-US"/>
              <a:t>Click to edit Master subtitle style</a:t>
            </a:r>
            <a:endParaRPr/>
          </a:p>
        </p:txBody>
      </p:sp>
      <p:sp>
        <p:nvSpPr>
          <p:cNvPr id="124" name="Google Shape;124;p17"/>
          <p:cNvSpPr txBox="1">
            <a:spLocks noGrp="1"/>
          </p:cNvSpPr>
          <p:nvPr>
            <p:ph type="title" idx="4"/>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5" name="Google Shape;125;p17"/>
          <p:cNvSpPr txBox="1">
            <a:spLocks noGrp="1"/>
          </p:cNvSpPr>
          <p:nvPr>
            <p:ph type="subTitle" idx="5"/>
          </p:nvPr>
        </p:nvSpPr>
        <p:spPr>
          <a:xfrm>
            <a:off x="748717" y="4015700"/>
            <a:ext cx="2576000" cy="618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chemeClr val="dk1"/>
                </a:solidFill>
                <a:latin typeface="Josefin Sans SemiBold"/>
                <a:ea typeface="Josefin Sans SemiBold"/>
                <a:cs typeface="Josefin Sans SemiBold"/>
                <a:sym typeface="Josefin Sans SemiBold"/>
              </a:defRPr>
            </a:lvl1pPr>
            <a:lvl2pPr lvl="1"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2pPr>
            <a:lvl3pPr lvl="2"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3pPr>
            <a:lvl4pPr lvl="3"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4pPr>
            <a:lvl5pPr lvl="4"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5pPr>
            <a:lvl6pPr lvl="5"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6pPr>
            <a:lvl7pPr lvl="6"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7pPr>
            <a:lvl8pPr lvl="7"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8pPr>
            <a:lvl9pPr lvl="8" algn="ctr" rtl="0">
              <a:lnSpc>
                <a:spcPct val="100000"/>
              </a:lnSpc>
              <a:spcBef>
                <a:spcPts val="2133"/>
              </a:spcBef>
              <a:spcAft>
                <a:spcPts val="2133"/>
              </a:spcAft>
              <a:buNone/>
              <a:defRPr sz="2400">
                <a:solidFill>
                  <a:schemeClr val="dk1"/>
                </a:solidFill>
                <a:latin typeface="Josefin Sans SemiBold"/>
                <a:ea typeface="Josefin Sans SemiBold"/>
                <a:cs typeface="Josefin Sans SemiBold"/>
                <a:sym typeface="Josefin Sans SemiBold"/>
              </a:defRPr>
            </a:lvl9pPr>
          </a:lstStyle>
          <a:p>
            <a:r>
              <a:rPr lang="en-US"/>
              <a:t>Click to edit Master subtitle style</a:t>
            </a:r>
            <a:endParaRPr/>
          </a:p>
        </p:txBody>
      </p:sp>
      <p:sp>
        <p:nvSpPr>
          <p:cNvPr id="126" name="Google Shape;126;p17"/>
          <p:cNvSpPr txBox="1">
            <a:spLocks noGrp="1"/>
          </p:cNvSpPr>
          <p:nvPr>
            <p:ph type="subTitle" idx="6"/>
          </p:nvPr>
        </p:nvSpPr>
        <p:spPr>
          <a:xfrm>
            <a:off x="8806200" y="4015700"/>
            <a:ext cx="2576000" cy="618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chemeClr val="dk1"/>
                </a:solidFill>
                <a:latin typeface="Josefin Sans SemiBold"/>
                <a:ea typeface="Josefin Sans SemiBold"/>
                <a:cs typeface="Josefin Sans SemiBold"/>
                <a:sym typeface="Josefin Sans SemiBold"/>
              </a:defRPr>
            </a:lvl1pPr>
            <a:lvl2pPr lvl="1"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2pPr>
            <a:lvl3pPr lvl="2"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3pPr>
            <a:lvl4pPr lvl="3"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4pPr>
            <a:lvl5pPr lvl="4"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5pPr>
            <a:lvl6pPr lvl="5"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6pPr>
            <a:lvl7pPr lvl="6"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7pPr>
            <a:lvl8pPr lvl="7" algn="ctr" rtl="0">
              <a:lnSpc>
                <a:spcPct val="100000"/>
              </a:lnSpc>
              <a:spcBef>
                <a:spcPts val="2133"/>
              </a:spcBef>
              <a:spcAft>
                <a:spcPts val="0"/>
              </a:spcAft>
              <a:buNone/>
              <a:defRPr sz="2400">
                <a:solidFill>
                  <a:schemeClr val="dk1"/>
                </a:solidFill>
                <a:latin typeface="Josefin Sans SemiBold"/>
                <a:ea typeface="Josefin Sans SemiBold"/>
                <a:cs typeface="Josefin Sans SemiBold"/>
                <a:sym typeface="Josefin Sans SemiBold"/>
              </a:defRPr>
            </a:lvl8pPr>
            <a:lvl9pPr lvl="8" algn="ctr" rtl="0">
              <a:lnSpc>
                <a:spcPct val="100000"/>
              </a:lnSpc>
              <a:spcBef>
                <a:spcPts val="2133"/>
              </a:spcBef>
              <a:spcAft>
                <a:spcPts val="2133"/>
              </a:spcAft>
              <a:buNone/>
              <a:defRPr sz="2400">
                <a:solidFill>
                  <a:schemeClr val="dk1"/>
                </a:solidFill>
                <a:latin typeface="Josefin Sans SemiBold"/>
                <a:ea typeface="Josefin Sans SemiBold"/>
                <a:cs typeface="Josefin Sans SemiBold"/>
                <a:sym typeface="Josefin Sans SemiBold"/>
              </a:defRPr>
            </a:lvl9pPr>
          </a:lstStyle>
          <a:p>
            <a:r>
              <a:rPr lang="en-US"/>
              <a:t>Click to edit Master subtitle style</a:t>
            </a:r>
            <a:endParaRPr/>
          </a:p>
        </p:txBody>
      </p:sp>
      <p:sp>
        <p:nvSpPr>
          <p:cNvPr id="127" name="Google Shape;127;p17"/>
          <p:cNvSpPr txBox="1">
            <a:spLocks noGrp="1"/>
          </p:cNvSpPr>
          <p:nvPr>
            <p:ph type="subTitle" idx="7"/>
          </p:nvPr>
        </p:nvSpPr>
        <p:spPr>
          <a:xfrm>
            <a:off x="4741587" y="4504167"/>
            <a:ext cx="2576000" cy="61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28" name="Google Shape;128;p17"/>
          <p:cNvSpPr txBox="1">
            <a:spLocks noGrp="1"/>
          </p:cNvSpPr>
          <p:nvPr>
            <p:ph type="subTitle" idx="8"/>
          </p:nvPr>
        </p:nvSpPr>
        <p:spPr>
          <a:xfrm>
            <a:off x="748733" y="4504167"/>
            <a:ext cx="2576000" cy="61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29" name="Google Shape;129;p17"/>
          <p:cNvSpPr txBox="1">
            <a:spLocks noGrp="1"/>
          </p:cNvSpPr>
          <p:nvPr>
            <p:ph type="subTitle" idx="9"/>
          </p:nvPr>
        </p:nvSpPr>
        <p:spPr>
          <a:xfrm>
            <a:off x="8806200" y="4504167"/>
            <a:ext cx="2576000" cy="618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775075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130"/>
        <p:cNvGrpSpPr/>
        <p:nvPr/>
      </p:nvGrpSpPr>
      <p:grpSpPr>
        <a:xfrm>
          <a:off x="0" y="0"/>
          <a:ext cx="0" cy="0"/>
          <a:chOff x="0" y="0"/>
          <a:chExt cx="0" cy="0"/>
        </a:xfrm>
      </p:grpSpPr>
      <p:sp>
        <p:nvSpPr>
          <p:cNvPr id="131" name="Google Shape;131;p18"/>
          <p:cNvSpPr/>
          <p:nvPr/>
        </p:nvSpPr>
        <p:spPr>
          <a:xfrm>
            <a:off x="964400" y="724333"/>
            <a:ext cx="10262800" cy="52616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8"/>
          <p:cNvSpPr txBox="1">
            <a:spLocks noGrp="1"/>
          </p:cNvSpPr>
          <p:nvPr>
            <p:ph type="title"/>
          </p:nvPr>
        </p:nvSpPr>
        <p:spPr>
          <a:xfrm>
            <a:off x="3923633" y="3947933"/>
            <a:ext cx="4344800" cy="4872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200"/>
              <a:buNone/>
              <a:defRPr sz="2133" i="0">
                <a:solidFill>
                  <a:schemeClr val="dk1"/>
                </a:solidFill>
              </a:defRPr>
            </a:lvl1pPr>
            <a:lvl2pPr lvl="1" rtl="0">
              <a:spcBef>
                <a:spcPts val="0"/>
              </a:spcBef>
              <a:spcAft>
                <a:spcPts val="0"/>
              </a:spcAft>
              <a:buSzPts val="1300"/>
              <a:buFont typeface="BenchNine"/>
              <a:buNone/>
              <a:defRPr sz="1733">
                <a:latin typeface="BenchNine"/>
                <a:ea typeface="BenchNine"/>
                <a:cs typeface="BenchNine"/>
                <a:sym typeface="BenchNine"/>
              </a:defRPr>
            </a:lvl2pPr>
            <a:lvl3pPr lvl="2" rtl="0">
              <a:spcBef>
                <a:spcPts val="0"/>
              </a:spcBef>
              <a:spcAft>
                <a:spcPts val="0"/>
              </a:spcAft>
              <a:buSzPts val="1300"/>
              <a:buFont typeface="BenchNine"/>
              <a:buNone/>
              <a:defRPr sz="1733">
                <a:latin typeface="BenchNine"/>
                <a:ea typeface="BenchNine"/>
                <a:cs typeface="BenchNine"/>
                <a:sym typeface="BenchNine"/>
              </a:defRPr>
            </a:lvl3pPr>
            <a:lvl4pPr lvl="3" rtl="0">
              <a:spcBef>
                <a:spcPts val="0"/>
              </a:spcBef>
              <a:spcAft>
                <a:spcPts val="0"/>
              </a:spcAft>
              <a:buSzPts val="1300"/>
              <a:buFont typeface="BenchNine"/>
              <a:buNone/>
              <a:defRPr sz="1733">
                <a:latin typeface="BenchNine"/>
                <a:ea typeface="BenchNine"/>
                <a:cs typeface="BenchNine"/>
                <a:sym typeface="BenchNine"/>
              </a:defRPr>
            </a:lvl4pPr>
            <a:lvl5pPr lvl="4" rtl="0">
              <a:spcBef>
                <a:spcPts val="0"/>
              </a:spcBef>
              <a:spcAft>
                <a:spcPts val="0"/>
              </a:spcAft>
              <a:buSzPts val="1300"/>
              <a:buFont typeface="BenchNine"/>
              <a:buNone/>
              <a:defRPr sz="1733">
                <a:latin typeface="BenchNine"/>
                <a:ea typeface="BenchNine"/>
                <a:cs typeface="BenchNine"/>
                <a:sym typeface="BenchNine"/>
              </a:defRPr>
            </a:lvl5pPr>
            <a:lvl6pPr lvl="5" rtl="0">
              <a:spcBef>
                <a:spcPts val="0"/>
              </a:spcBef>
              <a:spcAft>
                <a:spcPts val="0"/>
              </a:spcAft>
              <a:buSzPts val="1300"/>
              <a:buFont typeface="BenchNine"/>
              <a:buNone/>
              <a:defRPr sz="1733">
                <a:latin typeface="BenchNine"/>
                <a:ea typeface="BenchNine"/>
                <a:cs typeface="BenchNine"/>
                <a:sym typeface="BenchNine"/>
              </a:defRPr>
            </a:lvl6pPr>
            <a:lvl7pPr lvl="6" rtl="0">
              <a:spcBef>
                <a:spcPts val="0"/>
              </a:spcBef>
              <a:spcAft>
                <a:spcPts val="0"/>
              </a:spcAft>
              <a:buSzPts val="1300"/>
              <a:buFont typeface="BenchNine"/>
              <a:buNone/>
              <a:defRPr sz="1733">
                <a:latin typeface="BenchNine"/>
                <a:ea typeface="BenchNine"/>
                <a:cs typeface="BenchNine"/>
                <a:sym typeface="BenchNine"/>
              </a:defRPr>
            </a:lvl7pPr>
            <a:lvl8pPr lvl="7" rtl="0">
              <a:spcBef>
                <a:spcPts val="0"/>
              </a:spcBef>
              <a:spcAft>
                <a:spcPts val="0"/>
              </a:spcAft>
              <a:buSzPts val="1300"/>
              <a:buFont typeface="BenchNine"/>
              <a:buNone/>
              <a:defRPr sz="1733">
                <a:latin typeface="BenchNine"/>
                <a:ea typeface="BenchNine"/>
                <a:cs typeface="BenchNine"/>
                <a:sym typeface="BenchNine"/>
              </a:defRPr>
            </a:lvl8pPr>
            <a:lvl9pPr lvl="8" rtl="0">
              <a:spcBef>
                <a:spcPts val="0"/>
              </a:spcBef>
              <a:spcAft>
                <a:spcPts val="0"/>
              </a:spcAft>
              <a:buSzPts val="1300"/>
              <a:buFont typeface="BenchNine"/>
              <a:buNone/>
              <a:defRPr sz="1733">
                <a:latin typeface="BenchNine"/>
                <a:ea typeface="BenchNine"/>
                <a:cs typeface="BenchNine"/>
                <a:sym typeface="BenchNine"/>
              </a:defRPr>
            </a:lvl9pPr>
          </a:lstStyle>
          <a:p>
            <a:r>
              <a:rPr lang="en-US"/>
              <a:t>Click to edit Master title style</a:t>
            </a:r>
            <a:endParaRPr/>
          </a:p>
        </p:txBody>
      </p:sp>
      <p:sp>
        <p:nvSpPr>
          <p:cNvPr id="133" name="Google Shape;133;p18"/>
          <p:cNvSpPr txBox="1">
            <a:spLocks noGrp="1"/>
          </p:cNvSpPr>
          <p:nvPr>
            <p:ph type="subTitle" idx="1"/>
          </p:nvPr>
        </p:nvSpPr>
        <p:spPr>
          <a:xfrm>
            <a:off x="2871967" y="2275133"/>
            <a:ext cx="6448000" cy="16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solidFill>
                  <a:schemeClr val="dk1"/>
                </a:solidFill>
              </a:defRPr>
            </a:lvl1pPr>
            <a:lvl2pPr lvl="1" algn="ctr" rtl="0">
              <a:lnSpc>
                <a:spcPct val="100000"/>
              </a:lnSpc>
              <a:spcBef>
                <a:spcPts val="2133"/>
              </a:spcBef>
              <a:spcAft>
                <a:spcPts val="0"/>
              </a:spcAft>
              <a:buNone/>
              <a:defRPr sz="2400">
                <a:solidFill>
                  <a:schemeClr val="dk1"/>
                </a:solidFill>
              </a:defRPr>
            </a:lvl2pPr>
            <a:lvl3pPr lvl="2" algn="ctr" rtl="0">
              <a:lnSpc>
                <a:spcPct val="100000"/>
              </a:lnSpc>
              <a:spcBef>
                <a:spcPts val="2133"/>
              </a:spcBef>
              <a:spcAft>
                <a:spcPts val="0"/>
              </a:spcAft>
              <a:buNone/>
              <a:defRPr sz="2400">
                <a:solidFill>
                  <a:schemeClr val="dk1"/>
                </a:solidFill>
              </a:defRPr>
            </a:lvl3pPr>
            <a:lvl4pPr lvl="3" algn="ctr" rtl="0">
              <a:lnSpc>
                <a:spcPct val="100000"/>
              </a:lnSpc>
              <a:spcBef>
                <a:spcPts val="2133"/>
              </a:spcBef>
              <a:spcAft>
                <a:spcPts val="0"/>
              </a:spcAft>
              <a:buNone/>
              <a:defRPr sz="2400">
                <a:solidFill>
                  <a:schemeClr val="dk1"/>
                </a:solidFill>
              </a:defRPr>
            </a:lvl4pPr>
            <a:lvl5pPr lvl="4" algn="ctr" rtl="0">
              <a:lnSpc>
                <a:spcPct val="100000"/>
              </a:lnSpc>
              <a:spcBef>
                <a:spcPts val="2133"/>
              </a:spcBef>
              <a:spcAft>
                <a:spcPts val="0"/>
              </a:spcAft>
              <a:buNone/>
              <a:defRPr sz="2400">
                <a:solidFill>
                  <a:schemeClr val="dk1"/>
                </a:solidFill>
              </a:defRPr>
            </a:lvl5pPr>
            <a:lvl6pPr lvl="5" algn="ctr" rtl="0">
              <a:lnSpc>
                <a:spcPct val="100000"/>
              </a:lnSpc>
              <a:spcBef>
                <a:spcPts val="2133"/>
              </a:spcBef>
              <a:spcAft>
                <a:spcPts val="0"/>
              </a:spcAft>
              <a:buNone/>
              <a:defRPr sz="2400">
                <a:solidFill>
                  <a:schemeClr val="dk1"/>
                </a:solidFill>
              </a:defRPr>
            </a:lvl6pPr>
            <a:lvl7pPr lvl="6" algn="ctr" rtl="0">
              <a:lnSpc>
                <a:spcPct val="100000"/>
              </a:lnSpc>
              <a:spcBef>
                <a:spcPts val="2133"/>
              </a:spcBef>
              <a:spcAft>
                <a:spcPts val="0"/>
              </a:spcAft>
              <a:buNone/>
              <a:defRPr sz="2400">
                <a:solidFill>
                  <a:schemeClr val="dk1"/>
                </a:solidFill>
              </a:defRPr>
            </a:lvl7pPr>
            <a:lvl8pPr lvl="7" algn="ctr" rtl="0">
              <a:lnSpc>
                <a:spcPct val="100000"/>
              </a:lnSpc>
              <a:spcBef>
                <a:spcPts val="2133"/>
              </a:spcBef>
              <a:spcAft>
                <a:spcPts val="0"/>
              </a:spcAft>
              <a:buNone/>
              <a:defRPr sz="2400">
                <a:solidFill>
                  <a:schemeClr val="dk1"/>
                </a:solidFill>
              </a:defRPr>
            </a:lvl8pPr>
            <a:lvl9pPr lvl="8" algn="ctr" rtl="0">
              <a:lnSpc>
                <a:spcPct val="100000"/>
              </a:lnSpc>
              <a:spcBef>
                <a:spcPts val="2133"/>
              </a:spcBef>
              <a:spcAft>
                <a:spcPts val="2133"/>
              </a:spcAft>
              <a:buNone/>
              <a:defRPr sz="2400">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2277124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134"/>
        <p:cNvGrpSpPr/>
        <p:nvPr/>
      </p:nvGrpSpPr>
      <p:grpSpPr>
        <a:xfrm>
          <a:off x="0" y="0"/>
          <a:ext cx="0" cy="0"/>
          <a:chOff x="0" y="0"/>
          <a:chExt cx="0" cy="0"/>
        </a:xfrm>
      </p:grpSpPr>
      <p:sp>
        <p:nvSpPr>
          <p:cNvPr id="135" name="Google Shape;135;p19"/>
          <p:cNvSpPr/>
          <p:nvPr/>
        </p:nvSpPr>
        <p:spPr>
          <a:xfrm>
            <a:off x="133" y="1617567"/>
            <a:ext cx="12192000" cy="52424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9"/>
          <p:cNvSpPr txBox="1">
            <a:spLocks noGrp="1"/>
          </p:cNvSpPr>
          <p:nvPr>
            <p:ph type="subTitle" idx="1"/>
          </p:nvPr>
        </p:nvSpPr>
        <p:spPr>
          <a:xfrm>
            <a:off x="1236033" y="4853700"/>
            <a:ext cx="411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1"/>
                </a:solidFill>
              </a:defRPr>
            </a:lvl1pPr>
            <a:lvl2pPr lvl="1" algn="ctr" rtl="0">
              <a:spcBef>
                <a:spcPts val="2133"/>
              </a:spcBef>
              <a:spcAft>
                <a:spcPts val="0"/>
              </a:spcAft>
              <a:buNone/>
              <a:defRPr sz="2133">
                <a:solidFill>
                  <a:schemeClr val="dk1"/>
                </a:solidFill>
              </a:defRPr>
            </a:lvl2pPr>
            <a:lvl3pPr lvl="2" algn="ctr" rtl="0">
              <a:spcBef>
                <a:spcPts val="2133"/>
              </a:spcBef>
              <a:spcAft>
                <a:spcPts val="0"/>
              </a:spcAft>
              <a:buNone/>
              <a:defRPr sz="2133">
                <a:solidFill>
                  <a:schemeClr val="dk1"/>
                </a:solidFill>
              </a:defRPr>
            </a:lvl3pPr>
            <a:lvl4pPr lvl="3" algn="ctr" rtl="0">
              <a:spcBef>
                <a:spcPts val="2133"/>
              </a:spcBef>
              <a:spcAft>
                <a:spcPts val="0"/>
              </a:spcAft>
              <a:buNone/>
              <a:defRPr sz="2133">
                <a:solidFill>
                  <a:schemeClr val="dk1"/>
                </a:solidFill>
              </a:defRPr>
            </a:lvl4pPr>
            <a:lvl5pPr lvl="4" algn="ctr" rtl="0">
              <a:spcBef>
                <a:spcPts val="2133"/>
              </a:spcBef>
              <a:spcAft>
                <a:spcPts val="0"/>
              </a:spcAft>
              <a:buNone/>
              <a:defRPr sz="2133">
                <a:solidFill>
                  <a:schemeClr val="dk1"/>
                </a:solidFill>
              </a:defRPr>
            </a:lvl5pPr>
            <a:lvl6pPr lvl="5" algn="ctr" rtl="0">
              <a:spcBef>
                <a:spcPts val="2133"/>
              </a:spcBef>
              <a:spcAft>
                <a:spcPts val="0"/>
              </a:spcAft>
              <a:buNone/>
              <a:defRPr sz="2133">
                <a:solidFill>
                  <a:schemeClr val="dk1"/>
                </a:solidFill>
              </a:defRPr>
            </a:lvl6pPr>
            <a:lvl7pPr lvl="6" algn="ctr" rtl="0">
              <a:spcBef>
                <a:spcPts val="2133"/>
              </a:spcBef>
              <a:spcAft>
                <a:spcPts val="0"/>
              </a:spcAft>
              <a:buNone/>
              <a:defRPr sz="2133">
                <a:solidFill>
                  <a:schemeClr val="dk1"/>
                </a:solidFill>
              </a:defRPr>
            </a:lvl7pPr>
            <a:lvl8pPr lvl="7" algn="ctr" rtl="0">
              <a:spcBef>
                <a:spcPts val="2133"/>
              </a:spcBef>
              <a:spcAft>
                <a:spcPts val="0"/>
              </a:spcAft>
              <a:buNone/>
              <a:defRPr sz="2133">
                <a:solidFill>
                  <a:schemeClr val="dk1"/>
                </a:solidFill>
              </a:defRPr>
            </a:lvl8pPr>
            <a:lvl9pPr lvl="8" algn="ctr" rtl="0">
              <a:spcBef>
                <a:spcPts val="2133"/>
              </a:spcBef>
              <a:spcAft>
                <a:spcPts val="2133"/>
              </a:spcAft>
              <a:buNone/>
              <a:defRPr sz="2133">
                <a:solidFill>
                  <a:schemeClr val="dk1"/>
                </a:solidFill>
              </a:defRPr>
            </a:lvl9pPr>
          </a:lstStyle>
          <a:p>
            <a:r>
              <a:rPr lang="en-US"/>
              <a:t>Click to edit Master subtitle style</a:t>
            </a:r>
            <a:endParaRPr/>
          </a:p>
        </p:txBody>
      </p:sp>
      <p:sp>
        <p:nvSpPr>
          <p:cNvPr id="137" name="Google Shape;137;p19"/>
          <p:cNvSpPr txBox="1">
            <a:spLocks noGrp="1"/>
          </p:cNvSpPr>
          <p:nvPr>
            <p:ph type="subTitle" idx="2"/>
          </p:nvPr>
        </p:nvSpPr>
        <p:spPr>
          <a:xfrm>
            <a:off x="6865533" y="4853700"/>
            <a:ext cx="411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1"/>
                </a:solidFill>
              </a:defRPr>
            </a:lvl1pPr>
            <a:lvl2pPr lvl="1" algn="ctr" rtl="0">
              <a:spcBef>
                <a:spcPts val="2133"/>
              </a:spcBef>
              <a:spcAft>
                <a:spcPts val="0"/>
              </a:spcAft>
              <a:buNone/>
              <a:defRPr sz="2133">
                <a:solidFill>
                  <a:schemeClr val="dk1"/>
                </a:solidFill>
              </a:defRPr>
            </a:lvl2pPr>
            <a:lvl3pPr lvl="2" algn="ctr" rtl="0">
              <a:spcBef>
                <a:spcPts val="2133"/>
              </a:spcBef>
              <a:spcAft>
                <a:spcPts val="0"/>
              </a:spcAft>
              <a:buNone/>
              <a:defRPr sz="2133">
                <a:solidFill>
                  <a:schemeClr val="dk1"/>
                </a:solidFill>
              </a:defRPr>
            </a:lvl3pPr>
            <a:lvl4pPr lvl="3" algn="ctr" rtl="0">
              <a:spcBef>
                <a:spcPts val="2133"/>
              </a:spcBef>
              <a:spcAft>
                <a:spcPts val="0"/>
              </a:spcAft>
              <a:buNone/>
              <a:defRPr sz="2133">
                <a:solidFill>
                  <a:schemeClr val="dk1"/>
                </a:solidFill>
              </a:defRPr>
            </a:lvl4pPr>
            <a:lvl5pPr lvl="4" algn="ctr" rtl="0">
              <a:spcBef>
                <a:spcPts val="2133"/>
              </a:spcBef>
              <a:spcAft>
                <a:spcPts val="0"/>
              </a:spcAft>
              <a:buNone/>
              <a:defRPr sz="2133">
                <a:solidFill>
                  <a:schemeClr val="dk1"/>
                </a:solidFill>
              </a:defRPr>
            </a:lvl5pPr>
            <a:lvl6pPr lvl="5" algn="ctr" rtl="0">
              <a:spcBef>
                <a:spcPts val="2133"/>
              </a:spcBef>
              <a:spcAft>
                <a:spcPts val="0"/>
              </a:spcAft>
              <a:buNone/>
              <a:defRPr sz="2133">
                <a:solidFill>
                  <a:schemeClr val="dk1"/>
                </a:solidFill>
              </a:defRPr>
            </a:lvl6pPr>
            <a:lvl7pPr lvl="6" algn="ctr" rtl="0">
              <a:spcBef>
                <a:spcPts val="2133"/>
              </a:spcBef>
              <a:spcAft>
                <a:spcPts val="0"/>
              </a:spcAft>
              <a:buNone/>
              <a:defRPr sz="2133">
                <a:solidFill>
                  <a:schemeClr val="dk1"/>
                </a:solidFill>
              </a:defRPr>
            </a:lvl7pPr>
            <a:lvl8pPr lvl="7" algn="ctr" rtl="0">
              <a:spcBef>
                <a:spcPts val="2133"/>
              </a:spcBef>
              <a:spcAft>
                <a:spcPts val="0"/>
              </a:spcAft>
              <a:buNone/>
              <a:defRPr sz="2133">
                <a:solidFill>
                  <a:schemeClr val="dk1"/>
                </a:solidFill>
              </a:defRPr>
            </a:lvl8pPr>
            <a:lvl9pPr lvl="8" algn="ctr" rtl="0">
              <a:spcBef>
                <a:spcPts val="2133"/>
              </a:spcBef>
              <a:spcAft>
                <a:spcPts val="2133"/>
              </a:spcAft>
              <a:buNone/>
              <a:defRPr sz="2133">
                <a:solidFill>
                  <a:schemeClr val="dk1"/>
                </a:solidFill>
              </a:defRPr>
            </a:lvl9pPr>
          </a:lstStyle>
          <a:p>
            <a:r>
              <a:rPr lang="en-US"/>
              <a:t>Click to edit Master subtitle style</a:t>
            </a:r>
            <a:endParaRPr/>
          </a:p>
        </p:txBody>
      </p:sp>
      <p:sp>
        <p:nvSpPr>
          <p:cNvPr id="138" name="Google Shape;138;p19"/>
          <p:cNvSpPr txBox="1">
            <a:spLocks noGrp="1"/>
          </p:cNvSpPr>
          <p:nvPr>
            <p:ph type="title" hasCustomPrompt="1"/>
          </p:nvPr>
        </p:nvSpPr>
        <p:spPr>
          <a:xfrm>
            <a:off x="2270833" y="2740433"/>
            <a:ext cx="2044000" cy="9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r>
              <a:t>xx%</a:t>
            </a:r>
          </a:p>
        </p:txBody>
      </p:sp>
      <p:sp>
        <p:nvSpPr>
          <p:cNvPr id="139" name="Google Shape;139;p19"/>
          <p:cNvSpPr txBox="1">
            <a:spLocks noGrp="1"/>
          </p:cNvSpPr>
          <p:nvPr>
            <p:ph type="title" idx="3" hasCustomPrompt="1"/>
          </p:nvPr>
        </p:nvSpPr>
        <p:spPr>
          <a:xfrm>
            <a:off x="7900333" y="2740433"/>
            <a:ext cx="2044000" cy="9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r>
              <a:t>xx%</a:t>
            </a:r>
          </a:p>
        </p:txBody>
      </p:sp>
      <p:sp>
        <p:nvSpPr>
          <p:cNvPr id="140" name="Google Shape;140;p19"/>
          <p:cNvSpPr txBox="1">
            <a:spLocks noGrp="1"/>
          </p:cNvSpPr>
          <p:nvPr>
            <p:ph type="title" idx="4"/>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41" name="Google Shape;141;p19"/>
          <p:cNvSpPr txBox="1">
            <a:spLocks noGrp="1"/>
          </p:cNvSpPr>
          <p:nvPr>
            <p:ph type="subTitle" idx="5"/>
          </p:nvPr>
        </p:nvSpPr>
        <p:spPr>
          <a:xfrm>
            <a:off x="1236033" y="4125996"/>
            <a:ext cx="4113600" cy="673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solidFill>
                  <a:schemeClr val="dk1"/>
                </a:solidFill>
                <a:latin typeface="Josefin Sans SemiBold"/>
                <a:ea typeface="Josefin Sans SemiBold"/>
                <a:cs typeface="Josefin Sans SemiBold"/>
                <a:sym typeface="Josefin Sans SemiBold"/>
              </a:defRPr>
            </a:lvl1pPr>
            <a:lvl2pPr lvl="1"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2pPr>
            <a:lvl3pPr lvl="2"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3pPr>
            <a:lvl4pPr lvl="3"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4pPr>
            <a:lvl5pPr lvl="4"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5pPr>
            <a:lvl6pPr lvl="5"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6pPr>
            <a:lvl7pPr lvl="6"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7pPr>
            <a:lvl8pPr lvl="7"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8pPr>
            <a:lvl9pPr lvl="8" algn="ctr" rtl="0">
              <a:spcBef>
                <a:spcPts val="2133"/>
              </a:spcBef>
              <a:spcAft>
                <a:spcPts val="2133"/>
              </a:spcAft>
              <a:buNone/>
              <a:defRPr sz="2400">
                <a:solidFill>
                  <a:schemeClr val="dk1"/>
                </a:solidFill>
                <a:latin typeface="Josefin Sans SemiBold"/>
                <a:ea typeface="Josefin Sans SemiBold"/>
                <a:cs typeface="Josefin Sans SemiBold"/>
                <a:sym typeface="Josefin Sans SemiBold"/>
              </a:defRPr>
            </a:lvl9pPr>
          </a:lstStyle>
          <a:p>
            <a:r>
              <a:rPr lang="en-US"/>
              <a:t>Click to edit Master subtitle style</a:t>
            </a:r>
            <a:endParaRPr/>
          </a:p>
        </p:txBody>
      </p:sp>
      <p:sp>
        <p:nvSpPr>
          <p:cNvPr id="142" name="Google Shape;142;p19"/>
          <p:cNvSpPr txBox="1">
            <a:spLocks noGrp="1"/>
          </p:cNvSpPr>
          <p:nvPr>
            <p:ph type="subTitle" idx="6"/>
          </p:nvPr>
        </p:nvSpPr>
        <p:spPr>
          <a:xfrm>
            <a:off x="6865533" y="4125999"/>
            <a:ext cx="4113600" cy="673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solidFill>
                  <a:schemeClr val="dk1"/>
                </a:solidFill>
                <a:latin typeface="Josefin Sans SemiBold"/>
                <a:ea typeface="Josefin Sans SemiBold"/>
                <a:cs typeface="Josefin Sans SemiBold"/>
                <a:sym typeface="Josefin Sans SemiBold"/>
              </a:defRPr>
            </a:lvl1pPr>
            <a:lvl2pPr lvl="1"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2pPr>
            <a:lvl3pPr lvl="2"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3pPr>
            <a:lvl4pPr lvl="3"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4pPr>
            <a:lvl5pPr lvl="4"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5pPr>
            <a:lvl6pPr lvl="5"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6pPr>
            <a:lvl7pPr lvl="6"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7pPr>
            <a:lvl8pPr lvl="7" algn="ctr" rtl="0">
              <a:spcBef>
                <a:spcPts val="2133"/>
              </a:spcBef>
              <a:spcAft>
                <a:spcPts val="0"/>
              </a:spcAft>
              <a:buNone/>
              <a:defRPr sz="2400">
                <a:solidFill>
                  <a:schemeClr val="dk1"/>
                </a:solidFill>
                <a:latin typeface="Josefin Sans SemiBold"/>
                <a:ea typeface="Josefin Sans SemiBold"/>
                <a:cs typeface="Josefin Sans SemiBold"/>
                <a:sym typeface="Josefin Sans SemiBold"/>
              </a:defRPr>
            </a:lvl8pPr>
            <a:lvl9pPr lvl="8" algn="ctr" rtl="0">
              <a:spcBef>
                <a:spcPts val="2133"/>
              </a:spcBef>
              <a:spcAft>
                <a:spcPts val="2133"/>
              </a:spcAft>
              <a:buNone/>
              <a:defRPr sz="2400">
                <a:solidFill>
                  <a:schemeClr val="dk1"/>
                </a:solidFill>
                <a:latin typeface="Josefin Sans SemiBold"/>
                <a:ea typeface="Josefin Sans SemiBold"/>
                <a:cs typeface="Josefin Sans SemiBold"/>
                <a:sym typeface="Josefin Sans SemiBold"/>
              </a:defRPr>
            </a:lvl9pPr>
          </a:lstStyle>
          <a:p>
            <a:r>
              <a:rPr lang="en-US"/>
              <a:t>Click to edit Master subtitle style</a:t>
            </a:r>
            <a:endParaRPr/>
          </a:p>
        </p:txBody>
      </p:sp>
    </p:spTree>
    <p:extLst>
      <p:ext uri="{BB962C8B-B14F-4D97-AF65-F5344CB8AC3E}">
        <p14:creationId xmlns:p14="http://schemas.microsoft.com/office/powerpoint/2010/main" val="384646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dk1"/>
        </a:solidFill>
        <a:effectLst/>
      </p:bgPr>
    </p:bg>
    <p:spTree>
      <p:nvGrpSpPr>
        <p:cNvPr id="1" name="Shape 143"/>
        <p:cNvGrpSpPr/>
        <p:nvPr/>
      </p:nvGrpSpPr>
      <p:grpSpPr>
        <a:xfrm>
          <a:off x="0" y="0"/>
          <a:ext cx="0" cy="0"/>
          <a:chOff x="0" y="0"/>
          <a:chExt cx="0" cy="0"/>
        </a:xfrm>
      </p:grpSpPr>
      <p:sp>
        <p:nvSpPr>
          <p:cNvPr id="144" name="Google Shape;144;p20"/>
          <p:cNvSpPr/>
          <p:nvPr/>
        </p:nvSpPr>
        <p:spPr>
          <a:xfrm>
            <a:off x="133" y="1617567"/>
            <a:ext cx="12192000" cy="52424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20"/>
          <p:cNvSpPr txBox="1">
            <a:spLocks noGrp="1"/>
          </p:cNvSpPr>
          <p:nvPr>
            <p:ph type="title"/>
          </p:nvPr>
        </p:nvSpPr>
        <p:spPr>
          <a:xfrm>
            <a:off x="960084" y="2612467"/>
            <a:ext cx="30016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400" i="0">
                <a:latin typeface="Josefin Sans SemiBold"/>
                <a:ea typeface="Josefin Sans SemiBold"/>
                <a:cs typeface="Josefin Sans SemiBold"/>
                <a:sym typeface="Josefin Sans SemiBold"/>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46" name="Google Shape;146;p20"/>
          <p:cNvSpPr txBox="1">
            <a:spLocks noGrp="1"/>
          </p:cNvSpPr>
          <p:nvPr>
            <p:ph type="subTitle" idx="1"/>
          </p:nvPr>
        </p:nvSpPr>
        <p:spPr>
          <a:xfrm>
            <a:off x="960100" y="3027605"/>
            <a:ext cx="300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47" name="Google Shape;147;p20"/>
          <p:cNvSpPr txBox="1">
            <a:spLocks noGrp="1"/>
          </p:cNvSpPr>
          <p:nvPr>
            <p:ph type="title" idx="2"/>
          </p:nvPr>
        </p:nvSpPr>
        <p:spPr>
          <a:xfrm>
            <a:off x="8230517" y="2612467"/>
            <a:ext cx="30016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400" i="0">
                <a:latin typeface="Josefin Sans SemiBold"/>
                <a:ea typeface="Josefin Sans SemiBold"/>
                <a:cs typeface="Josefin Sans SemiBold"/>
                <a:sym typeface="Josefin Sans SemiBold"/>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48" name="Google Shape;148;p20"/>
          <p:cNvSpPr txBox="1">
            <a:spLocks noGrp="1"/>
          </p:cNvSpPr>
          <p:nvPr>
            <p:ph type="subTitle" idx="3"/>
          </p:nvPr>
        </p:nvSpPr>
        <p:spPr>
          <a:xfrm>
            <a:off x="8230517" y="3027605"/>
            <a:ext cx="300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49" name="Google Shape;149;p20"/>
          <p:cNvSpPr txBox="1">
            <a:spLocks noGrp="1"/>
          </p:cNvSpPr>
          <p:nvPr>
            <p:ph type="title" idx="4"/>
          </p:nvPr>
        </p:nvSpPr>
        <p:spPr>
          <a:xfrm>
            <a:off x="4595351" y="4684549"/>
            <a:ext cx="30016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400" i="0">
                <a:latin typeface="Josefin Sans SemiBold"/>
                <a:ea typeface="Josefin Sans SemiBold"/>
                <a:cs typeface="Josefin Sans SemiBold"/>
                <a:sym typeface="Josefin Sans SemiBold"/>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50" name="Google Shape;150;p20"/>
          <p:cNvSpPr txBox="1">
            <a:spLocks noGrp="1"/>
          </p:cNvSpPr>
          <p:nvPr>
            <p:ph type="subTitle" idx="5"/>
          </p:nvPr>
        </p:nvSpPr>
        <p:spPr>
          <a:xfrm>
            <a:off x="4595349" y="5097787"/>
            <a:ext cx="300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51" name="Google Shape;151;p20"/>
          <p:cNvSpPr txBox="1">
            <a:spLocks noGrp="1"/>
          </p:cNvSpPr>
          <p:nvPr>
            <p:ph type="title" idx="6"/>
          </p:nvPr>
        </p:nvSpPr>
        <p:spPr>
          <a:xfrm>
            <a:off x="4595351" y="2612467"/>
            <a:ext cx="30016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400" i="0">
                <a:latin typeface="Josefin Sans SemiBold"/>
                <a:ea typeface="Josefin Sans SemiBold"/>
                <a:cs typeface="Josefin Sans SemiBold"/>
                <a:sym typeface="Josefin Sans SemiBold"/>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52" name="Google Shape;152;p20"/>
          <p:cNvSpPr txBox="1">
            <a:spLocks noGrp="1"/>
          </p:cNvSpPr>
          <p:nvPr>
            <p:ph type="subTitle" idx="7"/>
          </p:nvPr>
        </p:nvSpPr>
        <p:spPr>
          <a:xfrm>
            <a:off x="4595351" y="3027605"/>
            <a:ext cx="300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53" name="Google Shape;153;p20"/>
          <p:cNvSpPr txBox="1">
            <a:spLocks noGrp="1"/>
          </p:cNvSpPr>
          <p:nvPr>
            <p:ph type="title" idx="8"/>
          </p:nvPr>
        </p:nvSpPr>
        <p:spPr>
          <a:xfrm>
            <a:off x="960084" y="4684549"/>
            <a:ext cx="30016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400" i="0">
                <a:latin typeface="Josefin Sans SemiBold"/>
                <a:ea typeface="Josefin Sans SemiBold"/>
                <a:cs typeface="Josefin Sans SemiBold"/>
                <a:sym typeface="Josefin Sans SemiBold"/>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54" name="Google Shape;154;p20"/>
          <p:cNvSpPr txBox="1">
            <a:spLocks noGrp="1"/>
          </p:cNvSpPr>
          <p:nvPr>
            <p:ph type="subTitle" idx="9"/>
          </p:nvPr>
        </p:nvSpPr>
        <p:spPr>
          <a:xfrm>
            <a:off x="960100" y="5097787"/>
            <a:ext cx="300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55" name="Google Shape;155;p20"/>
          <p:cNvSpPr txBox="1">
            <a:spLocks noGrp="1"/>
          </p:cNvSpPr>
          <p:nvPr>
            <p:ph type="title" idx="13"/>
          </p:nvPr>
        </p:nvSpPr>
        <p:spPr>
          <a:xfrm>
            <a:off x="8114500" y="4684567"/>
            <a:ext cx="32336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400" i="0">
                <a:latin typeface="Josefin Sans SemiBold"/>
                <a:ea typeface="Josefin Sans SemiBold"/>
                <a:cs typeface="Josefin Sans SemiBold"/>
                <a:sym typeface="Josefin Sans SemiBold"/>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56" name="Google Shape;156;p20"/>
          <p:cNvSpPr txBox="1">
            <a:spLocks noGrp="1"/>
          </p:cNvSpPr>
          <p:nvPr>
            <p:ph type="subTitle" idx="14"/>
          </p:nvPr>
        </p:nvSpPr>
        <p:spPr>
          <a:xfrm>
            <a:off x="8230517" y="5097787"/>
            <a:ext cx="300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chemeClr val="dk1"/>
                </a:solidFill>
              </a:defRPr>
            </a:lvl1pPr>
            <a:lvl2pPr lvl="1" algn="ctr" rtl="0">
              <a:lnSpc>
                <a:spcPct val="100000"/>
              </a:lnSpc>
              <a:spcBef>
                <a:spcPts val="2133"/>
              </a:spcBef>
              <a:spcAft>
                <a:spcPts val="0"/>
              </a:spcAft>
              <a:buNone/>
              <a:defRPr sz="2133">
                <a:solidFill>
                  <a:schemeClr val="dk1"/>
                </a:solidFill>
              </a:defRPr>
            </a:lvl2pPr>
            <a:lvl3pPr lvl="2" algn="ctr" rtl="0">
              <a:lnSpc>
                <a:spcPct val="100000"/>
              </a:lnSpc>
              <a:spcBef>
                <a:spcPts val="2133"/>
              </a:spcBef>
              <a:spcAft>
                <a:spcPts val="0"/>
              </a:spcAft>
              <a:buNone/>
              <a:defRPr sz="2133">
                <a:solidFill>
                  <a:schemeClr val="dk1"/>
                </a:solidFill>
              </a:defRPr>
            </a:lvl3pPr>
            <a:lvl4pPr lvl="3" algn="ctr" rtl="0">
              <a:lnSpc>
                <a:spcPct val="100000"/>
              </a:lnSpc>
              <a:spcBef>
                <a:spcPts val="2133"/>
              </a:spcBef>
              <a:spcAft>
                <a:spcPts val="0"/>
              </a:spcAft>
              <a:buNone/>
              <a:defRPr sz="2133">
                <a:solidFill>
                  <a:schemeClr val="dk1"/>
                </a:solidFill>
              </a:defRPr>
            </a:lvl4pPr>
            <a:lvl5pPr lvl="4" algn="ctr" rtl="0">
              <a:lnSpc>
                <a:spcPct val="100000"/>
              </a:lnSpc>
              <a:spcBef>
                <a:spcPts val="2133"/>
              </a:spcBef>
              <a:spcAft>
                <a:spcPts val="0"/>
              </a:spcAft>
              <a:buNone/>
              <a:defRPr sz="2133">
                <a:solidFill>
                  <a:schemeClr val="dk1"/>
                </a:solidFill>
              </a:defRPr>
            </a:lvl5pPr>
            <a:lvl6pPr lvl="5" algn="ctr" rtl="0">
              <a:lnSpc>
                <a:spcPct val="100000"/>
              </a:lnSpc>
              <a:spcBef>
                <a:spcPts val="2133"/>
              </a:spcBef>
              <a:spcAft>
                <a:spcPts val="0"/>
              </a:spcAft>
              <a:buNone/>
              <a:defRPr sz="2133">
                <a:solidFill>
                  <a:schemeClr val="dk1"/>
                </a:solidFill>
              </a:defRPr>
            </a:lvl6pPr>
            <a:lvl7pPr lvl="6" algn="ctr" rtl="0">
              <a:lnSpc>
                <a:spcPct val="100000"/>
              </a:lnSpc>
              <a:spcBef>
                <a:spcPts val="2133"/>
              </a:spcBef>
              <a:spcAft>
                <a:spcPts val="0"/>
              </a:spcAft>
              <a:buNone/>
              <a:defRPr sz="2133">
                <a:solidFill>
                  <a:schemeClr val="dk1"/>
                </a:solidFill>
              </a:defRPr>
            </a:lvl7pPr>
            <a:lvl8pPr lvl="7" algn="ctr" rtl="0">
              <a:lnSpc>
                <a:spcPct val="100000"/>
              </a:lnSpc>
              <a:spcBef>
                <a:spcPts val="2133"/>
              </a:spcBef>
              <a:spcAft>
                <a:spcPts val="0"/>
              </a:spcAft>
              <a:buNone/>
              <a:defRPr sz="2133">
                <a:solidFill>
                  <a:schemeClr val="dk1"/>
                </a:solidFill>
              </a:defRPr>
            </a:lvl8pPr>
            <a:lvl9pPr lvl="8" algn="ctr" rtl="0">
              <a:lnSpc>
                <a:spcPct val="100000"/>
              </a:lnSpc>
              <a:spcBef>
                <a:spcPts val="2133"/>
              </a:spcBef>
              <a:spcAft>
                <a:spcPts val="2133"/>
              </a:spcAft>
              <a:buNone/>
              <a:defRPr sz="2133">
                <a:solidFill>
                  <a:schemeClr val="dk1"/>
                </a:solidFill>
              </a:defRPr>
            </a:lvl9pPr>
          </a:lstStyle>
          <a:p>
            <a:r>
              <a:rPr lang="en-US"/>
              <a:t>Click to edit Master subtitle style</a:t>
            </a:r>
            <a:endParaRPr/>
          </a:p>
        </p:txBody>
      </p:sp>
      <p:sp>
        <p:nvSpPr>
          <p:cNvPr id="157" name="Google Shape;157;p20"/>
          <p:cNvSpPr txBox="1">
            <a:spLocks noGrp="1"/>
          </p:cNvSpPr>
          <p:nvPr>
            <p:ph type="title" idx="15"/>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24664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6"/>
        <p:cNvGrpSpPr/>
        <p:nvPr/>
      </p:nvGrpSpPr>
      <p:grpSpPr>
        <a:xfrm>
          <a:off x="0" y="0"/>
          <a:ext cx="0" cy="0"/>
          <a:chOff x="0" y="0"/>
          <a:chExt cx="0" cy="0"/>
        </a:xfrm>
      </p:grpSpPr>
      <p:sp>
        <p:nvSpPr>
          <p:cNvPr id="17" name="Google Shape;17;p3"/>
          <p:cNvSpPr/>
          <p:nvPr/>
        </p:nvSpPr>
        <p:spPr>
          <a:xfrm>
            <a:off x="3587967" y="600"/>
            <a:ext cx="7639200" cy="46460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0" y="600"/>
            <a:ext cx="5353200" cy="464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0" y="600"/>
            <a:ext cx="5353200" cy="464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txBox="1">
            <a:spLocks noGrp="1"/>
          </p:cNvSpPr>
          <p:nvPr>
            <p:ph type="title"/>
          </p:nvPr>
        </p:nvSpPr>
        <p:spPr>
          <a:xfrm>
            <a:off x="965000" y="2426284"/>
            <a:ext cx="3423200" cy="1794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solidFill>
                  <a:schemeClr val="dk1"/>
                </a:solidFill>
                <a:latin typeface="Josefin Sans SemiBold"/>
                <a:ea typeface="Josefin Sans SemiBold"/>
                <a:cs typeface="Josefin Sans SemiBold"/>
                <a:sym typeface="Josefin Sans SemiBold"/>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1" name="Google Shape;21;p3"/>
          <p:cNvSpPr txBox="1">
            <a:spLocks noGrp="1"/>
          </p:cNvSpPr>
          <p:nvPr>
            <p:ph type="subTitle" idx="1"/>
          </p:nvPr>
        </p:nvSpPr>
        <p:spPr>
          <a:xfrm>
            <a:off x="5461867" y="5606605"/>
            <a:ext cx="5765200" cy="50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2" name="Google Shape;22;p3"/>
          <p:cNvSpPr txBox="1">
            <a:spLocks noGrp="1"/>
          </p:cNvSpPr>
          <p:nvPr>
            <p:ph type="title" idx="2" hasCustomPrompt="1"/>
          </p:nvPr>
        </p:nvSpPr>
        <p:spPr>
          <a:xfrm>
            <a:off x="965000" y="4918189"/>
            <a:ext cx="2794800" cy="13396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9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794486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158"/>
        <p:cNvGrpSpPr/>
        <p:nvPr/>
      </p:nvGrpSpPr>
      <p:grpSpPr>
        <a:xfrm>
          <a:off x="0" y="0"/>
          <a:ext cx="0" cy="0"/>
          <a:chOff x="0" y="0"/>
          <a:chExt cx="0" cy="0"/>
        </a:xfrm>
      </p:grpSpPr>
      <p:sp>
        <p:nvSpPr>
          <p:cNvPr id="159" name="Google Shape;159;p21"/>
          <p:cNvSpPr/>
          <p:nvPr/>
        </p:nvSpPr>
        <p:spPr>
          <a:xfrm>
            <a:off x="953500" y="724333"/>
            <a:ext cx="11238400" cy="61356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1"/>
          <p:cNvSpPr txBox="1">
            <a:spLocks noGrp="1"/>
          </p:cNvSpPr>
          <p:nvPr>
            <p:ph type="ctrTitle"/>
          </p:nvPr>
        </p:nvSpPr>
        <p:spPr>
          <a:xfrm>
            <a:off x="5867200" y="1586000"/>
            <a:ext cx="5360000" cy="122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5200"/>
              <a:buNone/>
              <a:defRPr sz="6400">
                <a:solidFill>
                  <a:schemeClr val="dk1"/>
                </a:solidFill>
              </a:defRPr>
            </a:lvl1pPr>
            <a:lvl2pPr lvl="1" algn="r" rtl="0">
              <a:spcBef>
                <a:spcPts val="0"/>
              </a:spcBef>
              <a:spcAft>
                <a:spcPts val="0"/>
              </a:spcAft>
              <a:buClr>
                <a:schemeClr val="dk1"/>
              </a:buClr>
              <a:buSzPts val="5200"/>
              <a:buNone/>
              <a:defRPr sz="6933">
                <a:solidFill>
                  <a:schemeClr val="dk1"/>
                </a:solidFill>
              </a:defRPr>
            </a:lvl2pPr>
            <a:lvl3pPr lvl="2" algn="r" rtl="0">
              <a:spcBef>
                <a:spcPts val="0"/>
              </a:spcBef>
              <a:spcAft>
                <a:spcPts val="0"/>
              </a:spcAft>
              <a:buClr>
                <a:schemeClr val="dk1"/>
              </a:buClr>
              <a:buSzPts val="5200"/>
              <a:buNone/>
              <a:defRPr sz="6933">
                <a:solidFill>
                  <a:schemeClr val="dk1"/>
                </a:solidFill>
              </a:defRPr>
            </a:lvl3pPr>
            <a:lvl4pPr lvl="3" algn="r" rtl="0">
              <a:spcBef>
                <a:spcPts val="0"/>
              </a:spcBef>
              <a:spcAft>
                <a:spcPts val="0"/>
              </a:spcAft>
              <a:buClr>
                <a:schemeClr val="dk1"/>
              </a:buClr>
              <a:buSzPts val="5200"/>
              <a:buNone/>
              <a:defRPr sz="6933">
                <a:solidFill>
                  <a:schemeClr val="dk1"/>
                </a:solidFill>
              </a:defRPr>
            </a:lvl4pPr>
            <a:lvl5pPr lvl="4" algn="r" rtl="0">
              <a:spcBef>
                <a:spcPts val="0"/>
              </a:spcBef>
              <a:spcAft>
                <a:spcPts val="0"/>
              </a:spcAft>
              <a:buClr>
                <a:schemeClr val="dk1"/>
              </a:buClr>
              <a:buSzPts val="5200"/>
              <a:buNone/>
              <a:defRPr sz="6933">
                <a:solidFill>
                  <a:schemeClr val="dk1"/>
                </a:solidFill>
              </a:defRPr>
            </a:lvl5pPr>
            <a:lvl6pPr lvl="5" algn="r" rtl="0">
              <a:spcBef>
                <a:spcPts val="0"/>
              </a:spcBef>
              <a:spcAft>
                <a:spcPts val="0"/>
              </a:spcAft>
              <a:buClr>
                <a:schemeClr val="dk1"/>
              </a:buClr>
              <a:buSzPts val="5200"/>
              <a:buNone/>
              <a:defRPr sz="6933">
                <a:solidFill>
                  <a:schemeClr val="dk1"/>
                </a:solidFill>
              </a:defRPr>
            </a:lvl6pPr>
            <a:lvl7pPr lvl="6" algn="r" rtl="0">
              <a:spcBef>
                <a:spcPts val="0"/>
              </a:spcBef>
              <a:spcAft>
                <a:spcPts val="0"/>
              </a:spcAft>
              <a:buClr>
                <a:schemeClr val="dk1"/>
              </a:buClr>
              <a:buSzPts val="5200"/>
              <a:buNone/>
              <a:defRPr sz="6933">
                <a:solidFill>
                  <a:schemeClr val="dk1"/>
                </a:solidFill>
              </a:defRPr>
            </a:lvl7pPr>
            <a:lvl8pPr lvl="7" algn="r" rtl="0">
              <a:spcBef>
                <a:spcPts val="0"/>
              </a:spcBef>
              <a:spcAft>
                <a:spcPts val="0"/>
              </a:spcAft>
              <a:buClr>
                <a:schemeClr val="dk1"/>
              </a:buClr>
              <a:buSzPts val="5200"/>
              <a:buNone/>
              <a:defRPr sz="6933">
                <a:solidFill>
                  <a:schemeClr val="dk1"/>
                </a:solidFill>
              </a:defRPr>
            </a:lvl8pPr>
            <a:lvl9pPr lvl="8" algn="r" rtl="0">
              <a:spcBef>
                <a:spcPts val="0"/>
              </a:spcBef>
              <a:spcAft>
                <a:spcPts val="0"/>
              </a:spcAft>
              <a:buClr>
                <a:schemeClr val="dk1"/>
              </a:buClr>
              <a:buSzPts val="5200"/>
              <a:buNone/>
              <a:defRPr sz="6933">
                <a:solidFill>
                  <a:schemeClr val="dk1"/>
                </a:solidFill>
              </a:defRPr>
            </a:lvl9pPr>
          </a:lstStyle>
          <a:p>
            <a:r>
              <a:rPr lang="en-US"/>
              <a:t>Click to edit Master title style</a:t>
            </a:r>
            <a:endParaRPr/>
          </a:p>
        </p:txBody>
      </p:sp>
      <p:sp>
        <p:nvSpPr>
          <p:cNvPr id="161" name="Google Shape;161;p21"/>
          <p:cNvSpPr txBox="1">
            <a:spLocks noGrp="1"/>
          </p:cNvSpPr>
          <p:nvPr>
            <p:ph type="subTitle" idx="1"/>
          </p:nvPr>
        </p:nvSpPr>
        <p:spPr>
          <a:xfrm>
            <a:off x="5867200" y="3166500"/>
            <a:ext cx="53600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800"/>
              <a:buNone/>
              <a:defRPr sz="1867">
                <a:solidFill>
                  <a:schemeClr val="dk1"/>
                </a:solidFill>
              </a:defRPr>
            </a:lvl1pPr>
            <a:lvl2pPr lvl="1" algn="r" rtl="0">
              <a:lnSpc>
                <a:spcPct val="100000"/>
              </a:lnSpc>
              <a:spcBef>
                <a:spcPts val="0"/>
              </a:spcBef>
              <a:spcAft>
                <a:spcPts val="0"/>
              </a:spcAft>
              <a:buClr>
                <a:schemeClr val="dk1"/>
              </a:buClr>
              <a:buSzPts val="2800"/>
              <a:buNone/>
              <a:defRPr sz="3733">
                <a:solidFill>
                  <a:schemeClr val="dk1"/>
                </a:solidFill>
              </a:defRPr>
            </a:lvl2pPr>
            <a:lvl3pPr lvl="2" algn="r" rtl="0">
              <a:lnSpc>
                <a:spcPct val="100000"/>
              </a:lnSpc>
              <a:spcBef>
                <a:spcPts val="0"/>
              </a:spcBef>
              <a:spcAft>
                <a:spcPts val="0"/>
              </a:spcAft>
              <a:buClr>
                <a:schemeClr val="dk1"/>
              </a:buClr>
              <a:buSzPts val="2800"/>
              <a:buNone/>
              <a:defRPr sz="3733">
                <a:solidFill>
                  <a:schemeClr val="dk1"/>
                </a:solidFill>
              </a:defRPr>
            </a:lvl3pPr>
            <a:lvl4pPr lvl="3" algn="r" rtl="0">
              <a:lnSpc>
                <a:spcPct val="100000"/>
              </a:lnSpc>
              <a:spcBef>
                <a:spcPts val="0"/>
              </a:spcBef>
              <a:spcAft>
                <a:spcPts val="0"/>
              </a:spcAft>
              <a:buClr>
                <a:schemeClr val="dk1"/>
              </a:buClr>
              <a:buSzPts val="2800"/>
              <a:buNone/>
              <a:defRPr sz="3733">
                <a:solidFill>
                  <a:schemeClr val="dk1"/>
                </a:solidFill>
              </a:defRPr>
            </a:lvl4pPr>
            <a:lvl5pPr lvl="4" algn="r" rtl="0">
              <a:lnSpc>
                <a:spcPct val="100000"/>
              </a:lnSpc>
              <a:spcBef>
                <a:spcPts val="0"/>
              </a:spcBef>
              <a:spcAft>
                <a:spcPts val="0"/>
              </a:spcAft>
              <a:buClr>
                <a:schemeClr val="dk1"/>
              </a:buClr>
              <a:buSzPts val="2800"/>
              <a:buNone/>
              <a:defRPr sz="3733">
                <a:solidFill>
                  <a:schemeClr val="dk1"/>
                </a:solidFill>
              </a:defRPr>
            </a:lvl5pPr>
            <a:lvl6pPr lvl="5" algn="r" rtl="0">
              <a:lnSpc>
                <a:spcPct val="100000"/>
              </a:lnSpc>
              <a:spcBef>
                <a:spcPts val="0"/>
              </a:spcBef>
              <a:spcAft>
                <a:spcPts val="0"/>
              </a:spcAft>
              <a:buClr>
                <a:schemeClr val="dk1"/>
              </a:buClr>
              <a:buSzPts val="2800"/>
              <a:buNone/>
              <a:defRPr sz="3733">
                <a:solidFill>
                  <a:schemeClr val="dk1"/>
                </a:solidFill>
              </a:defRPr>
            </a:lvl6pPr>
            <a:lvl7pPr lvl="6" algn="r" rtl="0">
              <a:lnSpc>
                <a:spcPct val="100000"/>
              </a:lnSpc>
              <a:spcBef>
                <a:spcPts val="0"/>
              </a:spcBef>
              <a:spcAft>
                <a:spcPts val="0"/>
              </a:spcAft>
              <a:buClr>
                <a:schemeClr val="dk1"/>
              </a:buClr>
              <a:buSzPts val="2800"/>
              <a:buNone/>
              <a:defRPr sz="3733">
                <a:solidFill>
                  <a:schemeClr val="dk1"/>
                </a:solidFill>
              </a:defRPr>
            </a:lvl7pPr>
            <a:lvl8pPr lvl="7" algn="r" rtl="0">
              <a:lnSpc>
                <a:spcPct val="100000"/>
              </a:lnSpc>
              <a:spcBef>
                <a:spcPts val="0"/>
              </a:spcBef>
              <a:spcAft>
                <a:spcPts val="0"/>
              </a:spcAft>
              <a:buClr>
                <a:schemeClr val="dk1"/>
              </a:buClr>
              <a:buSzPts val="2800"/>
              <a:buNone/>
              <a:defRPr sz="3733">
                <a:solidFill>
                  <a:schemeClr val="dk1"/>
                </a:solidFill>
              </a:defRPr>
            </a:lvl8pPr>
            <a:lvl9pPr lvl="8" algn="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162" name="Google Shape;162;p21"/>
          <p:cNvSpPr txBox="1"/>
          <p:nvPr/>
        </p:nvSpPr>
        <p:spPr>
          <a:xfrm>
            <a:off x="6537200" y="5061967"/>
            <a:ext cx="4690000" cy="7592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lang="en" sz="1200">
                <a:solidFill>
                  <a:schemeClr val="dk1"/>
                </a:solidFill>
                <a:uFill>
                  <a:noFill/>
                </a:uFill>
                <a:latin typeface="Barlow Light"/>
                <a:ea typeface="Barlow Light"/>
                <a:cs typeface="Barlow Light"/>
                <a:sym typeface="Barlow Light"/>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Light"/>
                <a:ea typeface="Barlow Light"/>
                <a:cs typeface="Barlow Light"/>
                <a:sym typeface="Barlow Light"/>
              </a:rPr>
              <a:t>, including icons by </a:t>
            </a:r>
            <a:r>
              <a:rPr lang="en" sz="1200">
                <a:solidFill>
                  <a:schemeClr val="dk1"/>
                </a:solidFill>
                <a:uFill>
                  <a:noFill/>
                </a:uFill>
                <a:latin typeface="Barlow Light"/>
                <a:ea typeface="Barlow Light"/>
                <a:cs typeface="Barlow Light"/>
                <a:sym typeface="Barlow Light"/>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Light"/>
                <a:ea typeface="Barlow Light"/>
                <a:cs typeface="Barlow Light"/>
                <a:sym typeface="Barlow Light"/>
              </a:rPr>
              <a:t>, and infographics &amp; images by </a:t>
            </a:r>
            <a:r>
              <a:rPr lang="en" sz="1200">
                <a:solidFill>
                  <a:schemeClr val="dk1"/>
                </a:solidFill>
                <a:uFill>
                  <a:noFill/>
                </a:uFill>
                <a:latin typeface="Barlow Light"/>
                <a:ea typeface="Barlow Light"/>
                <a:cs typeface="Barlow Light"/>
                <a:sym typeface="Barlow Light"/>
                <a:hlinkClick r:id="rId4">
                  <a:extLst>
                    <a:ext uri="{A12FA001-AC4F-418D-AE19-62706E023703}">
                      <ahyp:hlinkClr xmlns:ahyp="http://schemas.microsoft.com/office/drawing/2018/hyperlinkcolor" val="tx"/>
                    </a:ext>
                  </a:extLst>
                </a:hlinkClick>
              </a:rPr>
              <a:t>Freepik</a:t>
            </a:r>
            <a:r>
              <a:rPr lang="en" sz="1200">
                <a:solidFill>
                  <a:schemeClr val="dk1"/>
                </a:solidFill>
                <a:latin typeface="Barlow Light"/>
                <a:ea typeface="Barlow Light"/>
                <a:cs typeface="Barlow Light"/>
                <a:sym typeface="Barlow Light"/>
              </a:rPr>
              <a:t>. </a:t>
            </a:r>
            <a:endParaRPr sz="1200">
              <a:solidFill>
                <a:schemeClr val="dk1"/>
              </a:solidFill>
              <a:latin typeface="Barlow Light"/>
              <a:ea typeface="Barlow Light"/>
              <a:cs typeface="Barlow Light"/>
              <a:sym typeface="Barlow Light"/>
            </a:endParaRPr>
          </a:p>
          <a:p>
            <a:pPr marL="0" lvl="0" indent="0" algn="r" rtl="0">
              <a:spcBef>
                <a:spcPts val="400"/>
              </a:spcBef>
              <a:spcAft>
                <a:spcPts val="0"/>
              </a:spcAft>
              <a:buNone/>
            </a:pPr>
            <a:endParaRPr sz="1200">
              <a:solidFill>
                <a:schemeClr val="dk1"/>
              </a:solidFill>
              <a:latin typeface="Barlow Light"/>
              <a:ea typeface="Barlow Light"/>
              <a:cs typeface="Barlow Light"/>
              <a:sym typeface="Barlow Light"/>
            </a:endParaRPr>
          </a:p>
        </p:txBody>
      </p:sp>
      <p:grpSp>
        <p:nvGrpSpPr>
          <p:cNvPr id="163" name="Google Shape;163;p21"/>
          <p:cNvGrpSpPr/>
          <p:nvPr/>
        </p:nvGrpSpPr>
        <p:grpSpPr>
          <a:xfrm>
            <a:off x="-100" y="-82867"/>
            <a:ext cx="12192000" cy="6942800"/>
            <a:chOff x="-75" y="-62150"/>
            <a:chExt cx="9144000" cy="5207100"/>
          </a:xfrm>
        </p:grpSpPr>
        <p:sp>
          <p:nvSpPr>
            <p:cNvPr id="164" name="Google Shape;164;p21"/>
            <p:cNvSpPr/>
            <p:nvPr/>
          </p:nvSpPr>
          <p:spPr>
            <a:xfrm>
              <a:off x="0" y="-62150"/>
              <a:ext cx="723600" cy="520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1"/>
            <p:cNvSpPr/>
            <p:nvPr/>
          </p:nvSpPr>
          <p:spPr>
            <a:xfrm>
              <a:off x="-75" y="-62150"/>
              <a:ext cx="9144000" cy="6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6" name="Google Shape;166;p21"/>
          <p:cNvSpPr/>
          <p:nvPr/>
        </p:nvSpPr>
        <p:spPr>
          <a:xfrm>
            <a:off x="953500" y="724333"/>
            <a:ext cx="3046000" cy="613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7883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67"/>
        <p:cNvGrpSpPr/>
        <p:nvPr/>
      </p:nvGrpSpPr>
      <p:grpSpPr>
        <a:xfrm>
          <a:off x="0" y="0"/>
          <a:ext cx="0" cy="0"/>
          <a:chOff x="0" y="0"/>
          <a:chExt cx="0" cy="0"/>
        </a:xfrm>
      </p:grpSpPr>
    </p:spTree>
    <p:extLst>
      <p:ext uri="{BB962C8B-B14F-4D97-AF65-F5344CB8AC3E}">
        <p14:creationId xmlns:p14="http://schemas.microsoft.com/office/powerpoint/2010/main" val="2744949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168"/>
        <p:cNvGrpSpPr/>
        <p:nvPr/>
      </p:nvGrpSpPr>
      <p:grpSpPr>
        <a:xfrm>
          <a:off x="0" y="0"/>
          <a:ext cx="0" cy="0"/>
          <a:chOff x="0" y="0"/>
          <a:chExt cx="0" cy="0"/>
        </a:xfrm>
      </p:grpSpPr>
    </p:spTree>
    <p:extLst>
      <p:ext uri="{BB962C8B-B14F-4D97-AF65-F5344CB8AC3E}">
        <p14:creationId xmlns:p14="http://schemas.microsoft.com/office/powerpoint/2010/main" val="1844150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1CF8-D37F-41BB-BB63-2A3FDCA99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9CE7A-0098-410C-90BE-A393178CF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36A29-D27B-47C1-8162-A66522A34DA1}"/>
              </a:ext>
            </a:extLst>
          </p:cNvPr>
          <p:cNvSpPr>
            <a:spLocks noGrp="1"/>
          </p:cNvSpPr>
          <p:nvPr>
            <p:ph type="dt" sz="half" idx="10"/>
          </p:nvPr>
        </p:nvSpPr>
        <p:spPr/>
        <p:txBody>
          <a:bodyPr/>
          <a:lstStyle/>
          <a:p>
            <a:fld id="{E3B8F827-184E-42B7-B645-D6318D8FF575}" type="datetimeFigureOut">
              <a:rPr lang="en-US" smtClean="0"/>
              <a:t>11/11/2021</a:t>
            </a:fld>
            <a:endParaRPr lang="en-US"/>
          </a:p>
        </p:txBody>
      </p:sp>
      <p:sp>
        <p:nvSpPr>
          <p:cNvPr id="5" name="Footer Placeholder 4">
            <a:extLst>
              <a:ext uri="{FF2B5EF4-FFF2-40B4-BE49-F238E27FC236}">
                <a16:creationId xmlns:a16="http://schemas.microsoft.com/office/drawing/2014/main" id="{D25F103E-9B5F-4E80-AD9D-2201FE761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92B80-91A9-4DC3-B9F4-2C8D95DFD59A}"/>
              </a:ext>
            </a:extLst>
          </p:cNvPr>
          <p:cNvSpPr>
            <a:spLocks noGrp="1"/>
          </p:cNvSpPr>
          <p:nvPr>
            <p:ph type="sldNum" sz="quarter" idx="12"/>
          </p:nvPr>
        </p:nvSpPr>
        <p:spPr/>
        <p:txBody>
          <a:bodyPr/>
          <a:lstStyle/>
          <a:p>
            <a:fld id="{201BD525-65A7-4FFC-9ECE-A2F7DEB41171}" type="slidenum">
              <a:rPr lang="en-US" smtClean="0"/>
              <a:t>‹#›</a:t>
            </a:fld>
            <a:endParaRPr lang="en-US"/>
          </a:p>
        </p:txBody>
      </p:sp>
    </p:spTree>
    <p:extLst>
      <p:ext uri="{BB962C8B-B14F-4D97-AF65-F5344CB8AC3E}">
        <p14:creationId xmlns:p14="http://schemas.microsoft.com/office/powerpoint/2010/main" val="3715157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8462-016F-4345-A782-B96007AC36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4EB90-A2A9-4414-B25D-FD12A4B6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6A1CC-7F4A-4EAC-82F2-F3E040B51A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25FF2-129F-4E58-A8DC-412D66C0C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17BFB-7B91-405E-AAF0-8A6C8524E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F25F95-9AAE-4C35-8AAD-B54F71BBE377}"/>
              </a:ext>
            </a:extLst>
          </p:cNvPr>
          <p:cNvSpPr>
            <a:spLocks noGrp="1"/>
          </p:cNvSpPr>
          <p:nvPr>
            <p:ph type="dt" sz="half" idx="10"/>
          </p:nvPr>
        </p:nvSpPr>
        <p:spPr/>
        <p:txBody>
          <a:bodyPr/>
          <a:lstStyle/>
          <a:p>
            <a:fld id="{E3B8F827-184E-42B7-B645-D6318D8FF575}" type="datetimeFigureOut">
              <a:rPr lang="en-US" smtClean="0"/>
              <a:t>11/11/2021</a:t>
            </a:fld>
            <a:endParaRPr lang="en-US"/>
          </a:p>
        </p:txBody>
      </p:sp>
      <p:sp>
        <p:nvSpPr>
          <p:cNvPr id="8" name="Footer Placeholder 7">
            <a:extLst>
              <a:ext uri="{FF2B5EF4-FFF2-40B4-BE49-F238E27FC236}">
                <a16:creationId xmlns:a16="http://schemas.microsoft.com/office/drawing/2014/main" id="{3CA9ED8B-8701-42EB-8A72-48F154DD3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8730D6-F034-492D-898D-FBE03684ACDA}"/>
              </a:ext>
            </a:extLst>
          </p:cNvPr>
          <p:cNvSpPr>
            <a:spLocks noGrp="1"/>
          </p:cNvSpPr>
          <p:nvPr>
            <p:ph type="sldNum" sz="quarter" idx="12"/>
          </p:nvPr>
        </p:nvSpPr>
        <p:spPr/>
        <p:txBody>
          <a:bodyPr/>
          <a:lstStyle/>
          <a:p>
            <a:fld id="{201BD525-65A7-4FFC-9ECE-A2F7DEB41171}" type="slidenum">
              <a:rPr lang="en-US" smtClean="0"/>
              <a:t>‹#›</a:t>
            </a:fld>
            <a:endParaRPr lang="en-US"/>
          </a:p>
        </p:txBody>
      </p:sp>
    </p:spTree>
    <p:extLst>
      <p:ext uri="{BB962C8B-B14F-4D97-AF65-F5344CB8AC3E}">
        <p14:creationId xmlns:p14="http://schemas.microsoft.com/office/powerpoint/2010/main" val="1848444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72"/>
        <p:cNvGrpSpPr/>
        <p:nvPr/>
      </p:nvGrpSpPr>
      <p:grpSpPr>
        <a:xfrm>
          <a:off x="0" y="0"/>
          <a:ext cx="0" cy="0"/>
          <a:chOff x="0" y="0"/>
          <a:chExt cx="0" cy="0"/>
        </a:xfrm>
      </p:grpSpPr>
    </p:spTree>
    <p:extLst>
      <p:ext uri="{BB962C8B-B14F-4D97-AF65-F5344CB8AC3E}">
        <p14:creationId xmlns:p14="http://schemas.microsoft.com/office/powerpoint/2010/main" val="945211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1CF8-D37F-41BB-BB63-2A3FDCA99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9CE7A-0098-410C-90BE-A393178CF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36A29-D27B-47C1-8162-A66522A34DA1}"/>
              </a:ext>
            </a:extLst>
          </p:cNvPr>
          <p:cNvSpPr>
            <a:spLocks noGrp="1"/>
          </p:cNvSpPr>
          <p:nvPr>
            <p:ph type="dt" sz="half" idx="10"/>
          </p:nvPr>
        </p:nvSpPr>
        <p:spPr/>
        <p:txBody>
          <a:bodyPr/>
          <a:lstStyle/>
          <a:p>
            <a:fld id="{E3B8F827-184E-42B7-B645-D6318D8FF575}" type="datetimeFigureOut">
              <a:rPr lang="en-US" smtClean="0"/>
              <a:t>11/11/2021</a:t>
            </a:fld>
            <a:endParaRPr lang="en-US"/>
          </a:p>
        </p:txBody>
      </p:sp>
      <p:sp>
        <p:nvSpPr>
          <p:cNvPr id="5" name="Footer Placeholder 4">
            <a:extLst>
              <a:ext uri="{FF2B5EF4-FFF2-40B4-BE49-F238E27FC236}">
                <a16:creationId xmlns:a16="http://schemas.microsoft.com/office/drawing/2014/main" id="{D25F103E-9B5F-4E80-AD9D-2201FE761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92B80-91A9-4DC3-B9F4-2C8D95DFD59A}"/>
              </a:ext>
            </a:extLst>
          </p:cNvPr>
          <p:cNvSpPr>
            <a:spLocks noGrp="1"/>
          </p:cNvSpPr>
          <p:nvPr>
            <p:ph type="sldNum" sz="quarter" idx="12"/>
          </p:nvPr>
        </p:nvSpPr>
        <p:spPr/>
        <p:txBody>
          <a:bodyPr/>
          <a:lstStyle/>
          <a:p>
            <a:fld id="{201BD525-65A7-4FFC-9ECE-A2F7DEB41171}" type="slidenum">
              <a:rPr lang="en-US" smtClean="0"/>
              <a:t>‹#›</a:t>
            </a:fld>
            <a:endParaRPr lang="en-US"/>
          </a:p>
        </p:txBody>
      </p:sp>
    </p:spTree>
    <p:extLst>
      <p:ext uri="{BB962C8B-B14F-4D97-AF65-F5344CB8AC3E}">
        <p14:creationId xmlns:p14="http://schemas.microsoft.com/office/powerpoint/2010/main" val="27000672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8462-016F-4345-A782-B96007AC36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4EB90-A2A9-4414-B25D-FD12A4B6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6A1CC-7F4A-4EAC-82F2-F3E040B51A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25FF2-129F-4E58-A8DC-412D66C0C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17BFB-7B91-405E-AAF0-8A6C8524E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F25F95-9AAE-4C35-8AAD-B54F71BBE377}"/>
              </a:ext>
            </a:extLst>
          </p:cNvPr>
          <p:cNvSpPr>
            <a:spLocks noGrp="1"/>
          </p:cNvSpPr>
          <p:nvPr>
            <p:ph type="dt" sz="half" idx="10"/>
          </p:nvPr>
        </p:nvSpPr>
        <p:spPr/>
        <p:txBody>
          <a:bodyPr/>
          <a:lstStyle/>
          <a:p>
            <a:fld id="{E3B8F827-184E-42B7-B645-D6318D8FF575}" type="datetimeFigureOut">
              <a:rPr lang="en-US" smtClean="0"/>
              <a:t>11/11/2021</a:t>
            </a:fld>
            <a:endParaRPr lang="en-US"/>
          </a:p>
        </p:txBody>
      </p:sp>
      <p:sp>
        <p:nvSpPr>
          <p:cNvPr id="8" name="Footer Placeholder 7">
            <a:extLst>
              <a:ext uri="{FF2B5EF4-FFF2-40B4-BE49-F238E27FC236}">
                <a16:creationId xmlns:a16="http://schemas.microsoft.com/office/drawing/2014/main" id="{3CA9ED8B-8701-42EB-8A72-48F154DD3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8730D6-F034-492D-898D-FBE03684ACDA}"/>
              </a:ext>
            </a:extLst>
          </p:cNvPr>
          <p:cNvSpPr>
            <a:spLocks noGrp="1"/>
          </p:cNvSpPr>
          <p:nvPr>
            <p:ph type="sldNum" sz="quarter" idx="12"/>
          </p:nvPr>
        </p:nvSpPr>
        <p:spPr/>
        <p:txBody>
          <a:bodyPr/>
          <a:lstStyle/>
          <a:p>
            <a:fld id="{201BD525-65A7-4FFC-9ECE-A2F7DEB41171}" type="slidenum">
              <a:rPr lang="en-US" smtClean="0"/>
              <a:t>‹#›</a:t>
            </a:fld>
            <a:endParaRPr lang="en-US"/>
          </a:p>
        </p:txBody>
      </p:sp>
    </p:spTree>
    <p:extLst>
      <p:ext uri="{BB962C8B-B14F-4D97-AF65-F5344CB8AC3E}">
        <p14:creationId xmlns:p14="http://schemas.microsoft.com/office/powerpoint/2010/main" val="20328767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14" name="Google Shape;14;p2"/>
          <p:cNvSpPr txBox="1">
            <a:spLocks noGrp="1"/>
          </p:cNvSpPr>
          <p:nvPr>
            <p:ph type="ctrTitle"/>
          </p:nvPr>
        </p:nvSpPr>
        <p:spPr>
          <a:xfrm>
            <a:off x="1758800" y="3637133"/>
            <a:ext cx="9468400" cy="726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solidFill>
                  <a:srgbClr val="F8F8F6"/>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5" name="Google Shape;15;p2"/>
          <p:cNvSpPr txBox="1">
            <a:spLocks noGrp="1"/>
          </p:cNvSpPr>
          <p:nvPr>
            <p:ph type="subTitle" idx="1"/>
          </p:nvPr>
        </p:nvSpPr>
        <p:spPr>
          <a:xfrm>
            <a:off x="3023400" y="4319333"/>
            <a:ext cx="6145200" cy="59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rgbClr val="F3F3F3"/>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927227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43"/>
        <p:cNvGrpSpPr/>
        <p:nvPr/>
      </p:nvGrpSpPr>
      <p:grpSpPr>
        <a:xfrm>
          <a:off x="0" y="0"/>
          <a:ext cx="0" cy="0"/>
          <a:chOff x="0" y="0"/>
          <a:chExt cx="0" cy="0"/>
        </a:xfrm>
      </p:grpSpPr>
      <p:sp>
        <p:nvSpPr>
          <p:cNvPr id="45" name="Google Shape;45;p8"/>
          <p:cNvSpPr txBox="1">
            <a:spLocks noGrp="1"/>
          </p:cNvSpPr>
          <p:nvPr>
            <p:ph type="title"/>
          </p:nvPr>
        </p:nvSpPr>
        <p:spPr>
          <a:xfrm>
            <a:off x="2136167" y="1902133"/>
            <a:ext cx="7919600" cy="285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solidFill>
                  <a:schemeClr val="dk1"/>
                </a:solidFill>
                <a:latin typeface="Josefin Sans SemiBold"/>
                <a:ea typeface="Josefin Sans SemiBold"/>
                <a:cs typeface="Josefin Sans SemiBold"/>
                <a:sym typeface="Josefin Sans SemiBold"/>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90169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CC4125">
            <a:alpha val="55800"/>
          </a:srgbClr>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959867" y="1858300"/>
            <a:ext cx="10272400" cy="41132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dk1"/>
              </a:buClr>
              <a:buSzPts val="1000"/>
              <a:buChar char="●"/>
              <a:defRPr sz="1867">
                <a:solidFill>
                  <a:schemeClr val="dk1"/>
                </a:solidFill>
              </a:defRPr>
            </a:lvl1pPr>
            <a:lvl2pPr marL="1219170" lvl="1" indent="-423323">
              <a:spcBef>
                <a:spcPts val="0"/>
              </a:spcBef>
              <a:spcAft>
                <a:spcPts val="0"/>
              </a:spcAft>
              <a:buClr>
                <a:schemeClr val="dk1"/>
              </a:buClr>
              <a:buSzPts val="1400"/>
              <a:buFont typeface="Josefin Slab SemiBold"/>
              <a:buChar char="○"/>
              <a:defRPr>
                <a:solidFill>
                  <a:schemeClr val="dk1"/>
                </a:solidFill>
              </a:defRPr>
            </a:lvl2pPr>
            <a:lvl3pPr marL="1828754" lvl="2" indent="-423323">
              <a:spcBef>
                <a:spcPts val="2133"/>
              </a:spcBef>
              <a:spcAft>
                <a:spcPts val="0"/>
              </a:spcAft>
              <a:buClr>
                <a:schemeClr val="dk1"/>
              </a:buClr>
              <a:buSzPts val="1400"/>
              <a:buFont typeface="Josefin Slab SemiBold"/>
              <a:buChar char="■"/>
              <a:defRPr>
                <a:solidFill>
                  <a:schemeClr val="dk1"/>
                </a:solidFill>
              </a:defRPr>
            </a:lvl3pPr>
            <a:lvl4pPr marL="2438339" lvl="3" indent="-423323">
              <a:spcBef>
                <a:spcPts val="2133"/>
              </a:spcBef>
              <a:spcAft>
                <a:spcPts val="0"/>
              </a:spcAft>
              <a:buClr>
                <a:schemeClr val="dk1"/>
              </a:buClr>
              <a:buSzPts val="1400"/>
              <a:buFont typeface="Josefin Slab SemiBold"/>
              <a:buChar char="●"/>
              <a:defRPr>
                <a:solidFill>
                  <a:schemeClr val="dk1"/>
                </a:solidFill>
              </a:defRPr>
            </a:lvl4pPr>
            <a:lvl5pPr marL="3047924" lvl="4" indent="-423323">
              <a:spcBef>
                <a:spcPts val="2133"/>
              </a:spcBef>
              <a:spcAft>
                <a:spcPts val="0"/>
              </a:spcAft>
              <a:buClr>
                <a:schemeClr val="dk1"/>
              </a:buClr>
              <a:buSzPts val="1400"/>
              <a:buFont typeface="Josefin Slab SemiBold"/>
              <a:buChar char="○"/>
              <a:defRPr>
                <a:solidFill>
                  <a:schemeClr val="dk1"/>
                </a:solidFill>
              </a:defRPr>
            </a:lvl5pPr>
            <a:lvl6pPr marL="3657509" lvl="5" indent="-423323">
              <a:spcBef>
                <a:spcPts val="2133"/>
              </a:spcBef>
              <a:spcAft>
                <a:spcPts val="0"/>
              </a:spcAft>
              <a:buClr>
                <a:schemeClr val="dk1"/>
              </a:buClr>
              <a:buSzPts val="1400"/>
              <a:buFont typeface="Josefin Slab SemiBold"/>
              <a:buChar char="■"/>
              <a:defRPr>
                <a:solidFill>
                  <a:schemeClr val="dk1"/>
                </a:solidFill>
              </a:defRPr>
            </a:lvl6pPr>
            <a:lvl7pPr marL="4267093" lvl="6" indent="-423323">
              <a:spcBef>
                <a:spcPts val="2133"/>
              </a:spcBef>
              <a:spcAft>
                <a:spcPts val="0"/>
              </a:spcAft>
              <a:buClr>
                <a:schemeClr val="dk1"/>
              </a:buClr>
              <a:buSzPts val="1400"/>
              <a:buFont typeface="Josefin Slab SemiBold"/>
              <a:buChar char="●"/>
              <a:defRPr>
                <a:solidFill>
                  <a:schemeClr val="dk1"/>
                </a:solidFill>
              </a:defRPr>
            </a:lvl7pPr>
            <a:lvl8pPr marL="4876678" lvl="7" indent="-423323">
              <a:spcBef>
                <a:spcPts val="2133"/>
              </a:spcBef>
              <a:spcAft>
                <a:spcPts val="0"/>
              </a:spcAft>
              <a:buClr>
                <a:schemeClr val="dk1"/>
              </a:buClr>
              <a:buSzPts val="1400"/>
              <a:buFont typeface="Josefin Slab SemiBold"/>
              <a:buChar char="○"/>
              <a:defRPr>
                <a:solidFill>
                  <a:schemeClr val="dk1"/>
                </a:solidFill>
              </a:defRPr>
            </a:lvl8pPr>
            <a:lvl9pPr marL="5486263" lvl="8" indent="-423323">
              <a:spcBef>
                <a:spcPts val="2133"/>
              </a:spcBef>
              <a:spcAft>
                <a:spcPts val="2133"/>
              </a:spcAft>
              <a:buClr>
                <a:schemeClr val="dk1"/>
              </a:buClr>
              <a:buSzPts val="1400"/>
              <a:buFont typeface="Josefin Slab SemiBold"/>
              <a:buChar char="■"/>
              <a:defRPr>
                <a:solidFill>
                  <a:schemeClr val="dk1"/>
                </a:solidFill>
              </a:defRPr>
            </a:lvl9pPr>
          </a:lstStyle>
          <a:p>
            <a:pPr lvl="0"/>
            <a:r>
              <a:rPr lang="en-US"/>
              <a:t>Click to edit Master text styles</a:t>
            </a:r>
          </a:p>
        </p:txBody>
      </p:sp>
      <p:sp>
        <p:nvSpPr>
          <p:cNvPr id="25" name="Google Shape;25;p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619912558"/>
      </p:ext>
    </p:extLst>
  </p:cSld>
  <p:clrMapOvr>
    <a:masterClrMapping/>
  </p:clrMapOvr>
  <p:extLst>
    <p:ext uri="{DCECCB84-F9BA-43D5-87BE-67443E8EF086}">
      <p15:sldGuideLst xmlns:p15="http://schemas.microsoft.com/office/powerpoint/2012/main">
        <p15:guide id="1" pos="454">
          <p15:clr>
            <a:srgbClr val="FA7B17"/>
          </p15:clr>
        </p15:guide>
        <p15:guide id="2" orient="horz" pos="34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26"/>
        <p:cNvGrpSpPr/>
        <p:nvPr/>
      </p:nvGrpSpPr>
      <p:grpSpPr>
        <a:xfrm>
          <a:off x="0" y="0"/>
          <a:ext cx="0" cy="0"/>
          <a:chOff x="0" y="0"/>
          <a:chExt cx="0" cy="0"/>
        </a:xfrm>
      </p:grpSpPr>
      <p:sp>
        <p:nvSpPr>
          <p:cNvPr id="27" name="Google Shape;27;p5"/>
          <p:cNvSpPr/>
          <p:nvPr/>
        </p:nvSpPr>
        <p:spPr>
          <a:xfrm>
            <a:off x="960133" y="1617433"/>
            <a:ext cx="5136000" cy="52404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5"/>
          <p:cNvSpPr/>
          <p:nvPr/>
        </p:nvSpPr>
        <p:spPr>
          <a:xfrm>
            <a:off x="6096133" y="1617433"/>
            <a:ext cx="5136000" cy="524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txBox="1">
            <a:spLocks noGrp="1"/>
          </p:cNvSpPr>
          <p:nvPr>
            <p:ph type="subTitle" idx="1"/>
          </p:nvPr>
        </p:nvSpPr>
        <p:spPr>
          <a:xfrm flipH="1">
            <a:off x="8206300" y="3293533"/>
            <a:ext cx="2430000" cy="59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Font typeface="Josefin Sans"/>
              <a:buNone/>
              <a:defRPr sz="2667">
                <a:solidFill>
                  <a:schemeClr val="dk1"/>
                </a:solidFill>
                <a:latin typeface="Josefin Sans SemiBold"/>
                <a:ea typeface="Josefin Sans SemiBold"/>
                <a:cs typeface="Josefin Sans SemiBold"/>
                <a:sym typeface="Josefin Sans SemiBold"/>
              </a:defRPr>
            </a:lvl1pPr>
            <a:lvl2pPr lvl="1"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9pPr>
          </a:lstStyle>
          <a:p>
            <a:r>
              <a:rPr lang="en-US"/>
              <a:t>Click to edit Master subtitle style</a:t>
            </a:r>
            <a:endParaRPr/>
          </a:p>
        </p:txBody>
      </p:sp>
      <p:sp>
        <p:nvSpPr>
          <p:cNvPr id="30" name="Google Shape;30;p5"/>
          <p:cNvSpPr txBox="1">
            <a:spLocks noGrp="1"/>
          </p:cNvSpPr>
          <p:nvPr>
            <p:ph type="subTitle" idx="2"/>
          </p:nvPr>
        </p:nvSpPr>
        <p:spPr>
          <a:xfrm flipH="1">
            <a:off x="7135900" y="4019335"/>
            <a:ext cx="3500400" cy="175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Josefin Slab"/>
              <a:buNone/>
              <a:defRPr sz="2133">
                <a:solidFill>
                  <a:schemeClr val="dk1"/>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31" name="Google Shape;31;p5"/>
          <p:cNvSpPr txBox="1">
            <a:spLocks noGrp="1"/>
          </p:cNvSpPr>
          <p:nvPr>
            <p:ph type="subTitle" idx="3"/>
          </p:nvPr>
        </p:nvSpPr>
        <p:spPr>
          <a:xfrm flipH="1">
            <a:off x="1555813" y="3293533"/>
            <a:ext cx="24304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Josefin Sans"/>
              <a:buNone/>
              <a:defRPr sz="2667">
                <a:solidFill>
                  <a:schemeClr val="dk1"/>
                </a:solidFill>
                <a:latin typeface="Josefin Sans SemiBold"/>
                <a:ea typeface="Josefin Sans SemiBold"/>
                <a:cs typeface="Josefin Sans SemiBold"/>
                <a:sym typeface="Josefin Sans SemiBold"/>
              </a:defRPr>
            </a:lvl1pPr>
            <a:lvl2pPr lvl="1"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sz="1867" b="1">
                <a:latin typeface="Josefin Sans"/>
                <a:ea typeface="Josefin Sans"/>
                <a:cs typeface="Josefin Sans"/>
                <a:sym typeface="Josefin Sans"/>
              </a:defRPr>
            </a:lvl9pPr>
          </a:lstStyle>
          <a:p>
            <a:r>
              <a:rPr lang="en-US"/>
              <a:t>Click to edit Master subtitle style</a:t>
            </a:r>
            <a:endParaRPr/>
          </a:p>
        </p:txBody>
      </p:sp>
      <p:sp>
        <p:nvSpPr>
          <p:cNvPr id="32" name="Google Shape;32;p5"/>
          <p:cNvSpPr txBox="1">
            <a:spLocks noGrp="1"/>
          </p:cNvSpPr>
          <p:nvPr>
            <p:ph type="subTitle" idx="4"/>
          </p:nvPr>
        </p:nvSpPr>
        <p:spPr>
          <a:xfrm flipH="1">
            <a:off x="1555700" y="4019336"/>
            <a:ext cx="3500400" cy="17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Josefin Slab"/>
              <a:buNone/>
              <a:defRPr sz="2133">
                <a:solidFill>
                  <a:schemeClr val="dk1"/>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33" name="Google Shape;33;p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9840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p:nvPr/>
        </p:nvSpPr>
        <p:spPr>
          <a:xfrm>
            <a:off x="133" y="1617567"/>
            <a:ext cx="12192000" cy="52424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6"/>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42884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37"/>
        <p:cNvGrpSpPr/>
        <p:nvPr/>
      </p:nvGrpSpPr>
      <p:grpSpPr>
        <a:xfrm>
          <a:off x="0" y="0"/>
          <a:ext cx="0" cy="0"/>
          <a:chOff x="0" y="0"/>
          <a:chExt cx="0" cy="0"/>
        </a:xfrm>
      </p:grpSpPr>
      <p:sp>
        <p:nvSpPr>
          <p:cNvPr id="38" name="Google Shape;38;p7"/>
          <p:cNvSpPr/>
          <p:nvPr/>
        </p:nvSpPr>
        <p:spPr>
          <a:xfrm flipH="1">
            <a:off x="5101633" y="600"/>
            <a:ext cx="7095600" cy="464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p:nvPr/>
        </p:nvSpPr>
        <p:spPr>
          <a:xfrm rot="-5400000" flipH="1">
            <a:off x="4990200" y="-346200"/>
            <a:ext cx="2211600" cy="12197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7"/>
          <p:cNvSpPr/>
          <p:nvPr/>
        </p:nvSpPr>
        <p:spPr>
          <a:xfrm flipH="1">
            <a:off x="964833" y="-600"/>
            <a:ext cx="4136800" cy="68580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7"/>
          <p:cNvSpPr txBox="1">
            <a:spLocks noGrp="1"/>
          </p:cNvSpPr>
          <p:nvPr>
            <p:ph type="subTitle" idx="1"/>
          </p:nvPr>
        </p:nvSpPr>
        <p:spPr>
          <a:xfrm>
            <a:off x="6736800" y="1625400"/>
            <a:ext cx="4490400" cy="139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133">
                <a:solidFill>
                  <a:srgbClr val="F3F3F3"/>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2" name="Google Shape;42;p7"/>
          <p:cNvSpPr txBox="1">
            <a:spLocks noGrp="1"/>
          </p:cNvSpPr>
          <p:nvPr>
            <p:ph type="title"/>
          </p:nvPr>
        </p:nvSpPr>
        <p:spPr>
          <a:xfrm>
            <a:off x="5670800" y="5243600"/>
            <a:ext cx="5556400" cy="7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48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370583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43"/>
        <p:cNvGrpSpPr/>
        <p:nvPr/>
      </p:nvGrpSpPr>
      <p:grpSpPr>
        <a:xfrm>
          <a:off x="0" y="0"/>
          <a:ext cx="0" cy="0"/>
          <a:chOff x="0" y="0"/>
          <a:chExt cx="0" cy="0"/>
        </a:xfrm>
      </p:grpSpPr>
      <p:sp>
        <p:nvSpPr>
          <p:cNvPr id="44" name="Google Shape;44;p8"/>
          <p:cNvSpPr/>
          <p:nvPr/>
        </p:nvSpPr>
        <p:spPr>
          <a:xfrm>
            <a:off x="0" y="0"/>
            <a:ext cx="12192000" cy="6858000"/>
          </a:xfrm>
          <a:prstGeom prst="rect">
            <a:avLst/>
          </a:prstGeom>
          <a:solidFill>
            <a:srgbClr val="CC4125">
              <a:alpha val="558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8"/>
          <p:cNvSpPr txBox="1">
            <a:spLocks noGrp="1"/>
          </p:cNvSpPr>
          <p:nvPr>
            <p:ph type="title"/>
          </p:nvPr>
        </p:nvSpPr>
        <p:spPr>
          <a:xfrm>
            <a:off x="2136167" y="1902133"/>
            <a:ext cx="7919600" cy="285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solidFill>
                  <a:schemeClr val="dk1"/>
                </a:solidFill>
                <a:latin typeface="Josefin Sans SemiBold"/>
                <a:ea typeface="Josefin Sans SemiBold"/>
                <a:cs typeface="Josefin Sans SemiBold"/>
                <a:sym typeface="Josefin Sans SemiBold"/>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9065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subTitle" idx="1"/>
          </p:nvPr>
        </p:nvSpPr>
        <p:spPr>
          <a:xfrm>
            <a:off x="2524967" y="2423667"/>
            <a:ext cx="7114800" cy="21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8" name="Google Shape;48;p9"/>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33246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846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2.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1pPr>
            <a:lvl2pPr lvl="1">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2pPr>
            <a:lvl3pPr lvl="2">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3pPr>
            <a:lvl4pPr lvl="3">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4pPr>
            <a:lvl5pPr lvl="4">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5pPr>
            <a:lvl6pPr lvl="5">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6pPr>
            <a:lvl7pPr lvl="6">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7pPr>
            <a:lvl8pPr lvl="7">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8pPr>
            <a:lvl9pPr lvl="8">
              <a:spcBef>
                <a:spcPts val="0"/>
              </a:spcBef>
              <a:spcAft>
                <a:spcPts val="0"/>
              </a:spcAft>
              <a:buClr>
                <a:schemeClr val="lt2"/>
              </a:buClr>
              <a:buSzPts val="2800"/>
              <a:buFont typeface="Josefin Sans SemiBold"/>
              <a:buNone/>
              <a:defRPr sz="2800">
                <a:solidFill>
                  <a:schemeClr val="lt2"/>
                </a:solidFill>
                <a:latin typeface="Josefin Sans SemiBold"/>
                <a:ea typeface="Josefin Sans SemiBold"/>
                <a:cs typeface="Josefin Sans SemiBold"/>
                <a:sym typeface="Josefin Sans SemiBo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1pPr>
            <a:lvl2pPr marL="914400" lvl="1" indent="-3175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2pPr>
            <a:lvl3pPr marL="1371600" lvl="2" indent="-3175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3pPr>
            <a:lvl4pPr marL="1828800" lvl="3" indent="-3175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4pPr>
            <a:lvl5pPr marL="2286000" lvl="4" indent="-3175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5pPr>
            <a:lvl6pPr marL="2743200" lvl="5" indent="-3175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6pPr>
            <a:lvl7pPr marL="3200400" lvl="6" indent="-3175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7pPr>
            <a:lvl8pPr marL="3657600" lvl="7" indent="-3175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8pPr>
            <a:lvl9pPr marL="4114800" lvl="8" indent="-317500">
              <a:lnSpc>
                <a:spcPct val="115000"/>
              </a:lnSpc>
              <a:spcBef>
                <a:spcPts val="1600"/>
              </a:spcBef>
              <a:spcAft>
                <a:spcPts val="1600"/>
              </a:spcAft>
              <a:buClr>
                <a:schemeClr val="lt2"/>
              </a:buClr>
              <a:buSzPts val="1400"/>
              <a:buFont typeface="Barlow"/>
              <a:buChar char="■"/>
              <a:defRPr>
                <a:solidFill>
                  <a:schemeClr val="lt2"/>
                </a:solidFill>
                <a:latin typeface="Barlow"/>
                <a:ea typeface="Barlow"/>
                <a:cs typeface="Barlow"/>
                <a:sym typeface="Barlow"/>
              </a:defRPr>
            </a:lvl9pPr>
          </a:lstStyle>
          <a:p>
            <a:endParaRPr/>
          </a:p>
        </p:txBody>
      </p:sp>
    </p:spTree>
    <p:extLst>
      <p:ext uri="{BB962C8B-B14F-4D97-AF65-F5344CB8AC3E}">
        <p14:creationId xmlns:p14="http://schemas.microsoft.com/office/powerpoint/2010/main" val="39712509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1" name="Google Shape;171;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04051953"/>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7D2-A9D7-4D9B-9D51-9809B9459D6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804E9B3-5407-4C27-9348-49E872BD7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5" y="401782"/>
            <a:ext cx="12176445" cy="6095999"/>
          </a:xfrm>
        </p:spPr>
      </p:pic>
    </p:spTree>
    <p:extLst>
      <p:ext uri="{BB962C8B-B14F-4D97-AF65-F5344CB8AC3E}">
        <p14:creationId xmlns:p14="http://schemas.microsoft.com/office/powerpoint/2010/main" val="375540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6E4D-BE39-4E45-AE14-0A498FA813E1}"/>
              </a:ext>
            </a:extLst>
          </p:cNvPr>
          <p:cNvSpPr>
            <a:spLocks noGrp="1"/>
          </p:cNvSpPr>
          <p:nvPr>
            <p:ph type="title"/>
          </p:nvPr>
        </p:nvSpPr>
        <p:spPr/>
        <p:txBody>
          <a:bodyPr/>
          <a:lstStyle/>
          <a:p>
            <a:r>
              <a:rPr lang="en-US" sz="4800" u="sng" dirty="0"/>
              <a:t>About</a:t>
            </a:r>
            <a:r>
              <a:rPr lang="en-US" sz="4800" dirty="0"/>
              <a:t> : </a:t>
            </a:r>
            <a:r>
              <a:rPr lang="en-US" sz="4800" dirty="0" err="1">
                <a:solidFill>
                  <a:srgbClr val="FF3399"/>
                </a:solidFill>
                <a:latin typeface="Baskerville Old Face" panose="02020602080505020303" pitchFamily="18" charset="0"/>
              </a:rPr>
              <a:t>Ahim</a:t>
            </a:r>
            <a:r>
              <a:rPr lang="en-US" sz="4800" dirty="0">
                <a:solidFill>
                  <a:srgbClr val="FF3399"/>
                </a:solidFill>
                <a:latin typeface="Baskerville Old Face" panose="02020602080505020303" pitchFamily="18" charset="0"/>
              </a:rPr>
              <a:t> </a:t>
            </a:r>
            <a:r>
              <a:rPr lang="en-US" sz="4800" dirty="0" err="1">
                <a:solidFill>
                  <a:srgbClr val="FF3399"/>
                </a:solidFill>
                <a:latin typeface="Baskerville Old Face" panose="02020602080505020303" pitchFamily="18" charset="0"/>
              </a:rPr>
              <a:t>Bidyud</a:t>
            </a:r>
            <a:r>
              <a:rPr lang="en-US" sz="4800" dirty="0">
                <a:solidFill>
                  <a:srgbClr val="FF3399"/>
                </a:solidFill>
                <a:latin typeface="Baskerville Old Face" panose="02020602080505020303" pitchFamily="18" charset="0"/>
              </a:rPr>
              <a:t> </a:t>
            </a:r>
          </a:p>
        </p:txBody>
      </p:sp>
      <p:sp>
        <p:nvSpPr>
          <p:cNvPr id="3" name="Content Placeholder 2">
            <a:extLst>
              <a:ext uri="{FF2B5EF4-FFF2-40B4-BE49-F238E27FC236}">
                <a16:creationId xmlns:a16="http://schemas.microsoft.com/office/drawing/2014/main" id="{C7854F23-522F-4129-BB95-88AA4B3BA9C3}"/>
              </a:ext>
            </a:extLst>
          </p:cNvPr>
          <p:cNvSpPr>
            <a:spLocks noGrp="1"/>
          </p:cNvSpPr>
          <p:nvPr>
            <p:ph idx="1"/>
          </p:nvPr>
        </p:nvSpPr>
        <p:spPr/>
        <p:txBody>
          <a:bodyPr/>
          <a:lstStyle/>
          <a:p>
            <a:r>
              <a:rPr lang="en-US" sz="3200" dirty="0">
                <a:latin typeface="Bahnschrift SemiLight" panose="020B0502040204020203" pitchFamily="34" charset="0"/>
              </a:rPr>
              <a:t>This project tells about the cancer patients who are addicted to alcoholic . It is the dashboard which represents the data of cancer patients who are suffering by alcoholic problems and their respective age defect for both male and female. This Website helps people to analyze who are suffering from cancer, and it helps to take some precautions.</a:t>
            </a:r>
          </a:p>
        </p:txBody>
      </p:sp>
    </p:spTree>
    <p:extLst>
      <p:ext uri="{BB962C8B-B14F-4D97-AF65-F5344CB8AC3E}">
        <p14:creationId xmlns:p14="http://schemas.microsoft.com/office/powerpoint/2010/main" val="828311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879A5-5F80-454D-9D7D-A8450EA77033}"/>
              </a:ext>
            </a:extLst>
          </p:cNvPr>
          <p:cNvSpPr>
            <a:spLocks noGrp="1"/>
          </p:cNvSpPr>
          <p:nvPr>
            <p:ph type="title"/>
          </p:nvPr>
        </p:nvSpPr>
        <p:spPr>
          <a:xfrm>
            <a:off x="-1002384" y="182555"/>
            <a:ext cx="11360800" cy="763600"/>
          </a:xfrm>
        </p:spPr>
        <p:txBody>
          <a:bodyPr/>
          <a:lstStyle/>
          <a:p>
            <a:r>
              <a:rPr lang="en-US" sz="4400" dirty="0"/>
              <a:t>                            * </a:t>
            </a:r>
            <a:r>
              <a:rPr lang="en-US" sz="4400" u="sng" dirty="0" err="1">
                <a:solidFill>
                  <a:srgbClr val="FF0000"/>
                </a:solidFill>
              </a:rPr>
              <a:t>Architcture</a:t>
            </a:r>
            <a:r>
              <a:rPr lang="en-US" sz="4400" dirty="0"/>
              <a:t> *</a:t>
            </a:r>
          </a:p>
        </p:txBody>
      </p:sp>
      <p:graphicFrame>
        <p:nvGraphicFramePr>
          <p:cNvPr id="6" name="Content Placeholder 5">
            <a:extLst>
              <a:ext uri="{FF2B5EF4-FFF2-40B4-BE49-F238E27FC236}">
                <a16:creationId xmlns:a16="http://schemas.microsoft.com/office/drawing/2014/main" id="{B16D95F6-FF2F-4D58-82A1-86AA2359E3CD}"/>
              </a:ext>
            </a:extLst>
          </p:cNvPr>
          <p:cNvGraphicFramePr>
            <a:graphicFrameLocks noGrp="1"/>
          </p:cNvGraphicFramePr>
          <p:nvPr>
            <p:ph idx="1"/>
            <p:extLst>
              <p:ext uri="{D42A27DB-BD31-4B8C-83A1-F6EECF244321}">
                <p14:modId xmlns:p14="http://schemas.microsoft.com/office/powerpoint/2010/main" val="1086745345"/>
              </p:ext>
            </p:extLst>
          </p:nvPr>
        </p:nvGraphicFramePr>
        <p:xfrm>
          <a:off x="415925" y="1536700"/>
          <a:ext cx="11360150"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890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79D0-CD74-49D6-9495-F07B7157E53D}"/>
              </a:ext>
            </a:extLst>
          </p:cNvPr>
          <p:cNvSpPr>
            <a:spLocks noGrp="1"/>
          </p:cNvSpPr>
          <p:nvPr>
            <p:ph type="title"/>
          </p:nvPr>
        </p:nvSpPr>
        <p:spPr/>
        <p:txBody>
          <a:bodyPr/>
          <a:lstStyle/>
          <a:p>
            <a:r>
              <a:rPr lang="en-US" sz="3600" u="sng" dirty="0">
                <a:solidFill>
                  <a:schemeClr val="tx2">
                    <a:lumMod val="50000"/>
                    <a:lumOff val="50000"/>
                  </a:schemeClr>
                </a:solidFill>
              </a:rPr>
              <a:t>Tools of the Project </a:t>
            </a:r>
            <a:r>
              <a:rPr lang="en-US" sz="3600" dirty="0"/>
              <a:t>:</a:t>
            </a:r>
          </a:p>
        </p:txBody>
      </p:sp>
      <p:sp>
        <p:nvSpPr>
          <p:cNvPr id="3" name="Content Placeholder 2">
            <a:extLst>
              <a:ext uri="{FF2B5EF4-FFF2-40B4-BE49-F238E27FC236}">
                <a16:creationId xmlns:a16="http://schemas.microsoft.com/office/drawing/2014/main" id="{26B8051C-4823-40EF-90BF-602AD1F80D9D}"/>
              </a:ext>
            </a:extLst>
          </p:cNvPr>
          <p:cNvSpPr>
            <a:spLocks noGrp="1"/>
          </p:cNvSpPr>
          <p:nvPr>
            <p:ph idx="1"/>
          </p:nvPr>
        </p:nvSpPr>
        <p:spPr/>
        <p:txBody>
          <a:bodyPr>
            <a:normAutofit/>
          </a:bodyPr>
          <a:lstStyle/>
          <a:p>
            <a:r>
              <a:rPr lang="en-US" sz="2000" b="1" u="sng" dirty="0" err="1">
                <a:latin typeface="Bahnschrift SemiLight" panose="020B0502040204020203" pitchFamily="34" charset="0"/>
              </a:rPr>
              <a:t>Numpy</a:t>
            </a:r>
            <a:r>
              <a:rPr lang="en-US" sz="2000" dirty="0">
                <a:latin typeface="Bahnschrift SemiLight" panose="020B0502040204020203" pitchFamily="34" charset="0"/>
              </a:rPr>
              <a:t> - </a:t>
            </a:r>
            <a:r>
              <a:rPr lang="en-US" sz="2000" dirty="0">
                <a:solidFill>
                  <a:srgbClr val="00B050"/>
                </a:solidFill>
                <a:latin typeface="Bahnschrift SemiLight" panose="020B0502040204020203" pitchFamily="34" charset="0"/>
              </a:rPr>
              <a:t>It is library for the python programing and it supports for the multiple dimension arrays and matrices along with large collection of mathematical functions to operate on these arrays.</a:t>
            </a:r>
          </a:p>
          <a:p>
            <a:r>
              <a:rPr lang="en-US" sz="2000" b="1" u="sng" dirty="0">
                <a:latin typeface="Bahnschrift SemiLight" panose="020B0502040204020203" pitchFamily="34" charset="0"/>
              </a:rPr>
              <a:t>Pandas</a:t>
            </a:r>
            <a:r>
              <a:rPr lang="en-US" sz="2000" dirty="0">
                <a:latin typeface="Bahnschrift SemiLight" panose="020B0502040204020203" pitchFamily="34" charset="0"/>
              </a:rPr>
              <a:t> – </a:t>
            </a:r>
            <a:r>
              <a:rPr lang="en-US" sz="2000" dirty="0">
                <a:solidFill>
                  <a:srgbClr val="00B0F0"/>
                </a:solidFill>
                <a:latin typeface="Bahnschrift SemiLight" panose="020B0502040204020203" pitchFamily="34" charset="0"/>
              </a:rPr>
              <a:t>It aims to the fundamental high level building block for doing </a:t>
            </a:r>
            <a:r>
              <a:rPr lang="en-US" sz="2000" dirty="0" err="1">
                <a:solidFill>
                  <a:srgbClr val="00B0F0"/>
                </a:solidFill>
                <a:latin typeface="Bahnschrift SemiLight" panose="020B0502040204020203" pitchFamily="34" charset="0"/>
              </a:rPr>
              <a:t>pratical</a:t>
            </a:r>
            <a:r>
              <a:rPr lang="en-US" sz="2000" dirty="0">
                <a:solidFill>
                  <a:srgbClr val="00B0F0"/>
                </a:solidFill>
                <a:latin typeface="Bahnschrift SemiLight" panose="020B0502040204020203" pitchFamily="34" charset="0"/>
              </a:rPr>
              <a:t>, real world data analysis in python.</a:t>
            </a:r>
          </a:p>
          <a:p>
            <a:r>
              <a:rPr lang="en-US" sz="2000" b="1" u="sng" dirty="0">
                <a:latin typeface="Bahnschrift SemiLight" panose="020B0502040204020203" pitchFamily="34" charset="0"/>
              </a:rPr>
              <a:t>Matplotlib</a:t>
            </a:r>
            <a:r>
              <a:rPr lang="en-US" sz="2000" dirty="0">
                <a:latin typeface="Bahnschrift SemiLight" panose="020B0502040204020203" pitchFamily="34" charset="0"/>
              </a:rPr>
              <a:t> – </a:t>
            </a:r>
            <a:r>
              <a:rPr lang="en-US" sz="2000" dirty="0">
                <a:solidFill>
                  <a:srgbClr val="002060"/>
                </a:solidFill>
                <a:latin typeface="Bahnschrift SemiLight" panose="020B0502040204020203" pitchFamily="34" charset="0"/>
              </a:rPr>
              <a:t>It is a collection of functions that make matplotlib work like MATLAB. Each </a:t>
            </a:r>
            <a:r>
              <a:rPr lang="en-US" sz="2000" dirty="0" err="1">
                <a:solidFill>
                  <a:srgbClr val="002060"/>
                </a:solidFill>
                <a:latin typeface="Bahnschrift SemiLight" panose="020B0502040204020203" pitchFamily="34" charset="0"/>
              </a:rPr>
              <a:t>pyplot</a:t>
            </a:r>
            <a:r>
              <a:rPr lang="en-US" sz="2000" dirty="0">
                <a:solidFill>
                  <a:srgbClr val="002060"/>
                </a:solidFill>
                <a:latin typeface="Bahnschrift SemiLight" panose="020B0502040204020203" pitchFamily="34" charset="0"/>
              </a:rPr>
              <a:t> function makes some change to a figure.</a:t>
            </a:r>
          </a:p>
          <a:p>
            <a:r>
              <a:rPr lang="en-US" sz="2000" b="1" u="sng" dirty="0" err="1">
                <a:latin typeface="Bahnschrift SemiLight" panose="020B0502040204020203" pitchFamily="34" charset="0"/>
              </a:rPr>
              <a:t>Sklearn</a:t>
            </a:r>
            <a:r>
              <a:rPr lang="en-US" sz="2000" dirty="0">
                <a:latin typeface="Bahnschrift SemiLight" panose="020B0502040204020203" pitchFamily="34" charset="0"/>
              </a:rPr>
              <a:t> –  </a:t>
            </a:r>
            <a:r>
              <a:rPr lang="en-US" sz="2000" dirty="0">
                <a:solidFill>
                  <a:srgbClr val="7030A0"/>
                </a:solidFill>
                <a:latin typeface="Bahnschrift SemiLight" panose="020B0502040204020203" pitchFamily="34" charset="0"/>
              </a:rPr>
              <a:t>It is the most useful and robust library for machine learning in python.</a:t>
            </a:r>
          </a:p>
          <a:p>
            <a:r>
              <a:rPr lang="en-US" sz="2000" b="1" u="sng" dirty="0">
                <a:latin typeface="Bahnschrift SemiLight" panose="020B0502040204020203" pitchFamily="34" charset="0"/>
              </a:rPr>
              <a:t>Seaborn</a:t>
            </a:r>
            <a:r>
              <a:rPr lang="en-US" sz="2000" dirty="0">
                <a:latin typeface="Bahnschrift SemiLight" panose="020B0502040204020203" pitchFamily="34" charset="0"/>
              </a:rPr>
              <a:t> – It is an open source python library built on top of matplotlib. It is used for data visualization and exploratory data analysis</a:t>
            </a:r>
            <a:r>
              <a:rPr lang="en-US" dirty="0"/>
              <a:t>.</a:t>
            </a:r>
          </a:p>
          <a:p>
            <a:endParaRPr lang="en-US" dirty="0"/>
          </a:p>
          <a:p>
            <a:endParaRPr lang="en-US" dirty="0"/>
          </a:p>
        </p:txBody>
      </p:sp>
    </p:spTree>
    <p:extLst>
      <p:ext uri="{BB962C8B-B14F-4D97-AF65-F5344CB8AC3E}">
        <p14:creationId xmlns:p14="http://schemas.microsoft.com/office/powerpoint/2010/main" val="387176417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9CA707-C5C1-4B44-894C-2829BD6B6A8F}"/>
              </a:ext>
            </a:extLst>
          </p:cNvPr>
          <p:cNvSpPr>
            <a:spLocks noGrp="1"/>
          </p:cNvSpPr>
          <p:nvPr>
            <p:ph type="body" idx="1"/>
          </p:nvPr>
        </p:nvSpPr>
        <p:spPr/>
        <p:txBody>
          <a:bodyPr/>
          <a:lstStyle/>
          <a:p>
            <a:r>
              <a:rPr lang="en-US" dirty="0"/>
              <a:t>* </a:t>
            </a:r>
            <a:r>
              <a:rPr lang="en-US" u="sng" dirty="0"/>
              <a:t>CBC test for Male and Female </a:t>
            </a:r>
            <a:r>
              <a:rPr lang="en-US" dirty="0"/>
              <a:t>*</a:t>
            </a:r>
          </a:p>
        </p:txBody>
      </p:sp>
      <p:pic>
        <p:nvPicPr>
          <p:cNvPr id="10" name="Content Placeholder 9">
            <a:extLst>
              <a:ext uri="{FF2B5EF4-FFF2-40B4-BE49-F238E27FC236}">
                <a16:creationId xmlns:a16="http://schemas.microsoft.com/office/drawing/2014/main" id="{380F69D1-C5E6-4570-B5CD-31FFE168AA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sp>
        <p:nvSpPr>
          <p:cNvPr id="7" name="Text Placeholder 6">
            <a:extLst>
              <a:ext uri="{FF2B5EF4-FFF2-40B4-BE49-F238E27FC236}">
                <a16:creationId xmlns:a16="http://schemas.microsoft.com/office/drawing/2014/main" id="{55393401-C64B-482A-87D1-77CD1DED9A79}"/>
              </a:ext>
            </a:extLst>
          </p:cNvPr>
          <p:cNvSpPr>
            <a:spLocks noGrp="1"/>
          </p:cNvSpPr>
          <p:nvPr>
            <p:ph type="body" sz="quarter" idx="3"/>
          </p:nvPr>
        </p:nvSpPr>
        <p:spPr/>
        <p:txBody>
          <a:bodyPr/>
          <a:lstStyle/>
          <a:p>
            <a:r>
              <a:rPr lang="en-US" dirty="0"/>
              <a:t>* </a:t>
            </a:r>
            <a:r>
              <a:rPr lang="en-US" u="sng" dirty="0"/>
              <a:t>Risk factors by Age </a:t>
            </a:r>
            <a:r>
              <a:rPr lang="en-US" dirty="0"/>
              <a:t>*</a:t>
            </a:r>
          </a:p>
        </p:txBody>
      </p:sp>
      <p:pic>
        <p:nvPicPr>
          <p:cNvPr id="12" name="Content Placeholder 11">
            <a:extLst>
              <a:ext uri="{FF2B5EF4-FFF2-40B4-BE49-F238E27FC236}">
                <a16:creationId xmlns:a16="http://schemas.microsoft.com/office/drawing/2014/main" id="{9353A3C8-61F3-4D62-851C-5E99DE08BBA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952636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DBC143-7D8B-4BEE-B2D8-631FD86BA5A1}"/>
              </a:ext>
            </a:extLst>
          </p:cNvPr>
          <p:cNvSpPr>
            <a:spLocks noGrp="1"/>
          </p:cNvSpPr>
          <p:nvPr>
            <p:ph type="body" idx="1"/>
          </p:nvPr>
        </p:nvSpPr>
        <p:spPr/>
        <p:txBody>
          <a:bodyPr/>
          <a:lstStyle/>
          <a:p>
            <a:r>
              <a:rPr lang="en-US" dirty="0"/>
              <a:t>* </a:t>
            </a:r>
            <a:r>
              <a:rPr lang="en-US" u="sng" dirty="0"/>
              <a:t>Effected by Alcohol </a:t>
            </a:r>
            <a:r>
              <a:rPr lang="en-US" dirty="0"/>
              <a:t>* </a:t>
            </a:r>
          </a:p>
        </p:txBody>
      </p:sp>
      <p:pic>
        <p:nvPicPr>
          <p:cNvPr id="8" name="Content Placeholder 7">
            <a:extLst>
              <a:ext uri="{FF2B5EF4-FFF2-40B4-BE49-F238E27FC236}">
                <a16:creationId xmlns:a16="http://schemas.microsoft.com/office/drawing/2014/main" id="{B1118B92-4987-4160-9478-1BD724BCA0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sp>
        <p:nvSpPr>
          <p:cNvPr id="5" name="Text Placeholder 4">
            <a:extLst>
              <a:ext uri="{FF2B5EF4-FFF2-40B4-BE49-F238E27FC236}">
                <a16:creationId xmlns:a16="http://schemas.microsoft.com/office/drawing/2014/main" id="{6AA78D93-3424-433C-A642-CEDFB077E12B}"/>
              </a:ext>
            </a:extLst>
          </p:cNvPr>
          <p:cNvSpPr>
            <a:spLocks noGrp="1"/>
          </p:cNvSpPr>
          <p:nvPr>
            <p:ph type="body" sz="quarter" idx="3"/>
          </p:nvPr>
        </p:nvSpPr>
        <p:spPr/>
        <p:txBody>
          <a:bodyPr/>
          <a:lstStyle/>
          <a:p>
            <a:r>
              <a:rPr lang="en-US" dirty="0"/>
              <a:t>* </a:t>
            </a:r>
            <a:r>
              <a:rPr lang="en-US" u="sng" dirty="0"/>
              <a:t>Ratio of Risk </a:t>
            </a:r>
            <a:r>
              <a:rPr lang="en-US" dirty="0"/>
              <a:t>*</a:t>
            </a:r>
          </a:p>
        </p:txBody>
      </p:sp>
      <p:pic>
        <p:nvPicPr>
          <p:cNvPr id="10" name="Content Placeholder 9">
            <a:extLst>
              <a:ext uri="{FF2B5EF4-FFF2-40B4-BE49-F238E27FC236}">
                <a16:creationId xmlns:a16="http://schemas.microsoft.com/office/drawing/2014/main" id="{A39F9981-79E7-4AC7-A459-C3079C823C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1570274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CA2BFE-058C-4399-B5CF-246A197BA82C}"/>
              </a:ext>
            </a:extLst>
          </p:cNvPr>
          <p:cNvSpPr>
            <a:spLocks noGrp="1"/>
          </p:cNvSpPr>
          <p:nvPr>
            <p:ph type="ctrTitle"/>
          </p:nvPr>
        </p:nvSpPr>
        <p:spPr>
          <a:xfrm>
            <a:off x="1524000" y="660401"/>
            <a:ext cx="9144000" cy="2387600"/>
          </a:xfrm>
        </p:spPr>
        <p:txBody>
          <a:bodyPr/>
          <a:lstStyle/>
          <a:p>
            <a:r>
              <a:rPr lang="en-US" dirty="0"/>
              <a:t> </a:t>
            </a:r>
          </a:p>
        </p:txBody>
      </p:sp>
      <p:sp>
        <p:nvSpPr>
          <p:cNvPr id="8" name="Subtitle 7">
            <a:extLst>
              <a:ext uri="{FF2B5EF4-FFF2-40B4-BE49-F238E27FC236}">
                <a16:creationId xmlns:a16="http://schemas.microsoft.com/office/drawing/2014/main" id="{AF0CF2FA-4A1C-4A4A-B43B-9F1629E3B429}"/>
              </a:ext>
            </a:extLst>
          </p:cNvPr>
          <p:cNvSpPr>
            <a:spLocks noGrp="1"/>
          </p:cNvSpPr>
          <p:nvPr>
            <p:ph type="subTitle" idx="1"/>
          </p:nvPr>
        </p:nvSpPr>
        <p:spPr>
          <a:xfrm>
            <a:off x="1524000" y="5161757"/>
            <a:ext cx="9144000" cy="1655762"/>
          </a:xfrm>
        </p:spPr>
        <p:txBody>
          <a:bodyPr/>
          <a:lstStyle/>
          <a:p>
            <a:r>
              <a:rPr lang="en-US" dirty="0"/>
              <a:t>Its an type survey of the cancer effected members in the specified zones. This type of survey procedure many help to effected and non-effected persons to be medicalized and to educate for precautions.</a:t>
            </a:r>
          </a:p>
          <a:p>
            <a:endParaRPr lang="en-US" dirty="0"/>
          </a:p>
          <a:p>
            <a:endParaRPr lang="en-US" dirty="0"/>
          </a:p>
        </p:txBody>
      </p:sp>
      <p:graphicFrame>
        <p:nvGraphicFramePr>
          <p:cNvPr id="12" name="Diagram 11">
            <a:extLst>
              <a:ext uri="{FF2B5EF4-FFF2-40B4-BE49-F238E27FC236}">
                <a16:creationId xmlns:a16="http://schemas.microsoft.com/office/drawing/2014/main" id="{5E55FE89-8184-4962-9FAD-69BD4A6B0C93}"/>
              </a:ext>
            </a:extLst>
          </p:cNvPr>
          <p:cNvGraphicFramePr/>
          <p:nvPr>
            <p:extLst>
              <p:ext uri="{D42A27DB-BD31-4B8C-83A1-F6EECF244321}">
                <p14:modId xmlns:p14="http://schemas.microsoft.com/office/powerpoint/2010/main" val="1668990952"/>
              </p:ext>
            </p:extLst>
          </p:nvPr>
        </p:nvGraphicFramePr>
        <p:xfrm>
          <a:off x="2292626" y="1855304"/>
          <a:ext cx="7103166" cy="3087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0532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6D004-9951-45E1-AB5B-A723109016AB}"/>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5B110680-BE94-497C-92DA-B14EC757B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540"/>
            <a:ext cx="10668000" cy="6858000"/>
          </a:xfrm>
          <a:prstGeom prst="rect">
            <a:avLst/>
          </a:prstGeom>
        </p:spPr>
      </p:pic>
    </p:spTree>
    <p:extLst>
      <p:ext uri="{BB962C8B-B14F-4D97-AF65-F5344CB8AC3E}">
        <p14:creationId xmlns:p14="http://schemas.microsoft.com/office/powerpoint/2010/main" val="39642941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Cancer Disease by Slidesgo">
  <a:themeElements>
    <a:clrScheme name="Simple Light">
      <a:dk1>
        <a:srgbClr val="F8F8F6"/>
      </a:dk1>
      <a:lt1>
        <a:srgbClr val="CC4125"/>
      </a:lt1>
      <a:dk2>
        <a:srgbClr val="1C203A"/>
      </a:dk2>
      <a:lt2>
        <a:srgbClr val="1C203A"/>
      </a:lt2>
      <a:accent1>
        <a:srgbClr val="CC4125"/>
      </a:accent1>
      <a:accent2>
        <a:srgbClr val="F8F8F6"/>
      </a:accent2>
      <a:accent3>
        <a:srgbClr val="1C203A"/>
      </a:accent3>
      <a:accent4>
        <a:srgbClr val="CC4125"/>
      </a:accent4>
      <a:accent5>
        <a:srgbClr val="F8F8F6"/>
      </a:accent5>
      <a:accent6>
        <a:srgbClr val="F8F8F6"/>
      </a:accent6>
      <a:hlink>
        <a:srgbClr val="1C20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Cancer Disease by Slidesgo</Template>
  <TotalTime>169</TotalTime>
  <Words>285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vt:i4>
      </vt:variant>
    </vt:vector>
  </HeadingPairs>
  <TitlesOfParts>
    <vt:vector size="23" baseType="lpstr">
      <vt:lpstr>Arial</vt:lpstr>
      <vt:lpstr>Bahnschrift SemiLight</vt:lpstr>
      <vt:lpstr>Barlow</vt:lpstr>
      <vt:lpstr>Barlow Light</vt:lpstr>
      <vt:lpstr>Baskerville Old Face</vt:lpstr>
      <vt:lpstr>BenchNine</vt:lpstr>
      <vt:lpstr>Elsie Swash Caps</vt:lpstr>
      <vt:lpstr>Josefin Sans</vt:lpstr>
      <vt:lpstr>Josefin Sans SemiBold</vt:lpstr>
      <vt:lpstr>Josefin Slab</vt:lpstr>
      <vt:lpstr>Josefin Slab SemiBold</vt:lpstr>
      <vt:lpstr>Proxima Nova</vt:lpstr>
      <vt:lpstr>Proxima Nova Semibold</vt:lpstr>
      <vt:lpstr>Cancer Disease by Slidesgo</vt:lpstr>
      <vt:lpstr>Slidesgo Final Pages</vt:lpstr>
      <vt:lpstr>PowerPoint Presentation</vt:lpstr>
      <vt:lpstr>About : Ahim Bidyud </vt:lpstr>
      <vt:lpstr>                            * Architcture *</vt:lpstr>
      <vt:lpstr>Tools of the Project :</vt:lpstr>
      <vt:lpstr>PowerPoint Presentation</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2021-11-10T20:24:57Z</dcterms:created>
  <dcterms:modified xsi:type="dcterms:W3CDTF">2021-11-11T04:38:26Z</dcterms:modified>
</cp:coreProperties>
</file>