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290233"/>
            <a:ext cx="8610600" cy="1869440"/>
          </a:xfrm>
          <a:prstGeom prst="rect"/>
          <a:solidFill>
            <a:schemeClr val="bg1"/>
          </a:solid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9"/>
          <p:cNvSpPr txBox="1"/>
          <p:nvPr/>
        </p:nvSpPr>
        <p:spPr>
          <a:xfrm>
            <a:off x="2554542" y="3314150"/>
            <a:ext cx="8610600" cy="1869440"/>
          </a:xfrm>
          <a:prstGeom prst="rect"/>
          <a:solidFill>
            <a:schemeClr val="bg1"/>
          </a:solidFill>
        </p:spPr>
        <p:txBody>
          <a:bodyPr rtlCol="0" wrap="square">
            <a:spAutoFit/>
          </a:bodyPr>
          <a:p>
            <a:r>
              <a:rPr dirty="0" sz="2400" lang="en-US"/>
              <a:t>STUDENT NAME:</a:t>
            </a:r>
            <a:r>
              <a:rPr dirty="0" sz="2400" lang="en-IN"/>
              <a:t> </a:t>
            </a:r>
            <a:r>
              <a:rPr dirty="0" sz="2400" lang="en-US" err="1"/>
              <a:t>R</a:t>
            </a:r>
            <a:r>
              <a:rPr dirty="0" sz="2400" lang="en-US" err="1"/>
              <a:t>A</a:t>
            </a:r>
            <a:r>
              <a:rPr dirty="0" sz="2400" lang="en-US" err="1"/>
              <a:t>J</a:t>
            </a:r>
            <a:r>
              <a:rPr dirty="0" sz="2400" lang="en-US" err="1"/>
              <a:t>A</a:t>
            </a:r>
            <a:r>
              <a:rPr dirty="0" sz="2400" lang="en-US" err="1"/>
              <a:t>SHARMAN</a:t>
            </a:r>
            <a:r>
              <a:rPr dirty="0" sz="2400" lang="en-US" err="1"/>
              <a:t>.</a:t>
            </a:r>
            <a:r>
              <a:rPr dirty="0" sz="2400" lang="en-US" err="1"/>
              <a:t>G</a:t>
            </a:r>
            <a:endParaRPr dirty="0" sz="2400" lang="en-US"/>
          </a:p>
          <a:p>
            <a:r>
              <a:rPr dirty="0" sz="2400" lang="en-US"/>
              <a:t>REGISTER NO:</a:t>
            </a:r>
            <a:r>
              <a:rPr sz="2400" lang="en-IN"/>
              <a:t> 312207</a:t>
            </a:r>
            <a:r>
              <a:rPr sz="2400" lang="en-US"/>
              <a:t>6</a:t>
            </a:r>
            <a:r>
              <a:rPr sz="2400" lang="en-US"/>
              <a:t>0</a:t>
            </a:r>
            <a:r>
              <a:rPr sz="2400" lang="en-US"/>
              <a:t>3</a:t>
            </a:r>
            <a:endParaRPr dirty="0" sz="2400" lang="en-US"/>
          </a:p>
          <a:p>
            <a:r>
              <a:rPr dirty="0" sz="2400" lang="en-US"/>
              <a:t>DEPARTMENT:</a:t>
            </a:r>
            <a:r>
              <a:rPr dirty="0" sz="2400" lang="en-IN"/>
              <a:t> </a:t>
            </a:r>
            <a:r>
              <a:rPr dirty="0" sz="2400" lang="en-IN" err="1"/>
              <a:t>B.Com</a:t>
            </a:r>
            <a:r>
              <a:rPr dirty="0" sz="2400" lang="en-IN"/>
              <a:t> 3</a:t>
            </a:r>
            <a:r>
              <a:rPr baseline="30000" dirty="0" sz="2400" lang="en-IN"/>
              <a:t>rd</a:t>
            </a:r>
            <a:r>
              <a:rPr dirty="0" sz="2400" lang="en-IN"/>
              <a:t> year </a:t>
            </a:r>
            <a:endParaRPr dirty="0" sz="2400" lang="en-US"/>
          </a:p>
          <a:p>
            <a:r>
              <a:rPr dirty="0" sz="2400" lang="en-US"/>
              <a:t>COLLEGE</a:t>
            </a:r>
            <a:r>
              <a:rPr dirty="0" sz="2400" lang="en-IN"/>
              <a:t> : </a:t>
            </a:r>
            <a:r>
              <a:rPr dirty="0" sz="2400" lang="en-IN" err="1"/>
              <a:t>pachaiyappas</a:t>
            </a:r>
            <a:r>
              <a:rPr dirty="0" sz="2400" lang="en-IN"/>
              <a:t>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TextBox 2"/>
          <p:cNvSpPr txBox="1"/>
          <p:nvPr/>
        </p:nvSpPr>
        <p:spPr>
          <a:xfrm>
            <a:off x="1666875" y="2136338"/>
            <a:ext cx="6104256" cy="2758440"/>
          </a:xfrm>
          <a:prstGeom prst="rect"/>
          <a:noFill/>
        </p:spPr>
        <p:txBody>
          <a:bodyPr wrap="square">
            <a:spAutoFit/>
          </a:bodyPr>
          <a:p>
            <a:r>
              <a:rPr dirty="0" lang="en-US"/>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3"/>
          <p:cNvSpPr txBox="1"/>
          <p:nvPr/>
        </p:nvSpPr>
        <p:spPr>
          <a:xfrm>
            <a:off x="1265086" y="1874773"/>
            <a:ext cx="6104256" cy="3291840"/>
          </a:xfrm>
          <a:prstGeom prst="rect"/>
          <a:noFill/>
        </p:spPr>
        <p:txBody>
          <a:bodyPr wrap="square">
            <a:spAutoFit/>
          </a:bodyPr>
          <a:p>
            <a:r>
              <a:rPr dirty="0" lang="en-US"/>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2"/>
          <p:cNvSpPr txBox="1"/>
          <p:nvPr/>
        </p:nvSpPr>
        <p:spPr>
          <a:xfrm>
            <a:off x="834072" y="2161372"/>
            <a:ext cx="6607311" cy="2491740"/>
          </a:xfrm>
          <a:prstGeom prst="rect"/>
          <a:noFill/>
        </p:spPr>
        <p:txBody>
          <a:bodyPr wrap="square">
            <a:spAutoFit/>
          </a:bodyPr>
          <a:p>
            <a:r>
              <a:rPr dirty="0" lang="en-US"/>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260057" y="2233315"/>
            <a:ext cx="6104256" cy="1958340"/>
          </a:xfrm>
          <a:prstGeom prst="rect"/>
          <a:noFill/>
        </p:spPr>
        <p:txBody>
          <a:bodyPr wrap="square">
            <a:spAutoFit/>
          </a:bodyPr>
          <a:p>
            <a:r>
              <a:rPr dirty="0" lang="en-US"/>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048658" name="TextBox 13"/>
          <p:cNvSpPr txBox="1"/>
          <p:nvPr/>
        </p:nvSpPr>
        <p:spPr>
          <a:xfrm>
            <a:off x="1175055" y="3982164"/>
            <a:ext cx="6104256" cy="2758440"/>
          </a:xfrm>
          <a:prstGeom prst="rect"/>
          <a:noFill/>
        </p:spPr>
        <p:txBody>
          <a:bodyPr wrap="square">
            <a:spAutoFit/>
          </a:bodyPr>
          <a:p>
            <a:r>
              <a:rPr dirty="0" lang="en-US"/>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TextBox 8"/>
          <p:cNvSpPr txBox="1"/>
          <p:nvPr/>
        </p:nvSpPr>
        <p:spPr>
          <a:xfrm>
            <a:off x="1088151" y="2502914"/>
            <a:ext cx="6104256" cy="2491741"/>
          </a:xfrm>
          <a:prstGeom prst="rect"/>
          <a:noFill/>
        </p:spPr>
        <p:txBody>
          <a:bodyPr wrap="square">
            <a:spAutoFit/>
          </a:bodyPr>
          <a:p>
            <a:r>
              <a:rPr dirty="0" lang="en-US"/>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3848337" y="3225727"/>
            <a:ext cx="5122267" cy="891540"/>
          </a:xfrm>
          <a:prstGeom prst="rect"/>
          <a:noFill/>
        </p:spPr>
        <p:txBody>
          <a:bodyPr wrap="square">
            <a:spAutoFit/>
          </a:bodyPr>
          <a:p>
            <a:r>
              <a:rPr dirty="0" lang="en-US"/>
              <a:t>*Filtering - to fill the missing values. *Conditional </a:t>
            </a:r>
            <a:r>
              <a:rPr dirty="0" lang="en-US" err="1"/>
              <a:t>formating</a:t>
            </a:r>
            <a:r>
              <a:rPr dirty="0" lang="en-US"/>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3"/>
          <p:cNvSpPr txBox="1"/>
          <p:nvPr/>
        </p:nvSpPr>
        <p:spPr>
          <a:xfrm>
            <a:off x="879187" y="2390471"/>
            <a:ext cx="6104256" cy="1424940"/>
          </a:xfrm>
          <a:prstGeom prst="rect"/>
          <a:noFill/>
        </p:spPr>
        <p:txBody>
          <a:bodyPr wrap="square">
            <a:spAutoFit/>
          </a:bodyPr>
          <a:p>
            <a:r>
              <a:rPr dirty="0" lang="en-US"/>
              <a:t>Employee data set- </a:t>
            </a:r>
            <a:r>
              <a:rPr dirty="0" lang="en-US" err="1"/>
              <a:t>Kaggle</a:t>
            </a:r>
            <a:r>
              <a:rPr dirty="0" lang="en-US"/>
              <a:t> There are 26 features The important ten features are, * Employment ID *First name *Last name *Gender *Employee status *Employee type *Employee classification *Performance score *Current employee ratings * Business units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3052129" y="2979720"/>
            <a:ext cx="6104256" cy="891540"/>
          </a:xfrm>
          <a:prstGeom prst="rect"/>
          <a:noFill/>
        </p:spPr>
        <p:txBody>
          <a:bodyPr wrap="square">
            <a:spAutoFit/>
          </a:bodyPr>
          <a:p>
            <a:r>
              <a:rPr dirty="0" lang="en-US"/>
              <a:t>Performance Level- There are categories into Levels such as very high, </a:t>
            </a:r>
            <a:r>
              <a:rPr dirty="0" lang="en-US" err="1"/>
              <a:t>high,med,low,etc</a:t>
            </a:r>
            <a:r>
              <a:rPr dirty="0" lang="en-US"/>
              <a:t>... Using Pivot table and charts is to </a:t>
            </a:r>
            <a:r>
              <a:rPr dirty="0" lang="en-US" err="1"/>
              <a:t>analyse</a:t>
            </a:r>
            <a:r>
              <a:rPr dirty="0" lang="en-US"/>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 Kumaran SK.kumaran</cp:lastModifiedBy>
  <dcterms:created xsi:type="dcterms:W3CDTF">2024-03-29T04:07:22Z</dcterms:created>
  <dcterms:modified xsi:type="dcterms:W3CDTF">2024-08-30T17:02:02Z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3e8dbc192e504fd5bb3d906af223229d</vt:lpwstr>
  </property>
</Properties>
</file>