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7010400" cy="92964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42" name="Google Shape;2342;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p10: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15" name="Google Shape;2415;p1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9" name="Shape 2419"/>
        <p:cNvGrpSpPr/>
        <p:nvPr/>
      </p:nvGrpSpPr>
      <p:grpSpPr>
        <a:xfrm>
          <a:off x="0" y="0"/>
          <a:ext cx="0" cy="0"/>
          <a:chOff x="0" y="0"/>
          <a:chExt cx="0" cy="0"/>
        </a:xfrm>
      </p:grpSpPr>
      <p:sp>
        <p:nvSpPr>
          <p:cNvPr id="2420" name="Google Shape;2420;p1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21" name="Google Shape;2421;p1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p1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27" name="Google Shape;2427;p1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2" name="Shape 2432"/>
        <p:cNvGrpSpPr/>
        <p:nvPr/>
      </p:nvGrpSpPr>
      <p:grpSpPr>
        <a:xfrm>
          <a:off x="0" y="0"/>
          <a:ext cx="0" cy="0"/>
          <a:chOff x="0" y="0"/>
          <a:chExt cx="0" cy="0"/>
        </a:xfrm>
      </p:grpSpPr>
      <p:sp>
        <p:nvSpPr>
          <p:cNvPr id="2433" name="Google Shape;2433;p1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34" name="Google Shape;2434;p1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p1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40" name="Google Shape;2440;p1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p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47" name="Google Shape;2347;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3" name="Shape 2353"/>
        <p:cNvGrpSpPr/>
        <p:nvPr/>
      </p:nvGrpSpPr>
      <p:grpSpPr>
        <a:xfrm>
          <a:off x="0" y="0"/>
          <a:ext cx="0" cy="0"/>
          <a:chOff x="0" y="0"/>
          <a:chExt cx="0" cy="0"/>
        </a:xfrm>
      </p:grpSpPr>
      <p:sp>
        <p:nvSpPr>
          <p:cNvPr id="2354" name="Google Shape;2354;p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55" name="Google Shape;2355;p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p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5" name="Google Shape;2375;p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76" name="Google Shape;2376;p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p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82" name="Google Shape;2382;p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p6: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91" name="Google Shape;2391;p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p7: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97" name="Google Shape;2397;p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p8: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03" name="Google Shape;2403;p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p9: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09" name="Google Shape;2409;p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7" name="Shape 17"/>
        <p:cNvGrpSpPr/>
        <p:nvPr/>
      </p:nvGrpSpPr>
      <p:grpSpPr>
        <a:xfrm>
          <a:off x="0" y="0"/>
          <a:ext cx="0" cy="0"/>
          <a:chOff x="0" y="0"/>
          <a:chExt cx="0" cy="0"/>
        </a:xfrm>
      </p:grpSpPr>
      <p:sp>
        <p:nvSpPr>
          <p:cNvPr id="18" name="Google Shape;18;p2"/>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rgbClr val="3F3F3F"/>
              </a:buClr>
              <a:buSzPts val="1800"/>
              <a:buFont typeface="Calibri"/>
              <a:buChar char="•"/>
              <a:defRPr sz="1800"/>
            </a:lvl1pPr>
            <a:lvl2pPr indent="-330200" lvl="1" marL="914400" algn="l">
              <a:lnSpc>
                <a:spcPct val="90000"/>
              </a:lnSpc>
              <a:spcBef>
                <a:spcPts val="375"/>
              </a:spcBef>
              <a:spcAft>
                <a:spcPts val="0"/>
              </a:spcAft>
              <a:buClr>
                <a:srgbClr val="3F3F3F"/>
              </a:buClr>
              <a:buSzPts val="1600"/>
              <a:buFont typeface="Calibri"/>
              <a:buChar char="•"/>
              <a:defRPr sz="1600"/>
            </a:lvl2pPr>
            <a:lvl3pPr indent="-317500" lvl="2" marL="1371600" algn="l">
              <a:lnSpc>
                <a:spcPct val="90000"/>
              </a:lnSpc>
              <a:spcBef>
                <a:spcPts val="375"/>
              </a:spcBef>
              <a:spcAft>
                <a:spcPts val="0"/>
              </a:spcAft>
              <a:buClr>
                <a:srgbClr val="3F3F3F"/>
              </a:buClr>
              <a:buSzPts val="1400"/>
              <a:buFont typeface="Calibri"/>
              <a:buChar char="•"/>
              <a:defRPr sz="1400"/>
            </a:lvl3pPr>
            <a:lvl4pPr indent="-304800" lvl="3" marL="1828800" algn="l">
              <a:lnSpc>
                <a:spcPct val="90000"/>
              </a:lnSpc>
              <a:spcBef>
                <a:spcPts val="375"/>
              </a:spcBef>
              <a:spcAft>
                <a:spcPts val="0"/>
              </a:spcAft>
              <a:buClr>
                <a:srgbClr val="3F3F3F"/>
              </a:buClr>
              <a:buSzPts val="1200"/>
              <a:buFont typeface="Calibri"/>
              <a:buChar char="•"/>
              <a:defRPr sz="1200"/>
            </a:lvl4pPr>
            <a:lvl5pPr indent="-298450" lvl="4" marL="2286000" algn="l">
              <a:lnSpc>
                <a:spcPct val="90000"/>
              </a:lnSpc>
              <a:spcBef>
                <a:spcPts val="375"/>
              </a:spcBef>
              <a:spcAft>
                <a:spcPts val="0"/>
              </a:spcAft>
              <a:buClr>
                <a:srgbClr val="3F3F3F"/>
              </a:buClr>
              <a:buSzPts val="1100"/>
              <a:buFont typeface="Calibri"/>
              <a:buChar char="•"/>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20" name="Google Shape;20;p2"/>
          <p:cNvGrpSpPr/>
          <p:nvPr/>
        </p:nvGrpSpPr>
        <p:grpSpPr>
          <a:xfrm>
            <a:off x="249998" y="475257"/>
            <a:ext cx="8644004" cy="108070"/>
            <a:chOff x="249998" y="488319"/>
            <a:chExt cx="8644004" cy="108070"/>
          </a:xfrm>
        </p:grpSpPr>
        <p:sp>
          <p:nvSpPr>
            <p:cNvPr id="21" name="Google Shape;21;p2"/>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2" name="Google Shape;22;p2"/>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No Grid" showMasterSp="0">
  <p:cSld name="Blank - No Grid">
    <p:spTree>
      <p:nvGrpSpPr>
        <p:cNvPr id="666" name="Shape 666"/>
        <p:cNvGrpSpPr/>
        <p:nvPr/>
      </p:nvGrpSpPr>
      <p:grpSpPr>
        <a:xfrm>
          <a:off x="0" y="0"/>
          <a:ext cx="0" cy="0"/>
          <a:chOff x="0" y="0"/>
          <a:chExt cx="0" cy="0"/>
        </a:xfrm>
      </p:grpSpPr>
      <p:sp>
        <p:nvSpPr>
          <p:cNvPr id="667" name="Google Shape;667;p11"/>
          <p:cNvSpPr txBox="1"/>
          <p:nvPr>
            <p:ph idx="1" type="body"/>
          </p:nvPr>
        </p:nvSpPr>
        <p:spPr>
          <a:xfrm>
            <a:off x="311150" y="279400"/>
            <a:ext cx="8496300" cy="4254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8" name="Google Shape;668;p11"/>
          <p:cNvSpPr txBox="1"/>
          <p:nvPr/>
        </p:nvSpPr>
        <p:spPr>
          <a:xfrm>
            <a:off x="2968706" y="4936035"/>
            <a:ext cx="3229087" cy="207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US" sz="900">
                <a:solidFill>
                  <a:srgbClr val="3F3F3F"/>
                </a:solidFill>
                <a:latin typeface="Calibri"/>
                <a:ea typeface="Calibri"/>
                <a:cs typeface="Calibri"/>
                <a:sym typeface="Calibri"/>
              </a:rPr>
              <a:t>Restricted Circulation | L&amp;T Technology Services | www.LTTS.com</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p:cSld name="Case Study">
    <p:spTree>
      <p:nvGrpSpPr>
        <p:cNvPr id="669" name="Shape 669"/>
        <p:cNvGrpSpPr/>
        <p:nvPr/>
      </p:nvGrpSpPr>
      <p:grpSpPr>
        <a:xfrm>
          <a:off x="0" y="0"/>
          <a:ext cx="0" cy="0"/>
          <a:chOff x="0" y="0"/>
          <a:chExt cx="0" cy="0"/>
        </a:xfrm>
      </p:grpSpPr>
      <p:grpSp>
        <p:nvGrpSpPr>
          <p:cNvPr id="670" name="Google Shape;670;p12"/>
          <p:cNvGrpSpPr/>
          <p:nvPr/>
        </p:nvGrpSpPr>
        <p:grpSpPr>
          <a:xfrm>
            <a:off x="0" y="596900"/>
            <a:ext cx="9137515" cy="4375150"/>
            <a:chOff x="0" y="596900"/>
            <a:chExt cx="9137515" cy="4375150"/>
          </a:xfrm>
        </p:grpSpPr>
        <p:cxnSp>
          <p:nvCxnSpPr>
            <p:cNvPr id="671" name="Google Shape;671;p12"/>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2" name="Google Shape;672;p12"/>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3" name="Google Shape;673;p12"/>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4" name="Google Shape;674;p12"/>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5" name="Google Shape;675;p12"/>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6" name="Google Shape;676;p12"/>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7" name="Google Shape;677;p12"/>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8" name="Google Shape;678;p12"/>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79" name="Google Shape;679;p12"/>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0" name="Google Shape;680;p12"/>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1" name="Google Shape;681;p12"/>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2" name="Google Shape;682;p12"/>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3" name="Google Shape;683;p12"/>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4" name="Google Shape;684;p12"/>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5" name="Google Shape;685;p12"/>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6" name="Google Shape;686;p12"/>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7" name="Google Shape;687;p12"/>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8" name="Google Shape;688;p12"/>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89" name="Google Shape;689;p12"/>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0" name="Google Shape;690;p12"/>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1" name="Google Shape;691;p12"/>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2" name="Google Shape;692;p12"/>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3" name="Google Shape;693;p12"/>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4" name="Google Shape;694;p12"/>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5" name="Google Shape;695;p12"/>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6" name="Google Shape;696;p12"/>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7" name="Google Shape;697;p12"/>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8" name="Google Shape;698;p12"/>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699" name="Google Shape;699;p12"/>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00" name="Google Shape;700;p12"/>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01" name="Google Shape;701;p12"/>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2" name="Google Shape;702;p12"/>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3" name="Google Shape;703;p12"/>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4" name="Google Shape;704;p12"/>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5" name="Google Shape;705;p12"/>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6" name="Google Shape;706;p12"/>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7" name="Google Shape;707;p12"/>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8" name="Google Shape;708;p12"/>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09" name="Google Shape;709;p12"/>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0" name="Google Shape;710;p12"/>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1" name="Google Shape;711;p12"/>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2" name="Google Shape;712;p12"/>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3" name="Google Shape;713;p12"/>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4" name="Google Shape;714;p12"/>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5" name="Google Shape;715;p12"/>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6" name="Google Shape;716;p12"/>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7" name="Google Shape;717;p12"/>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8" name="Google Shape;718;p12"/>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19" name="Google Shape;719;p12"/>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0" name="Google Shape;720;p12"/>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1" name="Google Shape;721;p12"/>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2" name="Google Shape;722;p12"/>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3" name="Google Shape;723;p12"/>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4" name="Google Shape;724;p12"/>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5" name="Google Shape;725;p12"/>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6" name="Google Shape;726;p12"/>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7" name="Google Shape;727;p12"/>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8" name="Google Shape;728;p12"/>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29" name="Google Shape;729;p12"/>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0" name="Google Shape;730;p12"/>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1" name="Google Shape;731;p12"/>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2" name="Google Shape;732;p12"/>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3" name="Google Shape;733;p12"/>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4" name="Google Shape;734;p12"/>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5" name="Google Shape;735;p12"/>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6" name="Google Shape;736;p12"/>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7" name="Google Shape;737;p12"/>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8" name="Google Shape;738;p12"/>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39" name="Google Shape;739;p12"/>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0" name="Google Shape;740;p12"/>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1" name="Google Shape;741;p12"/>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2" name="Google Shape;742;p12"/>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3" name="Google Shape;743;p12"/>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4" name="Google Shape;744;p12"/>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5" name="Google Shape;745;p12"/>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6" name="Google Shape;746;p12"/>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7" name="Google Shape;747;p12"/>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8" name="Google Shape;748;p12"/>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49" name="Google Shape;749;p12"/>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0" name="Google Shape;750;p12"/>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1" name="Google Shape;751;p12"/>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2" name="Google Shape;752;p12"/>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3" name="Google Shape;753;p12"/>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4" name="Google Shape;754;p12"/>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5" name="Google Shape;755;p12"/>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6" name="Google Shape;756;p12"/>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7" name="Google Shape;757;p12"/>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8" name="Google Shape;758;p12"/>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759" name="Google Shape;759;p12"/>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760" name="Google Shape;760;p12"/>
          <p:cNvSpPr/>
          <p:nvPr/>
        </p:nvSpPr>
        <p:spPr>
          <a:xfrm>
            <a:off x="0" y="602874"/>
            <a:ext cx="3689350" cy="4333161"/>
          </a:xfrm>
          <a:prstGeom prst="trapezoid">
            <a:avLst>
              <a:gd fmla="val 18115"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761" name="Google Shape;761;p12"/>
          <p:cNvSpPr/>
          <p:nvPr>
            <p:ph idx="2" type="pic"/>
          </p:nvPr>
        </p:nvSpPr>
        <p:spPr>
          <a:xfrm>
            <a:off x="0" y="603252"/>
            <a:ext cx="3635375" cy="4332784"/>
          </a:xfrm>
          <a:prstGeom prst="rect">
            <a:avLst/>
          </a:prstGeom>
          <a:solidFill>
            <a:srgbClr val="D8D8D8"/>
          </a:solidFill>
          <a:ln>
            <a:noFill/>
          </a:ln>
        </p:spPr>
      </p:sp>
      <p:sp>
        <p:nvSpPr>
          <p:cNvPr id="762" name="Google Shape;762;p12"/>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63" name="Google Shape;763;p12"/>
          <p:cNvGrpSpPr/>
          <p:nvPr/>
        </p:nvGrpSpPr>
        <p:grpSpPr>
          <a:xfrm>
            <a:off x="249998" y="475257"/>
            <a:ext cx="8644004" cy="108070"/>
            <a:chOff x="249998" y="488319"/>
            <a:chExt cx="8644004" cy="108070"/>
          </a:xfrm>
        </p:grpSpPr>
        <p:sp>
          <p:nvSpPr>
            <p:cNvPr id="764" name="Google Shape;764;p12"/>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765" name="Google Shape;765;p12"/>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766" name="Google Shape;766;p12"/>
          <p:cNvSpPr txBox="1"/>
          <p:nvPr>
            <p:ph idx="1" type="body"/>
          </p:nvPr>
        </p:nvSpPr>
        <p:spPr>
          <a:xfrm>
            <a:off x="3635375" y="629285"/>
            <a:ext cx="5281487" cy="23862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7" name="Google Shape;767;p12"/>
          <p:cNvSpPr txBox="1"/>
          <p:nvPr>
            <p:ph idx="3" type="body"/>
          </p:nvPr>
        </p:nvSpPr>
        <p:spPr>
          <a:xfrm>
            <a:off x="3642962" y="937260"/>
            <a:ext cx="5274661" cy="55896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100"/>
              <a:buFont typeface="Calibri"/>
              <a:buNone/>
              <a:defRPr sz="1100">
                <a:solidFill>
                  <a:srgbClr val="3F3F3F"/>
                </a:solidFill>
              </a:defRPr>
            </a:lvl1pPr>
            <a:lvl2pPr indent="-228600" lvl="1" marL="914400" algn="l">
              <a:lnSpc>
                <a:spcPct val="90000"/>
              </a:lnSpc>
              <a:spcBef>
                <a:spcPts val="375"/>
              </a:spcBef>
              <a:spcAft>
                <a:spcPts val="0"/>
              </a:spcAft>
              <a:buClr>
                <a:srgbClr val="3F3F3F"/>
              </a:buClr>
              <a:buSzPts val="1100"/>
              <a:buFont typeface="Calibri"/>
              <a:buNone/>
              <a:defRPr sz="1100"/>
            </a:lvl2pPr>
            <a:lvl3pPr indent="-228600" lvl="2" marL="1371600" algn="l">
              <a:lnSpc>
                <a:spcPct val="90000"/>
              </a:lnSpc>
              <a:spcBef>
                <a:spcPts val="375"/>
              </a:spcBef>
              <a:spcAft>
                <a:spcPts val="0"/>
              </a:spcAft>
              <a:buClr>
                <a:srgbClr val="3F3F3F"/>
              </a:buClr>
              <a:buSzPts val="1100"/>
              <a:buFont typeface="Calibri"/>
              <a:buNone/>
              <a:defRPr sz="1100"/>
            </a:lvl3pPr>
            <a:lvl4pPr indent="-228600" lvl="3" marL="1828800" algn="l">
              <a:lnSpc>
                <a:spcPct val="90000"/>
              </a:lnSpc>
              <a:spcBef>
                <a:spcPts val="375"/>
              </a:spcBef>
              <a:spcAft>
                <a:spcPts val="0"/>
              </a:spcAft>
              <a:buClr>
                <a:srgbClr val="3F3F3F"/>
              </a:buClr>
              <a:buSzPts val="1100"/>
              <a:buFont typeface="Calibri"/>
              <a:buNone/>
              <a:defRPr sz="1100"/>
            </a:lvl4pPr>
            <a:lvl5pPr indent="-228600" lvl="4" marL="2286000" algn="l">
              <a:lnSpc>
                <a:spcPct val="90000"/>
              </a:lnSpc>
              <a:spcBef>
                <a:spcPts val="375"/>
              </a:spcBef>
              <a:spcAft>
                <a:spcPts val="0"/>
              </a:spcAft>
              <a:buClr>
                <a:srgbClr val="3F3F3F"/>
              </a:buClr>
              <a:buSzPts val="1100"/>
              <a:buFont typeface="Calibri"/>
              <a:buNone/>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8" name="Google Shape;768;p12"/>
          <p:cNvSpPr txBox="1"/>
          <p:nvPr>
            <p:ph idx="4" type="body"/>
          </p:nvPr>
        </p:nvSpPr>
        <p:spPr>
          <a:xfrm>
            <a:off x="3635374" y="1754819"/>
            <a:ext cx="5281487" cy="26520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9" name="Google Shape;769;p12"/>
          <p:cNvSpPr txBox="1"/>
          <p:nvPr>
            <p:ph idx="5" type="body"/>
          </p:nvPr>
        </p:nvSpPr>
        <p:spPr>
          <a:xfrm>
            <a:off x="3647763" y="2097143"/>
            <a:ext cx="5269097" cy="559177"/>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750"/>
              </a:spcBef>
              <a:spcAft>
                <a:spcPts val="0"/>
              </a:spcAft>
              <a:buClr>
                <a:srgbClr val="3F3F3F"/>
              </a:buClr>
              <a:buSzPts val="1100"/>
              <a:buFont typeface="Calibri"/>
              <a:buChar char="•"/>
              <a:defRPr sz="1100">
                <a:solidFill>
                  <a:srgbClr val="3F3F3F"/>
                </a:solidFill>
              </a:defRPr>
            </a:lvl1pPr>
            <a:lvl2pPr indent="-228600" lvl="1" marL="914400" marR="0" algn="l">
              <a:lnSpc>
                <a:spcPct val="90000"/>
              </a:lnSpc>
              <a:spcBef>
                <a:spcPts val="0"/>
              </a:spcBef>
              <a:spcAft>
                <a:spcPts val="0"/>
              </a:spcAft>
              <a:buClr>
                <a:srgbClr val="3F3F3F"/>
              </a:buClr>
              <a:buSzPts val="1035"/>
              <a:buFont typeface="Arial"/>
              <a:buNone/>
              <a:defRPr sz="900">
                <a:solidFill>
                  <a:srgbClr val="3F3F3F"/>
                </a:solidFill>
              </a:defRPr>
            </a:lvl2pPr>
            <a:lvl3pPr indent="-342900" lvl="2" marL="1371600" algn="l">
              <a:lnSpc>
                <a:spcPct val="90000"/>
              </a:lnSpc>
              <a:spcBef>
                <a:spcPts val="400"/>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0" name="Google Shape;770;p12"/>
          <p:cNvSpPr txBox="1"/>
          <p:nvPr>
            <p:ph idx="6" type="body"/>
          </p:nvPr>
        </p:nvSpPr>
        <p:spPr>
          <a:xfrm>
            <a:off x="3646448" y="2869387"/>
            <a:ext cx="5247553" cy="21115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1" name="Google Shape;771;p12"/>
          <p:cNvSpPr txBox="1"/>
          <p:nvPr>
            <p:ph idx="7" type="body"/>
          </p:nvPr>
        </p:nvSpPr>
        <p:spPr>
          <a:xfrm>
            <a:off x="3652232" y="3216635"/>
            <a:ext cx="5241770" cy="513924"/>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750"/>
              </a:spcBef>
              <a:spcAft>
                <a:spcPts val="0"/>
              </a:spcAft>
              <a:buClr>
                <a:srgbClr val="3F3F3F"/>
              </a:buClr>
              <a:buSzPts val="1100"/>
              <a:buFont typeface="Calibri"/>
              <a:buChar char="•"/>
              <a:defRPr sz="1100">
                <a:solidFill>
                  <a:srgbClr val="3F3F3F"/>
                </a:solidFill>
              </a:defRPr>
            </a:lvl1pPr>
            <a:lvl2pPr indent="-228600" lvl="1" marL="914400" marR="0" algn="l">
              <a:lnSpc>
                <a:spcPct val="90000"/>
              </a:lnSpc>
              <a:spcBef>
                <a:spcPts val="0"/>
              </a:spcBef>
              <a:spcAft>
                <a:spcPts val="0"/>
              </a:spcAft>
              <a:buClr>
                <a:srgbClr val="3F3F3F"/>
              </a:buClr>
              <a:buSzPts val="1035"/>
              <a:buFont typeface="Arial"/>
              <a:buNone/>
              <a:defRPr sz="900">
                <a:solidFill>
                  <a:srgbClr val="3F3F3F"/>
                </a:solidFill>
              </a:defRPr>
            </a:lvl2pPr>
            <a:lvl3pPr indent="-342900" lvl="2" marL="1371600" algn="l">
              <a:lnSpc>
                <a:spcPct val="90000"/>
              </a:lnSpc>
              <a:spcBef>
                <a:spcPts val="400"/>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2" name="Google Shape;772;p12"/>
          <p:cNvSpPr/>
          <p:nvPr/>
        </p:nvSpPr>
        <p:spPr>
          <a:xfrm>
            <a:off x="3784645" y="4406180"/>
            <a:ext cx="5197003" cy="508174"/>
          </a:xfrm>
          <a:custGeom>
            <a:rect b="b" l="l" r="r" t="t"/>
            <a:pathLst>
              <a:path extrusionOk="0" h="316232" w="8732520">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dk1">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773" name="Google Shape;773;p12"/>
          <p:cNvSpPr/>
          <p:nvPr/>
        </p:nvSpPr>
        <p:spPr>
          <a:xfrm>
            <a:off x="7573875" y="4403350"/>
            <a:ext cx="1204954" cy="220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050">
                <a:solidFill>
                  <a:srgbClr val="FFFFFF"/>
                </a:solidFill>
                <a:latin typeface="Calibri"/>
                <a:ea typeface="Calibri"/>
                <a:cs typeface="Calibri"/>
                <a:sym typeface="Calibri"/>
              </a:rPr>
              <a:t>  </a:t>
            </a:r>
            <a:endParaRPr/>
          </a:p>
        </p:txBody>
      </p:sp>
      <p:cxnSp>
        <p:nvCxnSpPr>
          <p:cNvPr id="774" name="Google Shape;774;p12"/>
          <p:cNvCxnSpPr/>
          <p:nvPr/>
        </p:nvCxnSpPr>
        <p:spPr>
          <a:xfrm>
            <a:off x="5103938" y="4517829"/>
            <a:ext cx="0" cy="266543"/>
          </a:xfrm>
          <a:prstGeom prst="straightConnector1">
            <a:avLst/>
          </a:prstGeom>
          <a:noFill/>
          <a:ln cap="flat" cmpd="sng" w="9525">
            <a:solidFill>
              <a:schemeClr val="lt1"/>
            </a:solidFill>
            <a:prstDash val="solid"/>
            <a:miter lim="800000"/>
            <a:headEnd len="sm" w="sm" type="none"/>
            <a:tailEnd len="sm" w="sm" type="none"/>
          </a:ln>
        </p:spPr>
      </p:cxnSp>
      <p:cxnSp>
        <p:nvCxnSpPr>
          <p:cNvPr id="775" name="Google Shape;775;p12"/>
          <p:cNvCxnSpPr/>
          <p:nvPr/>
        </p:nvCxnSpPr>
        <p:spPr>
          <a:xfrm>
            <a:off x="6278085" y="4505522"/>
            <a:ext cx="0" cy="266543"/>
          </a:xfrm>
          <a:prstGeom prst="straightConnector1">
            <a:avLst/>
          </a:prstGeom>
          <a:noFill/>
          <a:ln cap="flat" cmpd="sng" w="9525">
            <a:solidFill>
              <a:schemeClr val="lt1"/>
            </a:solidFill>
            <a:prstDash val="solid"/>
            <a:miter lim="800000"/>
            <a:headEnd len="sm" w="sm" type="none"/>
            <a:tailEnd len="sm" w="sm" type="none"/>
          </a:ln>
        </p:spPr>
      </p:cxnSp>
      <p:cxnSp>
        <p:nvCxnSpPr>
          <p:cNvPr id="776" name="Google Shape;776;p12"/>
          <p:cNvCxnSpPr/>
          <p:nvPr/>
        </p:nvCxnSpPr>
        <p:spPr>
          <a:xfrm>
            <a:off x="7493922" y="4505522"/>
            <a:ext cx="0" cy="266543"/>
          </a:xfrm>
          <a:prstGeom prst="straightConnector1">
            <a:avLst/>
          </a:prstGeom>
          <a:noFill/>
          <a:ln cap="flat" cmpd="sng" w="9525">
            <a:solidFill>
              <a:schemeClr val="lt1"/>
            </a:solidFill>
            <a:prstDash val="solid"/>
            <a:miter lim="800000"/>
            <a:headEnd len="sm" w="sm" type="none"/>
            <a:tailEnd len="sm" w="sm" type="none"/>
          </a:ln>
        </p:spPr>
      </p:cxnSp>
      <p:sp>
        <p:nvSpPr>
          <p:cNvPr id="777" name="Google Shape;777;p12"/>
          <p:cNvSpPr txBox="1"/>
          <p:nvPr/>
        </p:nvSpPr>
        <p:spPr>
          <a:xfrm>
            <a:off x="4290577" y="4174505"/>
            <a:ext cx="807387" cy="207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3F3F3F"/>
                </a:solidFill>
                <a:latin typeface="Calibri"/>
                <a:ea typeface="Calibri"/>
                <a:cs typeface="Calibri"/>
                <a:sym typeface="Calibri"/>
              </a:rPr>
              <a:t>ENGAGEMENT</a:t>
            </a:r>
            <a:endParaRPr/>
          </a:p>
        </p:txBody>
      </p:sp>
      <p:sp>
        <p:nvSpPr>
          <p:cNvPr id="778" name="Google Shape;778;p12"/>
          <p:cNvSpPr txBox="1"/>
          <p:nvPr/>
        </p:nvSpPr>
        <p:spPr>
          <a:xfrm>
            <a:off x="5489401" y="4165178"/>
            <a:ext cx="777240" cy="207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3F3F3F"/>
                </a:solidFill>
                <a:latin typeface="Calibri"/>
                <a:ea typeface="Calibri"/>
                <a:cs typeface="Calibri"/>
                <a:sym typeface="Calibri"/>
              </a:rPr>
              <a:t>TECHNOLOGY</a:t>
            </a:r>
            <a:endParaRPr/>
          </a:p>
        </p:txBody>
      </p:sp>
      <p:sp>
        <p:nvSpPr>
          <p:cNvPr id="779" name="Google Shape;779;p12"/>
          <p:cNvSpPr txBox="1"/>
          <p:nvPr/>
        </p:nvSpPr>
        <p:spPr>
          <a:xfrm>
            <a:off x="7978724" y="4161774"/>
            <a:ext cx="631987" cy="207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3F3F3F"/>
                </a:solidFill>
                <a:latin typeface="Calibri"/>
                <a:ea typeface="Calibri"/>
                <a:cs typeface="Calibri"/>
                <a:sym typeface="Calibri"/>
              </a:rPr>
              <a:t>OUTCOME</a:t>
            </a:r>
            <a:endParaRPr/>
          </a:p>
        </p:txBody>
      </p:sp>
      <p:sp>
        <p:nvSpPr>
          <p:cNvPr id="780" name="Google Shape;780;p12"/>
          <p:cNvSpPr txBox="1"/>
          <p:nvPr/>
        </p:nvSpPr>
        <p:spPr>
          <a:xfrm>
            <a:off x="6686975" y="4161774"/>
            <a:ext cx="714205" cy="207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3F3F3F"/>
                </a:solidFill>
                <a:latin typeface="Calibri"/>
                <a:ea typeface="Calibri"/>
                <a:cs typeface="Calibri"/>
                <a:sym typeface="Calibri"/>
              </a:rPr>
              <a:t>OWNERSHIP</a:t>
            </a:r>
            <a:endParaRPr/>
          </a:p>
        </p:txBody>
      </p:sp>
      <p:pic>
        <p:nvPicPr>
          <p:cNvPr id="781" name="Google Shape;781;p12"/>
          <p:cNvPicPr preferRelativeResize="0"/>
          <p:nvPr/>
        </p:nvPicPr>
        <p:blipFill rotWithShape="1">
          <a:blip r:embed="rId2">
            <a:alphaModFix/>
          </a:blip>
          <a:srcRect b="0" l="0" r="0" t="0"/>
          <a:stretch/>
        </p:blipFill>
        <p:spPr>
          <a:xfrm>
            <a:off x="4087507" y="4160864"/>
            <a:ext cx="180000" cy="194562"/>
          </a:xfrm>
          <a:prstGeom prst="rect">
            <a:avLst/>
          </a:prstGeom>
          <a:noFill/>
          <a:ln>
            <a:noFill/>
          </a:ln>
        </p:spPr>
      </p:pic>
      <p:pic>
        <p:nvPicPr>
          <p:cNvPr id="782" name="Google Shape;782;p12"/>
          <p:cNvPicPr preferRelativeResize="0"/>
          <p:nvPr/>
        </p:nvPicPr>
        <p:blipFill rotWithShape="1">
          <a:blip r:embed="rId3">
            <a:alphaModFix/>
          </a:blip>
          <a:srcRect b="0" l="0" r="0" t="0"/>
          <a:stretch/>
        </p:blipFill>
        <p:spPr>
          <a:xfrm>
            <a:off x="7752644" y="4155035"/>
            <a:ext cx="180000" cy="198316"/>
          </a:xfrm>
          <a:prstGeom prst="rect">
            <a:avLst/>
          </a:prstGeom>
          <a:noFill/>
          <a:ln>
            <a:noFill/>
          </a:ln>
        </p:spPr>
      </p:pic>
      <p:pic>
        <p:nvPicPr>
          <p:cNvPr id="783" name="Google Shape;783;p12"/>
          <p:cNvPicPr preferRelativeResize="0"/>
          <p:nvPr/>
        </p:nvPicPr>
        <p:blipFill rotWithShape="1">
          <a:blip r:embed="rId4">
            <a:alphaModFix/>
          </a:blip>
          <a:srcRect b="0" l="0" r="0" t="0"/>
          <a:stretch/>
        </p:blipFill>
        <p:spPr>
          <a:xfrm>
            <a:off x="5286438" y="4166199"/>
            <a:ext cx="180000" cy="181986"/>
          </a:xfrm>
          <a:prstGeom prst="rect">
            <a:avLst/>
          </a:prstGeom>
          <a:noFill/>
          <a:ln>
            <a:noFill/>
          </a:ln>
        </p:spPr>
      </p:pic>
      <p:sp>
        <p:nvSpPr>
          <p:cNvPr id="784" name="Google Shape;784;p12"/>
          <p:cNvSpPr/>
          <p:nvPr/>
        </p:nvSpPr>
        <p:spPr>
          <a:xfrm>
            <a:off x="6437422" y="4155038"/>
            <a:ext cx="200296" cy="201570"/>
          </a:xfrm>
          <a:prstGeom prst="chord">
            <a:avLst>
              <a:gd fmla="val 5350966" name="adj1"/>
              <a:gd fmla="val 1620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785" name="Google Shape;785;p12"/>
          <p:cNvSpPr/>
          <p:nvPr/>
        </p:nvSpPr>
        <p:spPr>
          <a:xfrm rot="10800000">
            <a:off x="6440599" y="4155034"/>
            <a:ext cx="200296" cy="201570"/>
          </a:xfrm>
          <a:prstGeom prst="chord">
            <a:avLst>
              <a:gd fmla="val 5350966" name="adj1"/>
              <a:gd fmla="val 16200000" name="adj2"/>
            </a:avLst>
          </a:prstGeom>
          <a:solidFill>
            <a:srgbClr val="006A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786" name="Google Shape;786;p12"/>
          <p:cNvSpPr txBox="1"/>
          <p:nvPr>
            <p:ph idx="8" type="body"/>
          </p:nvPr>
        </p:nvSpPr>
        <p:spPr>
          <a:xfrm>
            <a:off x="4004122" y="4537436"/>
            <a:ext cx="925512" cy="2587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900"/>
              <a:buFont typeface="Calibri"/>
              <a:buNone/>
              <a:defRPr sz="9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7" name="Google Shape;787;p12"/>
          <p:cNvSpPr txBox="1"/>
          <p:nvPr>
            <p:ph idx="9" type="body"/>
          </p:nvPr>
        </p:nvSpPr>
        <p:spPr>
          <a:xfrm>
            <a:off x="5249878" y="4531785"/>
            <a:ext cx="925512" cy="2587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900"/>
              <a:buFont typeface="Calibri"/>
              <a:buNone/>
              <a:defRPr sz="9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8" name="Google Shape;788;p12"/>
          <p:cNvSpPr txBox="1"/>
          <p:nvPr>
            <p:ph idx="13" type="body"/>
          </p:nvPr>
        </p:nvSpPr>
        <p:spPr>
          <a:xfrm>
            <a:off x="6382146" y="4529630"/>
            <a:ext cx="925512" cy="2587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900"/>
              <a:buFont typeface="Calibri"/>
              <a:buNone/>
              <a:defRPr sz="9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9" name="Google Shape;789;p12"/>
          <p:cNvSpPr txBox="1"/>
          <p:nvPr>
            <p:ph idx="14" type="body"/>
          </p:nvPr>
        </p:nvSpPr>
        <p:spPr>
          <a:xfrm>
            <a:off x="7713596" y="4525610"/>
            <a:ext cx="925512" cy="2587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lt1"/>
              </a:buClr>
              <a:buSzPts val="900"/>
              <a:buFont typeface="Calibri"/>
              <a:buNone/>
              <a:defRPr sz="9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Slide">
  <p:cSld name="Solution Slide">
    <p:spTree>
      <p:nvGrpSpPr>
        <p:cNvPr id="790" name="Shape 790"/>
        <p:cNvGrpSpPr/>
        <p:nvPr/>
      </p:nvGrpSpPr>
      <p:grpSpPr>
        <a:xfrm>
          <a:off x="0" y="0"/>
          <a:ext cx="0" cy="0"/>
          <a:chOff x="0" y="0"/>
          <a:chExt cx="0" cy="0"/>
        </a:xfrm>
      </p:grpSpPr>
      <p:grpSp>
        <p:nvGrpSpPr>
          <p:cNvPr id="791" name="Google Shape;791;p13"/>
          <p:cNvGrpSpPr/>
          <p:nvPr/>
        </p:nvGrpSpPr>
        <p:grpSpPr>
          <a:xfrm>
            <a:off x="0" y="596900"/>
            <a:ext cx="9137515" cy="4375150"/>
            <a:chOff x="0" y="596900"/>
            <a:chExt cx="9137515" cy="4375150"/>
          </a:xfrm>
        </p:grpSpPr>
        <p:cxnSp>
          <p:nvCxnSpPr>
            <p:cNvPr id="792" name="Google Shape;792;p13"/>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3" name="Google Shape;793;p13"/>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4" name="Google Shape;794;p13"/>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5" name="Google Shape;795;p13"/>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6" name="Google Shape;796;p13"/>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7" name="Google Shape;797;p13"/>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8" name="Google Shape;798;p13"/>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799" name="Google Shape;799;p13"/>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0" name="Google Shape;800;p13"/>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1" name="Google Shape;801;p13"/>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2" name="Google Shape;802;p13"/>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3" name="Google Shape;803;p13"/>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4" name="Google Shape;804;p13"/>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5" name="Google Shape;805;p13"/>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6" name="Google Shape;806;p13"/>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7" name="Google Shape;807;p13"/>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8" name="Google Shape;808;p13"/>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09" name="Google Shape;809;p13"/>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0" name="Google Shape;810;p13"/>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1" name="Google Shape;811;p13"/>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2" name="Google Shape;812;p13"/>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3" name="Google Shape;813;p13"/>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4" name="Google Shape;814;p13"/>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5" name="Google Shape;815;p13"/>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6" name="Google Shape;816;p13"/>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7" name="Google Shape;817;p13"/>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8" name="Google Shape;818;p13"/>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19" name="Google Shape;819;p13"/>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20" name="Google Shape;820;p13"/>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21" name="Google Shape;821;p13"/>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22" name="Google Shape;822;p13"/>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3" name="Google Shape;823;p13"/>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4" name="Google Shape;824;p13"/>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5" name="Google Shape;825;p13"/>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6" name="Google Shape;826;p13"/>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7" name="Google Shape;827;p13"/>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8" name="Google Shape;828;p13"/>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29" name="Google Shape;829;p13"/>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0" name="Google Shape;830;p13"/>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1" name="Google Shape;831;p13"/>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2" name="Google Shape;832;p13"/>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3" name="Google Shape;833;p13"/>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4" name="Google Shape;834;p13"/>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5" name="Google Shape;835;p13"/>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6" name="Google Shape;836;p13"/>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7" name="Google Shape;837;p13"/>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8" name="Google Shape;838;p13"/>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39" name="Google Shape;839;p13"/>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0" name="Google Shape;840;p13"/>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1" name="Google Shape;841;p13"/>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2" name="Google Shape;842;p13"/>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3" name="Google Shape;843;p13"/>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4" name="Google Shape;844;p13"/>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5" name="Google Shape;845;p13"/>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6" name="Google Shape;846;p13"/>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7" name="Google Shape;847;p13"/>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8" name="Google Shape;848;p13"/>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49" name="Google Shape;849;p13"/>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0" name="Google Shape;850;p13"/>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1" name="Google Shape;851;p13"/>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2" name="Google Shape;852;p13"/>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3" name="Google Shape;853;p13"/>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4" name="Google Shape;854;p13"/>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5" name="Google Shape;855;p13"/>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6" name="Google Shape;856;p13"/>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7" name="Google Shape;857;p13"/>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8" name="Google Shape;858;p13"/>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59" name="Google Shape;859;p13"/>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0" name="Google Shape;860;p13"/>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1" name="Google Shape;861;p13"/>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2" name="Google Shape;862;p13"/>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3" name="Google Shape;863;p13"/>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4" name="Google Shape;864;p13"/>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5" name="Google Shape;865;p13"/>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6" name="Google Shape;866;p13"/>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7" name="Google Shape;867;p13"/>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8" name="Google Shape;868;p13"/>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69" name="Google Shape;869;p13"/>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0" name="Google Shape;870;p13"/>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1" name="Google Shape;871;p13"/>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2" name="Google Shape;872;p13"/>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3" name="Google Shape;873;p13"/>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4" name="Google Shape;874;p13"/>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5" name="Google Shape;875;p13"/>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6" name="Google Shape;876;p13"/>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7" name="Google Shape;877;p13"/>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8" name="Google Shape;878;p13"/>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79" name="Google Shape;879;p13"/>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880" name="Google Shape;880;p13"/>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881" name="Google Shape;881;p13"/>
          <p:cNvSpPr/>
          <p:nvPr/>
        </p:nvSpPr>
        <p:spPr>
          <a:xfrm flipH="1">
            <a:off x="5448300" y="606444"/>
            <a:ext cx="3695700" cy="4329591"/>
          </a:xfrm>
          <a:prstGeom prst="trapezoid">
            <a:avLst>
              <a:gd fmla="val 18643" name="adj"/>
            </a:avLst>
          </a:prstGeom>
          <a:solidFill>
            <a:srgbClr val="0077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882" name="Google Shape;882;p13"/>
          <p:cNvSpPr/>
          <p:nvPr>
            <p:ph idx="2" type="pic"/>
          </p:nvPr>
        </p:nvSpPr>
        <p:spPr>
          <a:xfrm flipH="1">
            <a:off x="5508104" y="601148"/>
            <a:ext cx="3635375" cy="4334887"/>
          </a:xfrm>
          <a:prstGeom prst="rect">
            <a:avLst/>
          </a:prstGeom>
          <a:solidFill>
            <a:srgbClr val="D8D8D8"/>
          </a:solidFill>
          <a:ln>
            <a:noFill/>
          </a:ln>
        </p:spPr>
      </p:sp>
      <p:sp>
        <p:nvSpPr>
          <p:cNvPr id="883" name="Google Shape;883;p13"/>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84" name="Google Shape;884;p13"/>
          <p:cNvGrpSpPr/>
          <p:nvPr/>
        </p:nvGrpSpPr>
        <p:grpSpPr>
          <a:xfrm>
            <a:off x="249998" y="475257"/>
            <a:ext cx="8644004" cy="108070"/>
            <a:chOff x="249998" y="488319"/>
            <a:chExt cx="8644004" cy="108070"/>
          </a:xfrm>
        </p:grpSpPr>
        <p:sp>
          <p:nvSpPr>
            <p:cNvPr id="885" name="Google Shape;885;p13"/>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886" name="Google Shape;886;p13"/>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887" name="Google Shape;887;p13"/>
          <p:cNvSpPr txBox="1"/>
          <p:nvPr>
            <p:ph idx="1" type="body"/>
          </p:nvPr>
        </p:nvSpPr>
        <p:spPr>
          <a:xfrm>
            <a:off x="203070" y="697998"/>
            <a:ext cx="5198302" cy="254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8" name="Google Shape;888;p13"/>
          <p:cNvSpPr txBox="1"/>
          <p:nvPr>
            <p:ph idx="3" type="body"/>
          </p:nvPr>
        </p:nvSpPr>
        <p:spPr>
          <a:xfrm>
            <a:off x="202351" y="1055847"/>
            <a:ext cx="5199044" cy="4740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100"/>
              <a:buFont typeface="Calibri"/>
              <a:buNone/>
              <a:defRPr sz="1100">
                <a:solidFill>
                  <a:srgbClr val="3F3F3F"/>
                </a:solidFill>
              </a:defRPr>
            </a:lvl1pPr>
            <a:lvl2pPr indent="-228600" lvl="1" marL="914400" algn="l">
              <a:lnSpc>
                <a:spcPct val="90000"/>
              </a:lnSpc>
              <a:spcBef>
                <a:spcPts val="375"/>
              </a:spcBef>
              <a:spcAft>
                <a:spcPts val="0"/>
              </a:spcAft>
              <a:buClr>
                <a:srgbClr val="3F3F3F"/>
              </a:buClr>
              <a:buSzPts val="1100"/>
              <a:buFont typeface="Calibri"/>
              <a:buNone/>
              <a:defRPr sz="1100"/>
            </a:lvl2pPr>
            <a:lvl3pPr indent="-228600" lvl="2" marL="1371600" algn="l">
              <a:lnSpc>
                <a:spcPct val="90000"/>
              </a:lnSpc>
              <a:spcBef>
                <a:spcPts val="375"/>
              </a:spcBef>
              <a:spcAft>
                <a:spcPts val="0"/>
              </a:spcAft>
              <a:buClr>
                <a:srgbClr val="3F3F3F"/>
              </a:buClr>
              <a:buSzPts val="1100"/>
              <a:buFont typeface="Calibri"/>
              <a:buNone/>
              <a:defRPr sz="1100"/>
            </a:lvl3pPr>
            <a:lvl4pPr indent="-228600" lvl="3" marL="1828800" algn="l">
              <a:lnSpc>
                <a:spcPct val="90000"/>
              </a:lnSpc>
              <a:spcBef>
                <a:spcPts val="375"/>
              </a:spcBef>
              <a:spcAft>
                <a:spcPts val="0"/>
              </a:spcAft>
              <a:buClr>
                <a:srgbClr val="3F3F3F"/>
              </a:buClr>
              <a:buSzPts val="1100"/>
              <a:buFont typeface="Calibri"/>
              <a:buNone/>
              <a:defRPr sz="1100"/>
            </a:lvl4pPr>
            <a:lvl5pPr indent="-228600" lvl="4" marL="2286000" algn="l">
              <a:lnSpc>
                <a:spcPct val="90000"/>
              </a:lnSpc>
              <a:spcBef>
                <a:spcPts val="375"/>
              </a:spcBef>
              <a:spcAft>
                <a:spcPts val="0"/>
              </a:spcAft>
              <a:buClr>
                <a:srgbClr val="3F3F3F"/>
              </a:buClr>
              <a:buSzPts val="1100"/>
              <a:buFont typeface="Calibri"/>
              <a:buNone/>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9" name="Google Shape;889;p13"/>
          <p:cNvSpPr txBox="1"/>
          <p:nvPr>
            <p:ph idx="4" type="body"/>
          </p:nvPr>
        </p:nvSpPr>
        <p:spPr>
          <a:xfrm>
            <a:off x="196405" y="1712149"/>
            <a:ext cx="5217786" cy="22530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0" name="Google Shape;890;p13"/>
          <p:cNvSpPr txBox="1"/>
          <p:nvPr>
            <p:ph idx="5" type="body"/>
          </p:nvPr>
        </p:nvSpPr>
        <p:spPr>
          <a:xfrm>
            <a:off x="192989" y="2031795"/>
            <a:ext cx="5199044" cy="640644"/>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750"/>
              </a:spcBef>
              <a:spcAft>
                <a:spcPts val="0"/>
              </a:spcAft>
              <a:buClr>
                <a:srgbClr val="3F3F3F"/>
              </a:buClr>
              <a:buSzPts val="1100"/>
              <a:buFont typeface="Calibri"/>
              <a:buChar char="•"/>
              <a:defRPr sz="1100">
                <a:solidFill>
                  <a:srgbClr val="3F3F3F"/>
                </a:solidFill>
              </a:defRPr>
            </a:lvl1pPr>
            <a:lvl2pPr indent="-228600" lvl="1" marL="914400" marR="0" algn="l">
              <a:lnSpc>
                <a:spcPct val="90000"/>
              </a:lnSpc>
              <a:spcBef>
                <a:spcPts val="0"/>
              </a:spcBef>
              <a:spcAft>
                <a:spcPts val="0"/>
              </a:spcAft>
              <a:buClr>
                <a:srgbClr val="3F3F3F"/>
              </a:buClr>
              <a:buSzPts val="1035"/>
              <a:buFont typeface="Arial"/>
              <a:buNone/>
              <a:defRPr sz="900">
                <a:solidFill>
                  <a:srgbClr val="3F3F3F"/>
                </a:solidFill>
              </a:defRPr>
            </a:lvl2pPr>
            <a:lvl3pPr indent="-342900" lvl="2" marL="1371600" algn="l">
              <a:lnSpc>
                <a:spcPct val="90000"/>
              </a:lnSpc>
              <a:spcBef>
                <a:spcPts val="400"/>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1" name="Google Shape;891;p13"/>
          <p:cNvSpPr txBox="1"/>
          <p:nvPr>
            <p:ph idx="6" type="body"/>
          </p:nvPr>
        </p:nvSpPr>
        <p:spPr>
          <a:xfrm>
            <a:off x="206690" y="2846456"/>
            <a:ext cx="5194681" cy="26840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2" name="Google Shape;892;p13"/>
          <p:cNvSpPr txBox="1"/>
          <p:nvPr>
            <p:ph idx="7" type="body"/>
          </p:nvPr>
        </p:nvSpPr>
        <p:spPr>
          <a:xfrm>
            <a:off x="202374" y="3210527"/>
            <a:ext cx="5198997" cy="578890"/>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750"/>
              </a:spcBef>
              <a:spcAft>
                <a:spcPts val="0"/>
              </a:spcAft>
              <a:buClr>
                <a:srgbClr val="3F3F3F"/>
              </a:buClr>
              <a:buSzPts val="1100"/>
              <a:buFont typeface="Calibri"/>
              <a:buChar char="•"/>
              <a:defRPr sz="1100">
                <a:solidFill>
                  <a:srgbClr val="3F3F3F"/>
                </a:solidFill>
              </a:defRPr>
            </a:lvl1pPr>
            <a:lvl2pPr indent="-228600" lvl="1" marL="914400" marR="0" algn="l">
              <a:lnSpc>
                <a:spcPct val="90000"/>
              </a:lnSpc>
              <a:spcBef>
                <a:spcPts val="0"/>
              </a:spcBef>
              <a:spcAft>
                <a:spcPts val="0"/>
              </a:spcAft>
              <a:buClr>
                <a:srgbClr val="3F3F3F"/>
              </a:buClr>
              <a:buSzPts val="1035"/>
              <a:buFont typeface="Arial"/>
              <a:buNone/>
              <a:defRPr sz="900">
                <a:solidFill>
                  <a:srgbClr val="3F3F3F"/>
                </a:solidFill>
              </a:defRPr>
            </a:lvl2pPr>
            <a:lvl3pPr indent="-342900" lvl="2" marL="1371600" algn="l">
              <a:lnSpc>
                <a:spcPct val="90000"/>
              </a:lnSpc>
              <a:spcBef>
                <a:spcPts val="400"/>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3" name="Google Shape;893;p13"/>
          <p:cNvSpPr txBox="1"/>
          <p:nvPr>
            <p:ph idx="8" type="body"/>
          </p:nvPr>
        </p:nvSpPr>
        <p:spPr>
          <a:xfrm>
            <a:off x="191236" y="3926845"/>
            <a:ext cx="5194681" cy="26840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Font typeface="Calibri"/>
              <a:buNone/>
              <a:defRPr b="1" i="0" sz="1200">
                <a:solidFill>
                  <a:srgbClr val="3F3F3F"/>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4" name="Google Shape;894;p13"/>
          <p:cNvSpPr txBox="1"/>
          <p:nvPr>
            <p:ph idx="9" type="body"/>
          </p:nvPr>
        </p:nvSpPr>
        <p:spPr>
          <a:xfrm>
            <a:off x="187897" y="4311258"/>
            <a:ext cx="5198997" cy="578890"/>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750"/>
              </a:spcBef>
              <a:spcAft>
                <a:spcPts val="0"/>
              </a:spcAft>
              <a:buClr>
                <a:srgbClr val="3F3F3F"/>
              </a:buClr>
              <a:buSzPts val="1100"/>
              <a:buFont typeface="Calibri"/>
              <a:buChar char="•"/>
              <a:defRPr sz="1100">
                <a:solidFill>
                  <a:srgbClr val="3F3F3F"/>
                </a:solidFill>
              </a:defRPr>
            </a:lvl1pPr>
            <a:lvl2pPr indent="-228600" lvl="1" marL="914400" marR="0" algn="l">
              <a:lnSpc>
                <a:spcPct val="90000"/>
              </a:lnSpc>
              <a:spcBef>
                <a:spcPts val="0"/>
              </a:spcBef>
              <a:spcAft>
                <a:spcPts val="0"/>
              </a:spcAft>
              <a:buClr>
                <a:srgbClr val="3F3F3F"/>
              </a:buClr>
              <a:buSzPts val="1035"/>
              <a:buFont typeface="Arial"/>
              <a:buNone/>
              <a:defRPr sz="900">
                <a:solidFill>
                  <a:srgbClr val="3F3F3F"/>
                </a:solidFill>
              </a:defRPr>
            </a:lvl2pPr>
            <a:lvl3pPr indent="-342900" lvl="2" marL="1371600" algn="l">
              <a:lnSpc>
                <a:spcPct val="90000"/>
              </a:lnSpc>
              <a:spcBef>
                <a:spcPts val="400"/>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Picture Slide">
  <p:cSld name="1_Vertical Picture Slide">
    <p:spTree>
      <p:nvGrpSpPr>
        <p:cNvPr id="895" name="Shape 895"/>
        <p:cNvGrpSpPr/>
        <p:nvPr/>
      </p:nvGrpSpPr>
      <p:grpSpPr>
        <a:xfrm>
          <a:off x="0" y="0"/>
          <a:ext cx="0" cy="0"/>
          <a:chOff x="0" y="0"/>
          <a:chExt cx="0" cy="0"/>
        </a:xfrm>
      </p:grpSpPr>
      <p:grpSp>
        <p:nvGrpSpPr>
          <p:cNvPr id="896" name="Google Shape;896;p14"/>
          <p:cNvGrpSpPr/>
          <p:nvPr/>
        </p:nvGrpSpPr>
        <p:grpSpPr>
          <a:xfrm>
            <a:off x="0" y="596900"/>
            <a:ext cx="9137515" cy="4375150"/>
            <a:chOff x="0" y="596900"/>
            <a:chExt cx="9137515" cy="4375150"/>
          </a:xfrm>
        </p:grpSpPr>
        <p:cxnSp>
          <p:nvCxnSpPr>
            <p:cNvPr id="897" name="Google Shape;897;p14"/>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98" name="Google Shape;898;p14"/>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899" name="Google Shape;899;p14"/>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0" name="Google Shape;900;p14"/>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1" name="Google Shape;901;p14"/>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2" name="Google Shape;902;p14"/>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3" name="Google Shape;903;p14"/>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4" name="Google Shape;904;p14"/>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5" name="Google Shape;905;p14"/>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6" name="Google Shape;906;p14"/>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7" name="Google Shape;907;p14"/>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8" name="Google Shape;908;p14"/>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09" name="Google Shape;909;p14"/>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0" name="Google Shape;910;p14"/>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1" name="Google Shape;911;p14"/>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2" name="Google Shape;912;p14"/>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3" name="Google Shape;913;p14"/>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4" name="Google Shape;914;p14"/>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5" name="Google Shape;915;p14"/>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6" name="Google Shape;916;p14"/>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7" name="Google Shape;917;p14"/>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8" name="Google Shape;918;p14"/>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19" name="Google Shape;919;p14"/>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0" name="Google Shape;920;p14"/>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1" name="Google Shape;921;p14"/>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2" name="Google Shape;922;p14"/>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3" name="Google Shape;923;p14"/>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4" name="Google Shape;924;p14"/>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5" name="Google Shape;925;p14"/>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6" name="Google Shape;926;p14"/>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27" name="Google Shape;927;p14"/>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28" name="Google Shape;928;p14"/>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29" name="Google Shape;929;p14"/>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0" name="Google Shape;930;p14"/>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1" name="Google Shape;931;p14"/>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2" name="Google Shape;932;p14"/>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3" name="Google Shape;933;p14"/>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4" name="Google Shape;934;p14"/>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5" name="Google Shape;935;p14"/>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6" name="Google Shape;936;p14"/>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7" name="Google Shape;937;p14"/>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8" name="Google Shape;938;p14"/>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39" name="Google Shape;939;p14"/>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0" name="Google Shape;940;p14"/>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1" name="Google Shape;941;p14"/>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2" name="Google Shape;942;p14"/>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3" name="Google Shape;943;p14"/>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4" name="Google Shape;944;p14"/>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5" name="Google Shape;945;p14"/>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6" name="Google Shape;946;p14"/>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7" name="Google Shape;947;p14"/>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8" name="Google Shape;948;p14"/>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49" name="Google Shape;949;p14"/>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0" name="Google Shape;950;p14"/>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1" name="Google Shape;951;p14"/>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2" name="Google Shape;952;p14"/>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3" name="Google Shape;953;p14"/>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4" name="Google Shape;954;p14"/>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5" name="Google Shape;955;p14"/>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6" name="Google Shape;956;p14"/>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7" name="Google Shape;957;p14"/>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8" name="Google Shape;958;p14"/>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59" name="Google Shape;959;p14"/>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0" name="Google Shape;960;p14"/>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1" name="Google Shape;961;p14"/>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2" name="Google Shape;962;p14"/>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3" name="Google Shape;963;p14"/>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4" name="Google Shape;964;p14"/>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5" name="Google Shape;965;p14"/>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6" name="Google Shape;966;p14"/>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7" name="Google Shape;967;p14"/>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8" name="Google Shape;968;p14"/>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69" name="Google Shape;969;p14"/>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0" name="Google Shape;970;p14"/>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1" name="Google Shape;971;p14"/>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2" name="Google Shape;972;p14"/>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3" name="Google Shape;973;p14"/>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4" name="Google Shape;974;p14"/>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5" name="Google Shape;975;p14"/>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6" name="Google Shape;976;p14"/>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7" name="Google Shape;977;p14"/>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8" name="Google Shape;978;p14"/>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79" name="Google Shape;979;p14"/>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80" name="Google Shape;980;p14"/>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81" name="Google Shape;981;p14"/>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82" name="Google Shape;982;p14"/>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83" name="Google Shape;983;p14"/>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84" name="Google Shape;984;p14"/>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985" name="Google Shape;985;p14"/>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986" name="Google Shape;986;p14"/>
          <p:cNvSpPr/>
          <p:nvPr/>
        </p:nvSpPr>
        <p:spPr>
          <a:xfrm flipH="1">
            <a:off x="5448300" y="606444"/>
            <a:ext cx="3695700" cy="4329591"/>
          </a:xfrm>
          <a:prstGeom prst="trapezoid">
            <a:avLst>
              <a:gd fmla="val 18643" name="adj"/>
            </a:avLst>
          </a:prstGeom>
          <a:solidFill>
            <a:srgbClr val="0077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987" name="Google Shape;987;p14"/>
          <p:cNvSpPr/>
          <p:nvPr>
            <p:ph idx="2" type="pic"/>
          </p:nvPr>
        </p:nvSpPr>
        <p:spPr>
          <a:xfrm flipH="1">
            <a:off x="5508104" y="601148"/>
            <a:ext cx="3635375" cy="4334887"/>
          </a:xfrm>
          <a:prstGeom prst="rect">
            <a:avLst/>
          </a:prstGeom>
          <a:solidFill>
            <a:srgbClr val="D8D8D8"/>
          </a:solidFill>
          <a:ln>
            <a:noFill/>
          </a:ln>
        </p:spPr>
      </p:sp>
      <p:sp>
        <p:nvSpPr>
          <p:cNvPr id="988" name="Google Shape;988;p14"/>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989" name="Google Shape;989;p14"/>
          <p:cNvGrpSpPr/>
          <p:nvPr/>
        </p:nvGrpSpPr>
        <p:grpSpPr>
          <a:xfrm>
            <a:off x="249998" y="475257"/>
            <a:ext cx="8644004" cy="108070"/>
            <a:chOff x="249998" y="488319"/>
            <a:chExt cx="8644004" cy="108070"/>
          </a:xfrm>
        </p:grpSpPr>
        <p:sp>
          <p:nvSpPr>
            <p:cNvPr id="990" name="Google Shape;990;p14"/>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991" name="Google Shape;991;p14"/>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992" name="Google Shape;992;p14"/>
          <p:cNvSpPr txBox="1"/>
          <p:nvPr>
            <p:ph idx="1" type="body"/>
          </p:nvPr>
        </p:nvSpPr>
        <p:spPr>
          <a:xfrm>
            <a:off x="249238" y="762000"/>
            <a:ext cx="5154612" cy="4173538"/>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rgbClr val="3F3F3F"/>
              </a:buClr>
              <a:buSzPts val="2100"/>
              <a:buFont typeface="Calibri"/>
              <a:buChar char="•"/>
              <a:defRPr>
                <a:solidFill>
                  <a:srgbClr val="3F3F3F"/>
                </a:solidFill>
              </a:defRPr>
            </a:lvl1pPr>
            <a:lvl2pPr indent="-342900" lvl="1" marL="914400" algn="l">
              <a:lnSpc>
                <a:spcPct val="90000"/>
              </a:lnSpc>
              <a:spcBef>
                <a:spcPts val="375"/>
              </a:spcBef>
              <a:spcAft>
                <a:spcPts val="0"/>
              </a:spcAft>
              <a:buClr>
                <a:srgbClr val="3F3F3F"/>
              </a:buClr>
              <a:buSzPts val="1800"/>
              <a:buFont typeface="Calibri"/>
              <a:buChar char="•"/>
              <a:defRPr>
                <a:solidFill>
                  <a:srgbClr val="3F3F3F"/>
                </a:solidFill>
              </a:defRPr>
            </a:lvl2pPr>
            <a:lvl3pPr indent="-323850" lvl="2" marL="1371600" algn="l">
              <a:lnSpc>
                <a:spcPct val="90000"/>
              </a:lnSpc>
              <a:spcBef>
                <a:spcPts val="375"/>
              </a:spcBef>
              <a:spcAft>
                <a:spcPts val="0"/>
              </a:spcAft>
              <a:buClr>
                <a:srgbClr val="3F3F3F"/>
              </a:buClr>
              <a:buSzPts val="1500"/>
              <a:buFont typeface="Calibri"/>
              <a:buChar char="•"/>
              <a:defRPr>
                <a:solidFill>
                  <a:srgbClr val="3F3F3F"/>
                </a:solidFill>
              </a:defRPr>
            </a:lvl3pPr>
            <a:lvl4pPr indent="-317500" lvl="3" marL="1828800" algn="l">
              <a:lnSpc>
                <a:spcPct val="90000"/>
              </a:lnSpc>
              <a:spcBef>
                <a:spcPts val="375"/>
              </a:spcBef>
              <a:spcAft>
                <a:spcPts val="0"/>
              </a:spcAft>
              <a:buClr>
                <a:srgbClr val="3F3F3F"/>
              </a:buClr>
              <a:buSzPts val="1400"/>
              <a:buFont typeface="Calibri"/>
              <a:buChar char="•"/>
              <a:defRPr>
                <a:solidFill>
                  <a:srgbClr val="3F3F3F"/>
                </a:solidFill>
              </a:defRPr>
            </a:lvl4pPr>
            <a:lvl5pPr indent="-317500" lvl="4" marL="2286000" algn="l">
              <a:lnSpc>
                <a:spcPct val="90000"/>
              </a:lnSpc>
              <a:spcBef>
                <a:spcPts val="375"/>
              </a:spcBef>
              <a:spcAft>
                <a:spcPts val="0"/>
              </a:spcAft>
              <a:buClr>
                <a:srgbClr val="3F3F3F"/>
              </a:buClr>
              <a:buSzPts val="1400"/>
              <a:buFont typeface="Calibri"/>
              <a:buChar char="•"/>
              <a:defRPr>
                <a:solidFill>
                  <a:srgbClr val="3F3F3F"/>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Picture Slide">
  <p:cSld name="Horizontal Picture Slide">
    <p:spTree>
      <p:nvGrpSpPr>
        <p:cNvPr id="993" name="Shape 993"/>
        <p:cNvGrpSpPr/>
        <p:nvPr/>
      </p:nvGrpSpPr>
      <p:grpSpPr>
        <a:xfrm>
          <a:off x="0" y="0"/>
          <a:ext cx="0" cy="0"/>
          <a:chOff x="0" y="0"/>
          <a:chExt cx="0" cy="0"/>
        </a:xfrm>
      </p:grpSpPr>
      <p:grpSp>
        <p:nvGrpSpPr>
          <p:cNvPr id="994" name="Google Shape;994;p15"/>
          <p:cNvGrpSpPr/>
          <p:nvPr/>
        </p:nvGrpSpPr>
        <p:grpSpPr>
          <a:xfrm>
            <a:off x="0" y="596900"/>
            <a:ext cx="9137515" cy="4375150"/>
            <a:chOff x="0" y="596900"/>
            <a:chExt cx="9137515" cy="4375150"/>
          </a:xfrm>
        </p:grpSpPr>
        <p:cxnSp>
          <p:nvCxnSpPr>
            <p:cNvPr id="995" name="Google Shape;995;p15"/>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96" name="Google Shape;996;p15"/>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97" name="Google Shape;997;p15"/>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98" name="Google Shape;998;p15"/>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999" name="Google Shape;999;p15"/>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0" name="Google Shape;1000;p15"/>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1" name="Google Shape;1001;p15"/>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2" name="Google Shape;1002;p15"/>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3" name="Google Shape;1003;p15"/>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4" name="Google Shape;1004;p15"/>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5" name="Google Shape;1005;p15"/>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6" name="Google Shape;1006;p15"/>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7" name="Google Shape;1007;p15"/>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8" name="Google Shape;1008;p15"/>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09" name="Google Shape;1009;p15"/>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0" name="Google Shape;1010;p15"/>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1" name="Google Shape;1011;p15"/>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2" name="Google Shape;1012;p15"/>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3" name="Google Shape;1013;p15"/>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4" name="Google Shape;1014;p15"/>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5" name="Google Shape;1015;p15"/>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6" name="Google Shape;1016;p15"/>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7" name="Google Shape;1017;p15"/>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8" name="Google Shape;1018;p15"/>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19" name="Google Shape;1019;p15"/>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20" name="Google Shape;1020;p15"/>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21" name="Google Shape;1021;p15"/>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22" name="Google Shape;1022;p15"/>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23" name="Google Shape;1023;p15"/>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24" name="Google Shape;1024;p15"/>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25" name="Google Shape;1025;p15"/>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26" name="Google Shape;1026;p15"/>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27" name="Google Shape;1027;p15"/>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28" name="Google Shape;1028;p15"/>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29" name="Google Shape;1029;p15"/>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0" name="Google Shape;1030;p15"/>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1" name="Google Shape;1031;p15"/>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2" name="Google Shape;1032;p15"/>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3" name="Google Shape;1033;p15"/>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4" name="Google Shape;1034;p15"/>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5" name="Google Shape;1035;p15"/>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6" name="Google Shape;1036;p15"/>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7" name="Google Shape;1037;p15"/>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8" name="Google Shape;1038;p15"/>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39" name="Google Shape;1039;p15"/>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0" name="Google Shape;1040;p15"/>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1" name="Google Shape;1041;p15"/>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2" name="Google Shape;1042;p15"/>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3" name="Google Shape;1043;p15"/>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4" name="Google Shape;1044;p15"/>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5" name="Google Shape;1045;p15"/>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6" name="Google Shape;1046;p15"/>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7" name="Google Shape;1047;p15"/>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8" name="Google Shape;1048;p15"/>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49" name="Google Shape;1049;p15"/>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0" name="Google Shape;1050;p15"/>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1" name="Google Shape;1051;p15"/>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2" name="Google Shape;1052;p15"/>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3" name="Google Shape;1053;p15"/>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4" name="Google Shape;1054;p15"/>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5" name="Google Shape;1055;p15"/>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6" name="Google Shape;1056;p15"/>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7" name="Google Shape;1057;p15"/>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8" name="Google Shape;1058;p15"/>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59" name="Google Shape;1059;p15"/>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0" name="Google Shape;1060;p15"/>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1" name="Google Shape;1061;p15"/>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2" name="Google Shape;1062;p15"/>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3" name="Google Shape;1063;p15"/>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4" name="Google Shape;1064;p15"/>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5" name="Google Shape;1065;p15"/>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6" name="Google Shape;1066;p15"/>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7" name="Google Shape;1067;p15"/>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8" name="Google Shape;1068;p15"/>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69" name="Google Shape;1069;p15"/>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0" name="Google Shape;1070;p15"/>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1" name="Google Shape;1071;p15"/>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2" name="Google Shape;1072;p15"/>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3" name="Google Shape;1073;p15"/>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4" name="Google Shape;1074;p15"/>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5" name="Google Shape;1075;p15"/>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6" name="Google Shape;1076;p15"/>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7" name="Google Shape;1077;p15"/>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8" name="Google Shape;1078;p15"/>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79" name="Google Shape;1079;p15"/>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80" name="Google Shape;1080;p15"/>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81" name="Google Shape;1081;p15"/>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82" name="Google Shape;1082;p15"/>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083" name="Google Shape;1083;p15"/>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084" name="Google Shape;1084;p15"/>
          <p:cNvSpPr/>
          <p:nvPr/>
        </p:nvSpPr>
        <p:spPr>
          <a:xfrm>
            <a:off x="632460" y="692058"/>
            <a:ext cx="8069580" cy="2822667"/>
          </a:xfrm>
          <a:prstGeom prst="parallelogram">
            <a:avLst>
              <a:gd fmla="val 25000" name="adj"/>
            </a:avLst>
          </a:prstGeom>
          <a:solidFill>
            <a:srgbClr val="0077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085" name="Google Shape;1085;p15"/>
          <p:cNvSpPr/>
          <p:nvPr>
            <p:ph idx="2" type="pic"/>
          </p:nvPr>
        </p:nvSpPr>
        <p:spPr>
          <a:xfrm>
            <a:off x="584836" y="644432"/>
            <a:ext cx="8069580" cy="2822667"/>
          </a:xfrm>
          <a:prstGeom prst="parallelogram">
            <a:avLst>
              <a:gd fmla="val 25000" name="adj"/>
            </a:avLst>
          </a:prstGeom>
          <a:solidFill>
            <a:srgbClr val="D8D8D8"/>
          </a:solidFill>
          <a:ln>
            <a:noFill/>
          </a:ln>
        </p:spPr>
      </p:sp>
      <p:sp>
        <p:nvSpPr>
          <p:cNvPr id="1086" name="Google Shape;1086;p15"/>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87" name="Google Shape;1087;p15"/>
          <p:cNvGrpSpPr/>
          <p:nvPr/>
        </p:nvGrpSpPr>
        <p:grpSpPr>
          <a:xfrm>
            <a:off x="249998" y="475257"/>
            <a:ext cx="8644004" cy="108070"/>
            <a:chOff x="249998" y="488319"/>
            <a:chExt cx="8644004" cy="108070"/>
          </a:xfrm>
        </p:grpSpPr>
        <p:sp>
          <p:nvSpPr>
            <p:cNvPr id="1088" name="Google Shape;1088;p15"/>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089" name="Google Shape;1089;p15"/>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090" name="Google Shape;1090;p15"/>
          <p:cNvSpPr txBox="1"/>
          <p:nvPr>
            <p:ph idx="1" type="body"/>
          </p:nvPr>
        </p:nvSpPr>
        <p:spPr>
          <a:xfrm>
            <a:off x="597996" y="3655695"/>
            <a:ext cx="7403004" cy="104965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400"/>
              <a:buFont typeface="Calibri"/>
              <a:buNone/>
              <a:defRPr sz="1400"/>
            </a:lvl1pPr>
            <a:lvl2pPr indent="-228600" lvl="1" marL="914400" algn="l">
              <a:lnSpc>
                <a:spcPct val="90000"/>
              </a:lnSpc>
              <a:spcBef>
                <a:spcPts val="375"/>
              </a:spcBef>
              <a:spcAft>
                <a:spcPts val="0"/>
              </a:spcAft>
              <a:buClr>
                <a:srgbClr val="3F3F3F"/>
              </a:buClr>
              <a:buSzPts val="1100"/>
              <a:buFont typeface="Calibri"/>
              <a:buNone/>
              <a:defRPr sz="1100"/>
            </a:lvl2pPr>
            <a:lvl3pPr indent="-228600" lvl="2" marL="1371600" algn="l">
              <a:lnSpc>
                <a:spcPct val="90000"/>
              </a:lnSpc>
              <a:spcBef>
                <a:spcPts val="375"/>
              </a:spcBef>
              <a:spcAft>
                <a:spcPts val="0"/>
              </a:spcAft>
              <a:buClr>
                <a:srgbClr val="3F3F3F"/>
              </a:buClr>
              <a:buSzPts val="1100"/>
              <a:buFont typeface="Calibri"/>
              <a:buNone/>
              <a:defRPr sz="1100"/>
            </a:lvl3pPr>
            <a:lvl4pPr indent="-228600" lvl="3" marL="1828800" algn="l">
              <a:lnSpc>
                <a:spcPct val="90000"/>
              </a:lnSpc>
              <a:spcBef>
                <a:spcPts val="375"/>
              </a:spcBef>
              <a:spcAft>
                <a:spcPts val="0"/>
              </a:spcAft>
              <a:buClr>
                <a:srgbClr val="3F3F3F"/>
              </a:buClr>
              <a:buSzPts val="1100"/>
              <a:buFont typeface="Calibri"/>
              <a:buNone/>
              <a:defRPr sz="1100"/>
            </a:lvl4pPr>
            <a:lvl5pPr indent="-228600" lvl="4" marL="2286000" algn="l">
              <a:lnSpc>
                <a:spcPct val="90000"/>
              </a:lnSpc>
              <a:spcBef>
                <a:spcPts val="375"/>
              </a:spcBef>
              <a:spcAft>
                <a:spcPts val="0"/>
              </a:spcAft>
              <a:buClr>
                <a:srgbClr val="3F3F3F"/>
              </a:buClr>
              <a:buSzPts val="1100"/>
              <a:buFont typeface="Calibri"/>
              <a:buNone/>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ithout Image Background">
  <p:cSld name="Agenda Without Image Background">
    <p:spTree>
      <p:nvGrpSpPr>
        <p:cNvPr id="1091" name="Shape 1091"/>
        <p:cNvGrpSpPr/>
        <p:nvPr/>
      </p:nvGrpSpPr>
      <p:grpSpPr>
        <a:xfrm>
          <a:off x="0" y="0"/>
          <a:ext cx="0" cy="0"/>
          <a:chOff x="0" y="0"/>
          <a:chExt cx="0" cy="0"/>
        </a:xfrm>
      </p:grpSpPr>
      <p:grpSp>
        <p:nvGrpSpPr>
          <p:cNvPr id="1092" name="Google Shape;1092;p16"/>
          <p:cNvGrpSpPr/>
          <p:nvPr/>
        </p:nvGrpSpPr>
        <p:grpSpPr>
          <a:xfrm>
            <a:off x="0" y="596900"/>
            <a:ext cx="9137515" cy="4375150"/>
            <a:chOff x="0" y="596900"/>
            <a:chExt cx="9137515" cy="4375150"/>
          </a:xfrm>
        </p:grpSpPr>
        <p:cxnSp>
          <p:nvCxnSpPr>
            <p:cNvPr id="1093" name="Google Shape;1093;p16"/>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94" name="Google Shape;1094;p16"/>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95" name="Google Shape;1095;p16"/>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96" name="Google Shape;1096;p16"/>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97" name="Google Shape;1097;p16"/>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98" name="Google Shape;1098;p16"/>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099" name="Google Shape;1099;p16"/>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0" name="Google Shape;1100;p16"/>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1" name="Google Shape;1101;p16"/>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2" name="Google Shape;1102;p16"/>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3" name="Google Shape;1103;p16"/>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4" name="Google Shape;1104;p16"/>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5" name="Google Shape;1105;p16"/>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6" name="Google Shape;1106;p16"/>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7" name="Google Shape;1107;p16"/>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8" name="Google Shape;1108;p16"/>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09" name="Google Shape;1109;p16"/>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0" name="Google Shape;1110;p16"/>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1" name="Google Shape;1111;p16"/>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2" name="Google Shape;1112;p16"/>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3" name="Google Shape;1113;p16"/>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4" name="Google Shape;1114;p16"/>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5" name="Google Shape;1115;p16"/>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6" name="Google Shape;1116;p16"/>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7" name="Google Shape;1117;p16"/>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8" name="Google Shape;1118;p16"/>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19" name="Google Shape;1119;p16"/>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20" name="Google Shape;1120;p16"/>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21" name="Google Shape;1121;p16"/>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22" name="Google Shape;1122;p16"/>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123" name="Google Shape;1123;p16"/>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24" name="Google Shape;1124;p16"/>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25" name="Google Shape;1125;p16"/>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26" name="Google Shape;1126;p16"/>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27" name="Google Shape;1127;p16"/>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28" name="Google Shape;1128;p16"/>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29" name="Google Shape;1129;p16"/>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0" name="Google Shape;1130;p16"/>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1" name="Google Shape;1131;p16"/>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2" name="Google Shape;1132;p16"/>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3" name="Google Shape;1133;p16"/>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4" name="Google Shape;1134;p16"/>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5" name="Google Shape;1135;p16"/>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6" name="Google Shape;1136;p16"/>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7" name="Google Shape;1137;p16"/>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8" name="Google Shape;1138;p16"/>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39" name="Google Shape;1139;p16"/>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0" name="Google Shape;1140;p16"/>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1" name="Google Shape;1141;p16"/>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2" name="Google Shape;1142;p16"/>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3" name="Google Shape;1143;p16"/>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4" name="Google Shape;1144;p16"/>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5" name="Google Shape;1145;p16"/>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6" name="Google Shape;1146;p16"/>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7" name="Google Shape;1147;p16"/>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8" name="Google Shape;1148;p16"/>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49" name="Google Shape;1149;p16"/>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0" name="Google Shape;1150;p16"/>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1" name="Google Shape;1151;p16"/>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2" name="Google Shape;1152;p16"/>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3" name="Google Shape;1153;p16"/>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4" name="Google Shape;1154;p16"/>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5" name="Google Shape;1155;p16"/>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6" name="Google Shape;1156;p16"/>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7" name="Google Shape;1157;p16"/>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8" name="Google Shape;1158;p16"/>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59" name="Google Shape;1159;p16"/>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0" name="Google Shape;1160;p16"/>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1" name="Google Shape;1161;p16"/>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2" name="Google Shape;1162;p16"/>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3" name="Google Shape;1163;p16"/>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4" name="Google Shape;1164;p16"/>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5" name="Google Shape;1165;p16"/>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6" name="Google Shape;1166;p16"/>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7" name="Google Shape;1167;p16"/>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8" name="Google Shape;1168;p16"/>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69" name="Google Shape;1169;p16"/>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0" name="Google Shape;1170;p16"/>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1" name="Google Shape;1171;p16"/>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2" name="Google Shape;1172;p16"/>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3" name="Google Shape;1173;p16"/>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4" name="Google Shape;1174;p16"/>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5" name="Google Shape;1175;p16"/>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6" name="Google Shape;1176;p16"/>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7" name="Google Shape;1177;p16"/>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8" name="Google Shape;1178;p16"/>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79" name="Google Shape;1179;p16"/>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80" name="Google Shape;1180;p16"/>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181" name="Google Shape;1181;p16"/>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182" name="Google Shape;1182;p16"/>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83" name="Google Shape;1183;p16"/>
          <p:cNvGrpSpPr/>
          <p:nvPr/>
        </p:nvGrpSpPr>
        <p:grpSpPr>
          <a:xfrm>
            <a:off x="249998" y="475257"/>
            <a:ext cx="8644004" cy="108070"/>
            <a:chOff x="249998" y="488319"/>
            <a:chExt cx="8644004" cy="108070"/>
          </a:xfrm>
        </p:grpSpPr>
        <p:sp>
          <p:nvSpPr>
            <p:cNvPr id="1184" name="Google Shape;1184;p16"/>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185" name="Google Shape;1185;p16"/>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186" name="Google Shape;1186;p16"/>
          <p:cNvSpPr/>
          <p:nvPr>
            <p:ph idx="1" type="body"/>
          </p:nvPr>
        </p:nvSpPr>
        <p:spPr>
          <a:xfrm>
            <a:off x="683568" y="915566"/>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87" name="Google Shape;1187;p16"/>
          <p:cNvSpPr/>
          <p:nvPr>
            <p:ph idx="2" type="body"/>
          </p:nvPr>
        </p:nvSpPr>
        <p:spPr>
          <a:xfrm>
            <a:off x="683568" y="1409335"/>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88" name="Google Shape;1188;p16"/>
          <p:cNvSpPr/>
          <p:nvPr>
            <p:ph idx="3" type="body"/>
          </p:nvPr>
        </p:nvSpPr>
        <p:spPr>
          <a:xfrm>
            <a:off x="683568" y="1903104"/>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89" name="Google Shape;1189;p16"/>
          <p:cNvSpPr/>
          <p:nvPr>
            <p:ph idx="4" type="body"/>
          </p:nvPr>
        </p:nvSpPr>
        <p:spPr>
          <a:xfrm>
            <a:off x="683568" y="2396873"/>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0" name="Google Shape;1190;p16"/>
          <p:cNvSpPr/>
          <p:nvPr>
            <p:ph idx="5" type="body"/>
          </p:nvPr>
        </p:nvSpPr>
        <p:spPr>
          <a:xfrm>
            <a:off x="683568" y="2890642"/>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1" name="Google Shape;1191;p16"/>
          <p:cNvSpPr/>
          <p:nvPr>
            <p:ph idx="6" type="body"/>
          </p:nvPr>
        </p:nvSpPr>
        <p:spPr>
          <a:xfrm>
            <a:off x="683568" y="3384411"/>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2" name="Google Shape;1192;p16"/>
          <p:cNvSpPr/>
          <p:nvPr>
            <p:ph idx="7" type="body"/>
          </p:nvPr>
        </p:nvSpPr>
        <p:spPr>
          <a:xfrm>
            <a:off x="683568" y="3878180"/>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3" name="Google Shape;1193;p16"/>
          <p:cNvSpPr/>
          <p:nvPr>
            <p:ph idx="8" type="body"/>
          </p:nvPr>
        </p:nvSpPr>
        <p:spPr>
          <a:xfrm>
            <a:off x="683568" y="4371950"/>
            <a:ext cx="352839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4" name="Google Shape;1194;p16"/>
          <p:cNvSpPr/>
          <p:nvPr>
            <p:ph idx="9" type="body"/>
          </p:nvPr>
        </p:nvSpPr>
        <p:spPr>
          <a:xfrm>
            <a:off x="279686" y="915566"/>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5" name="Google Shape;1195;p16"/>
          <p:cNvSpPr/>
          <p:nvPr>
            <p:ph idx="13" type="body"/>
          </p:nvPr>
        </p:nvSpPr>
        <p:spPr>
          <a:xfrm>
            <a:off x="279686" y="1409335"/>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6" name="Google Shape;1196;p16"/>
          <p:cNvSpPr/>
          <p:nvPr>
            <p:ph idx="14" type="body"/>
          </p:nvPr>
        </p:nvSpPr>
        <p:spPr>
          <a:xfrm>
            <a:off x="279686" y="1903104"/>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7" name="Google Shape;1197;p16"/>
          <p:cNvSpPr/>
          <p:nvPr>
            <p:ph idx="15" type="body"/>
          </p:nvPr>
        </p:nvSpPr>
        <p:spPr>
          <a:xfrm>
            <a:off x="279686" y="2396873"/>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8" name="Google Shape;1198;p16"/>
          <p:cNvSpPr/>
          <p:nvPr>
            <p:ph idx="16" type="body"/>
          </p:nvPr>
        </p:nvSpPr>
        <p:spPr>
          <a:xfrm>
            <a:off x="279686" y="2890642"/>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9" name="Google Shape;1199;p16"/>
          <p:cNvSpPr/>
          <p:nvPr>
            <p:ph idx="17" type="body"/>
          </p:nvPr>
        </p:nvSpPr>
        <p:spPr>
          <a:xfrm>
            <a:off x="279686" y="3384411"/>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0" name="Google Shape;1200;p16"/>
          <p:cNvSpPr/>
          <p:nvPr>
            <p:ph idx="18" type="body"/>
          </p:nvPr>
        </p:nvSpPr>
        <p:spPr>
          <a:xfrm>
            <a:off x="279686" y="387818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1" name="Google Shape;1201;p16"/>
          <p:cNvSpPr/>
          <p:nvPr>
            <p:ph idx="19" type="body"/>
          </p:nvPr>
        </p:nvSpPr>
        <p:spPr>
          <a:xfrm>
            <a:off x="279686" y="43719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Slide">
  <p:cSld name="Two Column Slide">
    <p:spTree>
      <p:nvGrpSpPr>
        <p:cNvPr id="1202" name="Shape 1202"/>
        <p:cNvGrpSpPr/>
        <p:nvPr/>
      </p:nvGrpSpPr>
      <p:grpSpPr>
        <a:xfrm>
          <a:off x="0" y="0"/>
          <a:ext cx="0" cy="0"/>
          <a:chOff x="0" y="0"/>
          <a:chExt cx="0" cy="0"/>
        </a:xfrm>
      </p:grpSpPr>
      <p:sp>
        <p:nvSpPr>
          <p:cNvPr id="1203" name="Google Shape;1203;p17"/>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04" name="Google Shape;1204;p17"/>
          <p:cNvGrpSpPr/>
          <p:nvPr/>
        </p:nvGrpSpPr>
        <p:grpSpPr>
          <a:xfrm>
            <a:off x="249998" y="475257"/>
            <a:ext cx="8644004" cy="108070"/>
            <a:chOff x="249998" y="488319"/>
            <a:chExt cx="8644004" cy="108070"/>
          </a:xfrm>
        </p:grpSpPr>
        <p:sp>
          <p:nvSpPr>
            <p:cNvPr id="1205" name="Google Shape;1205;p17"/>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06" name="Google Shape;1206;p17"/>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207" name="Google Shape;1207;p17"/>
          <p:cNvSpPr/>
          <p:nvPr>
            <p:ph idx="1" type="body"/>
          </p:nvPr>
        </p:nvSpPr>
        <p:spPr>
          <a:xfrm>
            <a:off x="683568" y="771550"/>
            <a:ext cx="3528392" cy="288032"/>
          </a:xfrm>
          <a:prstGeom prst="parallelogram">
            <a:avLst>
              <a:gd fmla="val 25000" name="adj"/>
            </a:avLst>
          </a:prstGeom>
          <a:solidFill>
            <a:srgbClr val="0077BD"/>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8" name="Google Shape;1208;p17"/>
          <p:cNvSpPr/>
          <p:nvPr>
            <p:ph idx="2" type="body"/>
          </p:nvPr>
        </p:nvSpPr>
        <p:spPr>
          <a:xfrm>
            <a:off x="279686" y="7715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9" name="Google Shape;1209;p17"/>
          <p:cNvSpPr/>
          <p:nvPr>
            <p:ph idx="3" type="body"/>
          </p:nvPr>
        </p:nvSpPr>
        <p:spPr>
          <a:xfrm>
            <a:off x="5335922" y="771550"/>
            <a:ext cx="3528392" cy="288032"/>
          </a:xfrm>
          <a:prstGeom prst="parallelogram">
            <a:avLst>
              <a:gd fmla="val 25000" name="adj"/>
            </a:avLst>
          </a:prstGeom>
          <a:solidFill>
            <a:srgbClr val="0077BD"/>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10" name="Google Shape;1210;p17"/>
          <p:cNvSpPr/>
          <p:nvPr>
            <p:ph idx="4" type="body"/>
          </p:nvPr>
        </p:nvSpPr>
        <p:spPr>
          <a:xfrm>
            <a:off x="4932040" y="7715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11" name="Google Shape;1211;p17"/>
          <p:cNvSpPr/>
          <p:nvPr>
            <p:ph idx="5" type="body"/>
          </p:nvPr>
        </p:nvSpPr>
        <p:spPr>
          <a:xfrm>
            <a:off x="653880" y="2968650"/>
            <a:ext cx="3528392" cy="288032"/>
          </a:xfrm>
          <a:prstGeom prst="parallelogram">
            <a:avLst>
              <a:gd fmla="val 25000" name="adj"/>
            </a:avLst>
          </a:prstGeom>
          <a:solidFill>
            <a:srgbClr val="0077BD"/>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12" name="Google Shape;1212;p17"/>
          <p:cNvSpPr/>
          <p:nvPr>
            <p:ph idx="6" type="body"/>
          </p:nvPr>
        </p:nvSpPr>
        <p:spPr>
          <a:xfrm>
            <a:off x="249998" y="29686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13" name="Google Shape;1213;p17"/>
          <p:cNvSpPr/>
          <p:nvPr>
            <p:ph idx="7" type="body"/>
          </p:nvPr>
        </p:nvSpPr>
        <p:spPr>
          <a:xfrm>
            <a:off x="5306234" y="2968650"/>
            <a:ext cx="3528392" cy="288032"/>
          </a:xfrm>
          <a:prstGeom prst="parallelogram">
            <a:avLst>
              <a:gd fmla="val 25000" name="adj"/>
            </a:avLst>
          </a:prstGeom>
          <a:solidFill>
            <a:srgbClr val="0077BD"/>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14" name="Google Shape;1214;p17"/>
          <p:cNvSpPr/>
          <p:nvPr>
            <p:ph idx="8" type="body"/>
          </p:nvPr>
        </p:nvSpPr>
        <p:spPr>
          <a:xfrm>
            <a:off x="4902352" y="29686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lide">
  <p:cSld name="Three Column Slide">
    <p:spTree>
      <p:nvGrpSpPr>
        <p:cNvPr id="1215" name="Shape 1215"/>
        <p:cNvGrpSpPr/>
        <p:nvPr/>
      </p:nvGrpSpPr>
      <p:grpSpPr>
        <a:xfrm>
          <a:off x="0" y="0"/>
          <a:ext cx="0" cy="0"/>
          <a:chOff x="0" y="0"/>
          <a:chExt cx="0" cy="0"/>
        </a:xfrm>
      </p:grpSpPr>
      <p:grpSp>
        <p:nvGrpSpPr>
          <p:cNvPr id="1216" name="Google Shape;1216;p18"/>
          <p:cNvGrpSpPr/>
          <p:nvPr/>
        </p:nvGrpSpPr>
        <p:grpSpPr>
          <a:xfrm>
            <a:off x="0" y="596900"/>
            <a:ext cx="9137515" cy="4375150"/>
            <a:chOff x="0" y="596900"/>
            <a:chExt cx="9137515" cy="4375150"/>
          </a:xfrm>
        </p:grpSpPr>
        <p:cxnSp>
          <p:nvCxnSpPr>
            <p:cNvPr id="1217" name="Google Shape;1217;p18"/>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18" name="Google Shape;1218;p18"/>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19" name="Google Shape;1219;p18"/>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0" name="Google Shape;1220;p18"/>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1" name="Google Shape;1221;p18"/>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2" name="Google Shape;1222;p18"/>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3" name="Google Shape;1223;p18"/>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4" name="Google Shape;1224;p18"/>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5" name="Google Shape;1225;p18"/>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6" name="Google Shape;1226;p18"/>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7" name="Google Shape;1227;p18"/>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8" name="Google Shape;1228;p18"/>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29" name="Google Shape;1229;p18"/>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0" name="Google Shape;1230;p18"/>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1" name="Google Shape;1231;p18"/>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2" name="Google Shape;1232;p18"/>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3" name="Google Shape;1233;p18"/>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4" name="Google Shape;1234;p18"/>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5" name="Google Shape;1235;p18"/>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6" name="Google Shape;1236;p18"/>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7" name="Google Shape;1237;p18"/>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8" name="Google Shape;1238;p18"/>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39" name="Google Shape;1239;p18"/>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0" name="Google Shape;1240;p18"/>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1" name="Google Shape;1241;p18"/>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2" name="Google Shape;1242;p18"/>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3" name="Google Shape;1243;p18"/>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4" name="Google Shape;1244;p18"/>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5" name="Google Shape;1245;p18"/>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6" name="Google Shape;1246;p18"/>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247" name="Google Shape;1247;p18"/>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48" name="Google Shape;1248;p18"/>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49" name="Google Shape;1249;p18"/>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0" name="Google Shape;1250;p18"/>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1" name="Google Shape;1251;p18"/>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2" name="Google Shape;1252;p18"/>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3" name="Google Shape;1253;p18"/>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4" name="Google Shape;1254;p18"/>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5" name="Google Shape;1255;p18"/>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6" name="Google Shape;1256;p18"/>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7" name="Google Shape;1257;p18"/>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8" name="Google Shape;1258;p18"/>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59" name="Google Shape;1259;p18"/>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0" name="Google Shape;1260;p18"/>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1" name="Google Shape;1261;p18"/>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2" name="Google Shape;1262;p18"/>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3" name="Google Shape;1263;p18"/>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4" name="Google Shape;1264;p18"/>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5" name="Google Shape;1265;p18"/>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6" name="Google Shape;1266;p18"/>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7" name="Google Shape;1267;p18"/>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8" name="Google Shape;1268;p18"/>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69" name="Google Shape;1269;p18"/>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0" name="Google Shape;1270;p18"/>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1" name="Google Shape;1271;p18"/>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2" name="Google Shape;1272;p18"/>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3" name="Google Shape;1273;p18"/>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4" name="Google Shape;1274;p18"/>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5" name="Google Shape;1275;p18"/>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6" name="Google Shape;1276;p18"/>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7" name="Google Shape;1277;p18"/>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8" name="Google Shape;1278;p18"/>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79" name="Google Shape;1279;p18"/>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0" name="Google Shape;1280;p18"/>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1" name="Google Shape;1281;p18"/>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2" name="Google Shape;1282;p18"/>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3" name="Google Shape;1283;p18"/>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4" name="Google Shape;1284;p18"/>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5" name="Google Shape;1285;p18"/>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6" name="Google Shape;1286;p18"/>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7" name="Google Shape;1287;p18"/>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8" name="Google Shape;1288;p18"/>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89" name="Google Shape;1289;p18"/>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0" name="Google Shape;1290;p18"/>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1" name="Google Shape;1291;p18"/>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2" name="Google Shape;1292;p18"/>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3" name="Google Shape;1293;p18"/>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4" name="Google Shape;1294;p18"/>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5" name="Google Shape;1295;p18"/>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6" name="Google Shape;1296;p18"/>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7" name="Google Shape;1297;p18"/>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8" name="Google Shape;1298;p18"/>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299" name="Google Shape;1299;p18"/>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00" name="Google Shape;1300;p18"/>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01" name="Google Shape;1301;p18"/>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02" name="Google Shape;1302;p18"/>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03" name="Google Shape;1303;p18"/>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04" name="Google Shape;1304;p18"/>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05" name="Google Shape;1305;p18"/>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306" name="Google Shape;1306;p18"/>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07" name="Google Shape;1307;p18"/>
          <p:cNvGrpSpPr/>
          <p:nvPr/>
        </p:nvGrpSpPr>
        <p:grpSpPr>
          <a:xfrm>
            <a:off x="249998" y="475257"/>
            <a:ext cx="8644004" cy="108070"/>
            <a:chOff x="249998" y="488319"/>
            <a:chExt cx="8644004" cy="108070"/>
          </a:xfrm>
        </p:grpSpPr>
        <p:sp>
          <p:nvSpPr>
            <p:cNvPr id="1308" name="Google Shape;1308;p18"/>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309" name="Google Shape;1309;p18"/>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310" name="Google Shape;1310;p18"/>
          <p:cNvSpPr/>
          <p:nvPr>
            <p:ph idx="1" type="body"/>
          </p:nvPr>
        </p:nvSpPr>
        <p:spPr>
          <a:xfrm>
            <a:off x="683568" y="771550"/>
            <a:ext cx="2160240" cy="288032"/>
          </a:xfrm>
          <a:prstGeom prst="parallelogram">
            <a:avLst>
              <a:gd fmla="val 25000" name="adj"/>
            </a:avLst>
          </a:prstGeom>
          <a:solidFill>
            <a:srgbClr val="003F72"/>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1" name="Google Shape;1311;p18"/>
          <p:cNvSpPr/>
          <p:nvPr>
            <p:ph idx="2" type="body"/>
          </p:nvPr>
        </p:nvSpPr>
        <p:spPr>
          <a:xfrm>
            <a:off x="279686" y="7715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2" name="Google Shape;1312;p18"/>
          <p:cNvSpPr txBox="1"/>
          <p:nvPr>
            <p:ph idx="3" type="body"/>
          </p:nvPr>
        </p:nvSpPr>
        <p:spPr>
          <a:xfrm>
            <a:off x="251520" y="1131590"/>
            <a:ext cx="2539008" cy="372616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750"/>
              </a:spcBef>
              <a:spcAft>
                <a:spcPts val="0"/>
              </a:spcAft>
              <a:buClr>
                <a:srgbClr val="3F3F3F"/>
              </a:buClr>
              <a:buSzPts val="1100"/>
              <a:buFont typeface="Calibri"/>
              <a:buChar char="•"/>
              <a:defRPr sz="1100"/>
            </a:lvl1pPr>
            <a:lvl2pPr indent="-298450" lvl="1" marL="914400" algn="l">
              <a:lnSpc>
                <a:spcPct val="90000"/>
              </a:lnSpc>
              <a:spcBef>
                <a:spcPts val="375"/>
              </a:spcBef>
              <a:spcAft>
                <a:spcPts val="0"/>
              </a:spcAft>
              <a:buClr>
                <a:srgbClr val="3F3F3F"/>
              </a:buClr>
              <a:buSzPts val="1100"/>
              <a:buFont typeface="Calibri"/>
              <a:buChar char="•"/>
              <a:defRPr sz="1100"/>
            </a:lvl2pPr>
            <a:lvl3pPr indent="-298450" lvl="2" marL="1371600" algn="l">
              <a:lnSpc>
                <a:spcPct val="90000"/>
              </a:lnSpc>
              <a:spcBef>
                <a:spcPts val="375"/>
              </a:spcBef>
              <a:spcAft>
                <a:spcPts val="0"/>
              </a:spcAft>
              <a:buClr>
                <a:srgbClr val="3F3F3F"/>
              </a:buClr>
              <a:buSzPts val="1100"/>
              <a:buFont typeface="Calibri"/>
              <a:buChar char="•"/>
              <a:defRPr sz="1100"/>
            </a:lvl3pPr>
            <a:lvl4pPr indent="-298450" lvl="3" marL="1828800" algn="l">
              <a:lnSpc>
                <a:spcPct val="90000"/>
              </a:lnSpc>
              <a:spcBef>
                <a:spcPts val="375"/>
              </a:spcBef>
              <a:spcAft>
                <a:spcPts val="0"/>
              </a:spcAft>
              <a:buClr>
                <a:srgbClr val="3F3F3F"/>
              </a:buClr>
              <a:buSzPts val="1100"/>
              <a:buFont typeface="Calibri"/>
              <a:buChar char="•"/>
              <a:defRPr sz="1100"/>
            </a:lvl4pPr>
            <a:lvl5pPr indent="-298450" lvl="4" marL="2286000" algn="l">
              <a:lnSpc>
                <a:spcPct val="90000"/>
              </a:lnSpc>
              <a:spcBef>
                <a:spcPts val="375"/>
              </a:spcBef>
              <a:spcAft>
                <a:spcPts val="0"/>
              </a:spcAft>
              <a:buClr>
                <a:srgbClr val="3F3F3F"/>
              </a:buClr>
              <a:buSzPts val="1100"/>
              <a:buFont typeface="Calibri"/>
              <a:buChar char="•"/>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3" name="Google Shape;1313;p18"/>
          <p:cNvSpPr/>
          <p:nvPr>
            <p:ph idx="4" type="body"/>
          </p:nvPr>
        </p:nvSpPr>
        <p:spPr>
          <a:xfrm>
            <a:off x="3658603" y="771550"/>
            <a:ext cx="2160240" cy="288032"/>
          </a:xfrm>
          <a:prstGeom prst="parallelogram">
            <a:avLst>
              <a:gd fmla="val 25000" name="adj"/>
            </a:avLst>
          </a:prstGeom>
          <a:solidFill>
            <a:srgbClr val="0077BD"/>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4" name="Google Shape;1314;p18"/>
          <p:cNvSpPr/>
          <p:nvPr>
            <p:ph idx="5" type="body"/>
          </p:nvPr>
        </p:nvSpPr>
        <p:spPr>
          <a:xfrm>
            <a:off x="3254721" y="7715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5" name="Google Shape;1315;p18"/>
          <p:cNvSpPr/>
          <p:nvPr>
            <p:ph idx="6" type="body"/>
          </p:nvPr>
        </p:nvSpPr>
        <p:spPr>
          <a:xfrm>
            <a:off x="6674979" y="771550"/>
            <a:ext cx="2160240" cy="288032"/>
          </a:xfrm>
          <a:prstGeom prst="parallelogram">
            <a:avLst>
              <a:gd fmla="val 25000" name="adj"/>
            </a:avLst>
          </a:prstGeom>
          <a:solidFill>
            <a:schemeClr val="accent2"/>
          </a:solidFill>
          <a:ln>
            <a:noFill/>
          </a:ln>
        </p:spPr>
        <p:txBody>
          <a:bodyPr anchorCtr="0" anchor="ctr" bIns="36000" lIns="36000" spcFirstLastPara="1" rIns="36000" wrap="square" tIns="36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6" name="Google Shape;1316;p18"/>
          <p:cNvSpPr/>
          <p:nvPr>
            <p:ph idx="7" type="body"/>
          </p:nvPr>
        </p:nvSpPr>
        <p:spPr>
          <a:xfrm>
            <a:off x="6271097" y="771550"/>
            <a:ext cx="403882" cy="288032"/>
          </a:xfrm>
          <a:prstGeom prst="parallelogram">
            <a:avLst>
              <a:gd fmla="val 25000" name="adj"/>
            </a:avLst>
          </a:prstGeom>
          <a:solidFill>
            <a:srgbClr val="3F3F3F"/>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100"/>
              <a:buFont typeface="Calibri"/>
              <a:buNone/>
              <a:defRPr b="0" i="0" sz="11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7" name="Google Shape;1317;p18"/>
          <p:cNvSpPr txBox="1"/>
          <p:nvPr>
            <p:ph idx="8" type="body"/>
          </p:nvPr>
        </p:nvSpPr>
        <p:spPr>
          <a:xfrm>
            <a:off x="3275856" y="1131590"/>
            <a:ext cx="2539008" cy="372616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750"/>
              </a:spcBef>
              <a:spcAft>
                <a:spcPts val="0"/>
              </a:spcAft>
              <a:buClr>
                <a:srgbClr val="3F3F3F"/>
              </a:buClr>
              <a:buSzPts val="1100"/>
              <a:buFont typeface="Calibri"/>
              <a:buChar char="•"/>
              <a:defRPr sz="1100"/>
            </a:lvl1pPr>
            <a:lvl2pPr indent="-298450" lvl="1" marL="914400" algn="l">
              <a:lnSpc>
                <a:spcPct val="90000"/>
              </a:lnSpc>
              <a:spcBef>
                <a:spcPts val="375"/>
              </a:spcBef>
              <a:spcAft>
                <a:spcPts val="0"/>
              </a:spcAft>
              <a:buClr>
                <a:srgbClr val="3F3F3F"/>
              </a:buClr>
              <a:buSzPts val="1100"/>
              <a:buFont typeface="Calibri"/>
              <a:buChar char="•"/>
              <a:defRPr sz="1100"/>
            </a:lvl2pPr>
            <a:lvl3pPr indent="-298450" lvl="2" marL="1371600" algn="l">
              <a:lnSpc>
                <a:spcPct val="90000"/>
              </a:lnSpc>
              <a:spcBef>
                <a:spcPts val="375"/>
              </a:spcBef>
              <a:spcAft>
                <a:spcPts val="0"/>
              </a:spcAft>
              <a:buClr>
                <a:srgbClr val="3F3F3F"/>
              </a:buClr>
              <a:buSzPts val="1100"/>
              <a:buFont typeface="Calibri"/>
              <a:buChar char="•"/>
              <a:defRPr sz="1100"/>
            </a:lvl3pPr>
            <a:lvl4pPr indent="-298450" lvl="3" marL="1828800" algn="l">
              <a:lnSpc>
                <a:spcPct val="90000"/>
              </a:lnSpc>
              <a:spcBef>
                <a:spcPts val="375"/>
              </a:spcBef>
              <a:spcAft>
                <a:spcPts val="0"/>
              </a:spcAft>
              <a:buClr>
                <a:srgbClr val="3F3F3F"/>
              </a:buClr>
              <a:buSzPts val="1100"/>
              <a:buFont typeface="Calibri"/>
              <a:buChar char="•"/>
              <a:defRPr sz="1100"/>
            </a:lvl4pPr>
            <a:lvl5pPr indent="-298450" lvl="4" marL="2286000" algn="l">
              <a:lnSpc>
                <a:spcPct val="90000"/>
              </a:lnSpc>
              <a:spcBef>
                <a:spcPts val="375"/>
              </a:spcBef>
              <a:spcAft>
                <a:spcPts val="0"/>
              </a:spcAft>
              <a:buClr>
                <a:srgbClr val="3F3F3F"/>
              </a:buClr>
              <a:buSzPts val="1100"/>
              <a:buFont typeface="Calibri"/>
              <a:buChar char="•"/>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8" name="Google Shape;1318;p18"/>
          <p:cNvSpPr txBox="1"/>
          <p:nvPr>
            <p:ph idx="9" type="body"/>
          </p:nvPr>
        </p:nvSpPr>
        <p:spPr>
          <a:xfrm>
            <a:off x="6281464" y="1131590"/>
            <a:ext cx="2539008" cy="372616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750"/>
              </a:spcBef>
              <a:spcAft>
                <a:spcPts val="0"/>
              </a:spcAft>
              <a:buClr>
                <a:srgbClr val="3F3F3F"/>
              </a:buClr>
              <a:buSzPts val="1100"/>
              <a:buFont typeface="Calibri"/>
              <a:buChar char="•"/>
              <a:defRPr sz="1100"/>
            </a:lvl1pPr>
            <a:lvl2pPr indent="-298450" lvl="1" marL="914400" algn="l">
              <a:lnSpc>
                <a:spcPct val="90000"/>
              </a:lnSpc>
              <a:spcBef>
                <a:spcPts val="375"/>
              </a:spcBef>
              <a:spcAft>
                <a:spcPts val="0"/>
              </a:spcAft>
              <a:buClr>
                <a:srgbClr val="3F3F3F"/>
              </a:buClr>
              <a:buSzPts val="1100"/>
              <a:buFont typeface="Calibri"/>
              <a:buChar char="•"/>
              <a:defRPr sz="1100"/>
            </a:lvl2pPr>
            <a:lvl3pPr indent="-298450" lvl="2" marL="1371600" algn="l">
              <a:lnSpc>
                <a:spcPct val="90000"/>
              </a:lnSpc>
              <a:spcBef>
                <a:spcPts val="375"/>
              </a:spcBef>
              <a:spcAft>
                <a:spcPts val="0"/>
              </a:spcAft>
              <a:buClr>
                <a:srgbClr val="3F3F3F"/>
              </a:buClr>
              <a:buSzPts val="1100"/>
              <a:buFont typeface="Calibri"/>
              <a:buChar char="•"/>
              <a:defRPr sz="1100"/>
            </a:lvl3pPr>
            <a:lvl4pPr indent="-298450" lvl="3" marL="1828800" algn="l">
              <a:lnSpc>
                <a:spcPct val="90000"/>
              </a:lnSpc>
              <a:spcBef>
                <a:spcPts val="375"/>
              </a:spcBef>
              <a:spcAft>
                <a:spcPts val="0"/>
              </a:spcAft>
              <a:buClr>
                <a:srgbClr val="3F3F3F"/>
              </a:buClr>
              <a:buSzPts val="1100"/>
              <a:buFont typeface="Calibri"/>
              <a:buChar char="•"/>
              <a:defRPr sz="1100"/>
            </a:lvl4pPr>
            <a:lvl5pPr indent="-298450" lvl="4" marL="2286000" algn="l">
              <a:lnSpc>
                <a:spcPct val="90000"/>
              </a:lnSpc>
              <a:spcBef>
                <a:spcPts val="375"/>
              </a:spcBef>
              <a:spcAft>
                <a:spcPts val="0"/>
              </a:spcAft>
              <a:buClr>
                <a:srgbClr val="3F3F3F"/>
              </a:buClr>
              <a:buSzPts val="1100"/>
              <a:buFont typeface="Calibri"/>
              <a:buChar char="•"/>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Diagram Slide">
  <p:cSld name="Chart Diagram Slide">
    <p:spTree>
      <p:nvGrpSpPr>
        <p:cNvPr id="1319" name="Shape 1319"/>
        <p:cNvGrpSpPr/>
        <p:nvPr/>
      </p:nvGrpSpPr>
      <p:grpSpPr>
        <a:xfrm>
          <a:off x="0" y="0"/>
          <a:ext cx="0" cy="0"/>
          <a:chOff x="0" y="0"/>
          <a:chExt cx="0" cy="0"/>
        </a:xfrm>
      </p:grpSpPr>
      <p:grpSp>
        <p:nvGrpSpPr>
          <p:cNvPr id="1320" name="Google Shape;1320;p19"/>
          <p:cNvGrpSpPr/>
          <p:nvPr/>
        </p:nvGrpSpPr>
        <p:grpSpPr>
          <a:xfrm>
            <a:off x="0" y="596900"/>
            <a:ext cx="9137515" cy="4375150"/>
            <a:chOff x="0" y="596900"/>
            <a:chExt cx="9137515" cy="4375150"/>
          </a:xfrm>
        </p:grpSpPr>
        <p:cxnSp>
          <p:nvCxnSpPr>
            <p:cNvPr id="1321" name="Google Shape;1321;p19"/>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2" name="Google Shape;1322;p19"/>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3" name="Google Shape;1323;p19"/>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4" name="Google Shape;1324;p19"/>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5" name="Google Shape;1325;p19"/>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6" name="Google Shape;1326;p19"/>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7" name="Google Shape;1327;p19"/>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8" name="Google Shape;1328;p19"/>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29" name="Google Shape;1329;p19"/>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0" name="Google Shape;1330;p19"/>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1" name="Google Shape;1331;p19"/>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2" name="Google Shape;1332;p19"/>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3" name="Google Shape;1333;p19"/>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4" name="Google Shape;1334;p19"/>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5" name="Google Shape;1335;p19"/>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6" name="Google Shape;1336;p19"/>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7" name="Google Shape;1337;p19"/>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8" name="Google Shape;1338;p19"/>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39" name="Google Shape;1339;p19"/>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0" name="Google Shape;1340;p19"/>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1" name="Google Shape;1341;p19"/>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2" name="Google Shape;1342;p19"/>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3" name="Google Shape;1343;p19"/>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4" name="Google Shape;1344;p19"/>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5" name="Google Shape;1345;p19"/>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6" name="Google Shape;1346;p19"/>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7" name="Google Shape;1347;p19"/>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8" name="Google Shape;1348;p19"/>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49" name="Google Shape;1349;p19"/>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50" name="Google Shape;1350;p19"/>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351" name="Google Shape;1351;p19"/>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2" name="Google Shape;1352;p19"/>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3" name="Google Shape;1353;p19"/>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4" name="Google Shape;1354;p19"/>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5" name="Google Shape;1355;p19"/>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6" name="Google Shape;1356;p19"/>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7" name="Google Shape;1357;p19"/>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8" name="Google Shape;1358;p19"/>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59" name="Google Shape;1359;p19"/>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0" name="Google Shape;1360;p19"/>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1" name="Google Shape;1361;p19"/>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2" name="Google Shape;1362;p19"/>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3" name="Google Shape;1363;p19"/>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4" name="Google Shape;1364;p19"/>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5" name="Google Shape;1365;p19"/>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6" name="Google Shape;1366;p19"/>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7" name="Google Shape;1367;p19"/>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8" name="Google Shape;1368;p19"/>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69" name="Google Shape;1369;p19"/>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0" name="Google Shape;1370;p19"/>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1" name="Google Shape;1371;p19"/>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2" name="Google Shape;1372;p19"/>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3" name="Google Shape;1373;p19"/>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4" name="Google Shape;1374;p19"/>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5" name="Google Shape;1375;p19"/>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6" name="Google Shape;1376;p19"/>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7" name="Google Shape;1377;p19"/>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8" name="Google Shape;1378;p19"/>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79" name="Google Shape;1379;p19"/>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0" name="Google Shape;1380;p19"/>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1" name="Google Shape;1381;p19"/>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2" name="Google Shape;1382;p19"/>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3" name="Google Shape;1383;p19"/>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4" name="Google Shape;1384;p19"/>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5" name="Google Shape;1385;p19"/>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6" name="Google Shape;1386;p19"/>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7" name="Google Shape;1387;p19"/>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8" name="Google Shape;1388;p19"/>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89" name="Google Shape;1389;p19"/>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0" name="Google Shape;1390;p19"/>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1" name="Google Shape;1391;p19"/>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2" name="Google Shape;1392;p19"/>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3" name="Google Shape;1393;p19"/>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4" name="Google Shape;1394;p19"/>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5" name="Google Shape;1395;p19"/>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6" name="Google Shape;1396;p19"/>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7" name="Google Shape;1397;p19"/>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8" name="Google Shape;1398;p19"/>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399" name="Google Shape;1399;p19"/>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0" name="Google Shape;1400;p19"/>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1" name="Google Shape;1401;p19"/>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2" name="Google Shape;1402;p19"/>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3" name="Google Shape;1403;p19"/>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4" name="Google Shape;1404;p19"/>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5" name="Google Shape;1405;p19"/>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6" name="Google Shape;1406;p19"/>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7" name="Google Shape;1407;p19"/>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8" name="Google Shape;1408;p19"/>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09" name="Google Shape;1409;p19"/>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410" name="Google Shape;1410;p19"/>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11" name="Google Shape;1411;p19"/>
          <p:cNvGrpSpPr/>
          <p:nvPr/>
        </p:nvGrpSpPr>
        <p:grpSpPr>
          <a:xfrm>
            <a:off x="249998" y="475257"/>
            <a:ext cx="8644004" cy="108070"/>
            <a:chOff x="249998" y="488319"/>
            <a:chExt cx="8644004" cy="108070"/>
          </a:xfrm>
        </p:grpSpPr>
        <p:sp>
          <p:nvSpPr>
            <p:cNvPr id="1412" name="Google Shape;1412;p19"/>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13" name="Google Shape;1413;p19"/>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414" name="Google Shape;1414;p19"/>
          <p:cNvSpPr/>
          <p:nvPr>
            <p:ph idx="2" type="chart"/>
          </p:nvPr>
        </p:nvSpPr>
        <p:spPr>
          <a:xfrm>
            <a:off x="249238" y="582613"/>
            <a:ext cx="8645525" cy="43529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3F3F3F"/>
              </a:buClr>
              <a:buSzPts val="2100"/>
              <a:buFont typeface="Calibri"/>
              <a:buNone/>
              <a:defRPr b="0" i="0" sz="2100" u="none" cap="none" strike="noStrike">
                <a:solidFill>
                  <a:srgbClr val="3F3F3F"/>
                </a:solidFill>
                <a:latin typeface="Calibri"/>
                <a:ea typeface="Calibri"/>
                <a:cs typeface="Calibri"/>
                <a:sym typeface="Calibri"/>
              </a:defRPr>
            </a:lvl1pPr>
            <a:lvl2pPr lvl="1" marR="0" rtl="0" algn="l">
              <a:lnSpc>
                <a:spcPct val="90000"/>
              </a:lnSpc>
              <a:spcBef>
                <a:spcPts val="375"/>
              </a:spcBef>
              <a:spcAft>
                <a:spcPts val="0"/>
              </a:spcAft>
              <a:buClr>
                <a:srgbClr val="3F3F3F"/>
              </a:buClr>
              <a:buSzPts val="1800"/>
              <a:buFont typeface="Calibri"/>
              <a:buChar char="•"/>
              <a:defRPr b="0" i="0" sz="1800" u="none" cap="none" strike="noStrike">
                <a:solidFill>
                  <a:srgbClr val="3F3F3F"/>
                </a:solidFill>
                <a:latin typeface="Calibri"/>
                <a:ea typeface="Calibri"/>
                <a:cs typeface="Calibri"/>
                <a:sym typeface="Calibri"/>
              </a:defRPr>
            </a:lvl2pPr>
            <a:lvl3pPr lvl="2" marR="0" rtl="0" algn="l">
              <a:lnSpc>
                <a:spcPct val="90000"/>
              </a:lnSpc>
              <a:spcBef>
                <a:spcPts val="375"/>
              </a:spcBef>
              <a:spcAft>
                <a:spcPts val="0"/>
              </a:spcAft>
              <a:buClr>
                <a:srgbClr val="3F3F3F"/>
              </a:buClr>
              <a:buSzPts val="1500"/>
              <a:buFont typeface="Calibri"/>
              <a:buChar char="•"/>
              <a:defRPr b="0" i="0" sz="1500" u="none" cap="none" strike="noStrike">
                <a:solidFill>
                  <a:srgbClr val="3F3F3F"/>
                </a:solidFill>
                <a:latin typeface="Calibri"/>
                <a:ea typeface="Calibri"/>
                <a:cs typeface="Calibri"/>
                <a:sym typeface="Calibri"/>
              </a:defRPr>
            </a:lvl3pPr>
            <a:lvl4pPr lvl="3" marR="0" rtl="0" algn="l">
              <a:lnSpc>
                <a:spcPct val="90000"/>
              </a:lnSpc>
              <a:spcBef>
                <a:spcPts val="375"/>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4pPr>
            <a:lvl5pPr lvl="4" marR="0" rtl="0" algn="l">
              <a:lnSpc>
                <a:spcPct val="90000"/>
              </a:lnSpc>
              <a:spcBef>
                <a:spcPts val="375"/>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Diagram Slide">
  <p:cSld name="Table Diagram Slide">
    <p:spTree>
      <p:nvGrpSpPr>
        <p:cNvPr id="1415" name="Shape 1415"/>
        <p:cNvGrpSpPr/>
        <p:nvPr/>
      </p:nvGrpSpPr>
      <p:grpSpPr>
        <a:xfrm>
          <a:off x="0" y="0"/>
          <a:ext cx="0" cy="0"/>
          <a:chOff x="0" y="0"/>
          <a:chExt cx="0" cy="0"/>
        </a:xfrm>
      </p:grpSpPr>
      <p:grpSp>
        <p:nvGrpSpPr>
          <p:cNvPr id="1416" name="Google Shape;1416;p20"/>
          <p:cNvGrpSpPr/>
          <p:nvPr/>
        </p:nvGrpSpPr>
        <p:grpSpPr>
          <a:xfrm>
            <a:off x="0" y="596900"/>
            <a:ext cx="9137515" cy="4375150"/>
            <a:chOff x="0" y="596900"/>
            <a:chExt cx="9137515" cy="4375150"/>
          </a:xfrm>
        </p:grpSpPr>
        <p:cxnSp>
          <p:nvCxnSpPr>
            <p:cNvPr id="1417" name="Google Shape;1417;p20"/>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18" name="Google Shape;1418;p20"/>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19" name="Google Shape;1419;p20"/>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0" name="Google Shape;1420;p20"/>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1" name="Google Shape;1421;p20"/>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2" name="Google Shape;1422;p20"/>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3" name="Google Shape;1423;p20"/>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4" name="Google Shape;1424;p20"/>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5" name="Google Shape;1425;p20"/>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6" name="Google Shape;1426;p20"/>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7" name="Google Shape;1427;p20"/>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8" name="Google Shape;1428;p20"/>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29" name="Google Shape;1429;p20"/>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0" name="Google Shape;1430;p20"/>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1" name="Google Shape;1431;p20"/>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2" name="Google Shape;1432;p20"/>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3" name="Google Shape;1433;p20"/>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4" name="Google Shape;1434;p20"/>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5" name="Google Shape;1435;p20"/>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6" name="Google Shape;1436;p20"/>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7" name="Google Shape;1437;p20"/>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8" name="Google Shape;1438;p20"/>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39" name="Google Shape;1439;p20"/>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0" name="Google Shape;1440;p20"/>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1" name="Google Shape;1441;p20"/>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2" name="Google Shape;1442;p20"/>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3" name="Google Shape;1443;p20"/>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4" name="Google Shape;1444;p20"/>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5" name="Google Shape;1445;p20"/>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6" name="Google Shape;1446;p20"/>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447" name="Google Shape;1447;p20"/>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48" name="Google Shape;1448;p20"/>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49" name="Google Shape;1449;p20"/>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0" name="Google Shape;1450;p20"/>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1" name="Google Shape;1451;p20"/>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2" name="Google Shape;1452;p20"/>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3" name="Google Shape;1453;p20"/>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4" name="Google Shape;1454;p20"/>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5" name="Google Shape;1455;p20"/>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6" name="Google Shape;1456;p20"/>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7" name="Google Shape;1457;p20"/>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8" name="Google Shape;1458;p20"/>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59" name="Google Shape;1459;p20"/>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0" name="Google Shape;1460;p20"/>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1" name="Google Shape;1461;p20"/>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2" name="Google Shape;1462;p20"/>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3" name="Google Shape;1463;p20"/>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4" name="Google Shape;1464;p20"/>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5" name="Google Shape;1465;p20"/>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6" name="Google Shape;1466;p20"/>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7" name="Google Shape;1467;p20"/>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8" name="Google Shape;1468;p20"/>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69" name="Google Shape;1469;p20"/>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0" name="Google Shape;1470;p20"/>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1" name="Google Shape;1471;p20"/>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2" name="Google Shape;1472;p20"/>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3" name="Google Shape;1473;p20"/>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4" name="Google Shape;1474;p20"/>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5" name="Google Shape;1475;p20"/>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6" name="Google Shape;1476;p20"/>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7" name="Google Shape;1477;p20"/>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8" name="Google Shape;1478;p20"/>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79" name="Google Shape;1479;p20"/>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0" name="Google Shape;1480;p20"/>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1" name="Google Shape;1481;p20"/>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2" name="Google Shape;1482;p20"/>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3" name="Google Shape;1483;p20"/>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4" name="Google Shape;1484;p20"/>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5" name="Google Shape;1485;p20"/>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6" name="Google Shape;1486;p20"/>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7" name="Google Shape;1487;p20"/>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8" name="Google Shape;1488;p20"/>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89" name="Google Shape;1489;p20"/>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0" name="Google Shape;1490;p20"/>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1" name="Google Shape;1491;p20"/>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2" name="Google Shape;1492;p20"/>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3" name="Google Shape;1493;p20"/>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4" name="Google Shape;1494;p20"/>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5" name="Google Shape;1495;p20"/>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6" name="Google Shape;1496;p20"/>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7" name="Google Shape;1497;p20"/>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8" name="Google Shape;1498;p20"/>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499" name="Google Shape;1499;p20"/>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00" name="Google Shape;1500;p20"/>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01" name="Google Shape;1501;p20"/>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02" name="Google Shape;1502;p20"/>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03" name="Google Shape;1503;p20"/>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04" name="Google Shape;1504;p20"/>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05" name="Google Shape;1505;p20"/>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506" name="Google Shape;1506;p20"/>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07" name="Google Shape;1507;p20"/>
          <p:cNvGrpSpPr/>
          <p:nvPr/>
        </p:nvGrpSpPr>
        <p:grpSpPr>
          <a:xfrm>
            <a:off x="249998" y="475257"/>
            <a:ext cx="8644004" cy="108070"/>
            <a:chOff x="249998" y="488319"/>
            <a:chExt cx="8644004" cy="108070"/>
          </a:xfrm>
        </p:grpSpPr>
        <p:sp>
          <p:nvSpPr>
            <p:cNvPr id="1508" name="Google Shape;1508;p20"/>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09" name="Google Shape;1509;p20"/>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3" name="Shape 23"/>
        <p:cNvGrpSpPr/>
        <p:nvPr/>
      </p:nvGrpSpPr>
      <p:grpSpPr>
        <a:xfrm>
          <a:off x="0" y="0"/>
          <a:ext cx="0" cy="0"/>
          <a:chOff x="0" y="0"/>
          <a:chExt cx="0" cy="0"/>
        </a:xfrm>
      </p:grpSpPr>
      <p:grpSp>
        <p:nvGrpSpPr>
          <p:cNvPr id="24" name="Google Shape;24;p3"/>
          <p:cNvGrpSpPr/>
          <p:nvPr/>
        </p:nvGrpSpPr>
        <p:grpSpPr>
          <a:xfrm>
            <a:off x="-1" y="0"/>
            <a:ext cx="9137515" cy="4914900"/>
            <a:chOff x="-1" y="0"/>
            <a:chExt cx="9137515" cy="4914900"/>
          </a:xfrm>
        </p:grpSpPr>
        <p:cxnSp>
          <p:nvCxnSpPr>
            <p:cNvPr id="25" name="Google Shape;25;p3"/>
            <p:cNvCxnSpPr/>
            <p:nvPr/>
          </p:nvCxnSpPr>
          <p:spPr>
            <a:xfrm>
              <a:off x="14257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 name="Google Shape;26;p3"/>
            <p:cNvCxnSpPr/>
            <p:nvPr/>
          </p:nvCxnSpPr>
          <p:spPr>
            <a:xfrm>
              <a:off x="29530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 name="Google Shape;27;p3"/>
            <p:cNvCxnSpPr/>
            <p:nvPr/>
          </p:nvCxnSpPr>
          <p:spPr>
            <a:xfrm>
              <a:off x="44802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 name="Google Shape;28;p3"/>
            <p:cNvCxnSpPr/>
            <p:nvPr/>
          </p:nvCxnSpPr>
          <p:spPr>
            <a:xfrm>
              <a:off x="60075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 name="Google Shape;29;p3"/>
            <p:cNvCxnSpPr/>
            <p:nvPr/>
          </p:nvCxnSpPr>
          <p:spPr>
            <a:xfrm>
              <a:off x="75348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 name="Google Shape;30;p3"/>
            <p:cNvCxnSpPr/>
            <p:nvPr/>
          </p:nvCxnSpPr>
          <p:spPr>
            <a:xfrm>
              <a:off x="90621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 name="Google Shape;31;p3"/>
            <p:cNvCxnSpPr/>
            <p:nvPr/>
          </p:nvCxnSpPr>
          <p:spPr>
            <a:xfrm>
              <a:off x="105894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2" name="Google Shape;32;p3"/>
            <p:cNvCxnSpPr/>
            <p:nvPr/>
          </p:nvCxnSpPr>
          <p:spPr>
            <a:xfrm>
              <a:off x="121167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3" name="Google Shape;33;p3"/>
            <p:cNvCxnSpPr/>
            <p:nvPr/>
          </p:nvCxnSpPr>
          <p:spPr>
            <a:xfrm>
              <a:off x="136440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4" name="Google Shape;34;p3"/>
            <p:cNvCxnSpPr/>
            <p:nvPr/>
          </p:nvCxnSpPr>
          <p:spPr>
            <a:xfrm>
              <a:off x="151713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5" name="Google Shape;35;p3"/>
            <p:cNvCxnSpPr/>
            <p:nvPr/>
          </p:nvCxnSpPr>
          <p:spPr>
            <a:xfrm>
              <a:off x="166986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6" name="Google Shape;36;p3"/>
            <p:cNvCxnSpPr/>
            <p:nvPr/>
          </p:nvCxnSpPr>
          <p:spPr>
            <a:xfrm>
              <a:off x="182259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7" name="Google Shape;37;p3"/>
            <p:cNvCxnSpPr/>
            <p:nvPr/>
          </p:nvCxnSpPr>
          <p:spPr>
            <a:xfrm>
              <a:off x="197532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8" name="Google Shape;38;p3"/>
            <p:cNvCxnSpPr/>
            <p:nvPr/>
          </p:nvCxnSpPr>
          <p:spPr>
            <a:xfrm>
              <a:off x="212805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9" name="Google Shape;39;p3"/>
            <p:cNvCxnSpPr/>
            <p:nvPr/>
          </p:nvCxnSpPr>
          <p:spPr>
            <a:xfrm>
              <a:off x="228078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0" name="Google Shape;40;p3"/>
            <p:cNvCxnSpPr/>
            <p:nvPr/>
          </p:nvCxnSpPr>
          <p:spPr>
            <a:xfrm>
              <a:off x="243351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1" name="Google Shape;41;p3"/>
            <p:cNvCxnSpPr/>
            <p:nvPr/>
          </p:nvCxnSpPr>
          <p:spPr>
            <a:xfrm>
              <a:off x="258624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2" name="Google Shape;42;p3"/>
            <p:cNvCxnSpPr/>
            <p:nvPr/>
          </p:nvCxnSpPr>
          <p:spPr>
            <a:xfrm>
              <a:off x="273897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3" name="Google Shape;43;p3"/>
            <p:cNvCxnSpPr/>
            <p:nvPr/>
          </p:nvCxnSpPr>
          <p:spPr>
            <a:xfrm>
              <a:off x="289170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4" name="Google Shape;44;p3"/>
            <p:cNvCxnSpPr/>
            <p:nvPr/>
          </p:nvCxnSpPr>
          <p:spPr>
            <a:xfrm>
              <a:off x="304443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5" name="Google Shape;45;p3"/>
            <p:cNvCxnSpPr/>
            <p:nvPr/>
          </p:nvCxnSpPr>
          <p:spPr>
            <a:xfrm>
              <a:off x="319716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6" name="Google Shape;46;p3"/>
            <p:cNvCxnSpPr/>
            <p:nvPr/>
          </p:nvCxnSpPr>
          <p:spPr>
            <a:xfrm>
              <a:off x="334989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7" name="Google Shape;47;p3"/>
            <p:cNvCxnSpPr/>
            <p:nvPr/>
          </p:nvCxnSpPr>
          <p:spPr>
            <a:xfrm>
              <a:off x="350262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8" name="Google Shape;48;p3"/>
            <p:cNvCxnSpPr/>
            <p:nvPr/>
          </p:nvCxnSpPr>
          <p:spPr>
            <a:xfrm>
              <a:off x="365535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49" name="Google Shape;49;p3"/>
            <p:cNvCxnSpPr/>
            <p:nvPr/>
          </p:nvCxnSpPr>
          <p:spPr>
            <a:xfrm>
              <a:off x="380808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0" name="Google Shape;50;p3"/>
            <p:cNvCxnSpPr/>
            <p:nvPr/>
          </p:nvCxnSpPr>
          <p:spPr>
            <a:xfrm>
              <a:off x="396081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1" name="Google Shape;51;p3"/>
            <p:cNvCxnSpPr/>
            <p:nvPr/>
          </p:nvCxnSpPr>
          <p:spPr>
            <a:xfrm>
              <a:off x="411354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2" name="Google Shape;52;p3"/>
            <p:cNvCxnSpPr/>
            <p:nvPr/>
          </p:nvCxnSpPr>
          <p:spPr>
            <a:xfrm>
              <a:off x="426626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3" name="Google Shape;53;p3"/>
            <p:cNvCxnSpPr/>
            <p:nvPr/>
          </p:nvCxnSpPr>
          <p:spPr>
            <a:xfrm>
              <a:off x="441899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4" name="Google Shape;54;p3"/>
            <p:cNvCxnSpPr/>
            <p:nvPr/>
          </p:nvCxnSpPr>
          <p:spPr>
            <a:xfrm>
              <a:off x="457172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5" name="Google Shape;55;p3"/>
            <p:cNvCxnSpPr/>
            <p:nvPr/>
          </p:nvCxnSpPr>
          <p:spPr>
            <a:xfrm>
              <a:off x="472445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6" name="Google Shape;56;p3"/>
            <p:cNvCxnSpPr/>
            <p:nvPr/>
          </p:nvCxnSpPr>
          <p:spPr>
            <a:xfrm>
              <a:off x="487718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 name="Google Shape;57;p3"/>
            <p:cNvCxnSpPr/>
            <p:nvPr/>
          </p:nvCxnSpPr>
          <p:spPr>
            <a:xfrm>
              <a:off x="502991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 name="Google Shape;58;p3"/>
            <p:cNvCxnSpPr/>
            <p:nvPr/>
          </p:nvCxnSpPr>
          <p:spPr>
            <a:xfrm>
              <a:off x="518264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 name="Google Shape;59;p3"/>
            <p:cNvCxnSpPr/>
            <p:nvPr/>
          </p:nvCxnSpPr>
          <p:spPr>
            <a:xfrm>
              <a:off x="533537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 name="Google Shape;60;p3"/>
            <p:cNvCxnSpPr/>
            <p:nvPr/>
          </p:nvCxnSpPr>
          <p:spPr>
            <a:xfrm>
              <a:off x="548810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 name="Google Shape;61;p3"/>
            <p:cNvCxnSpPr/>
            <p:nvPr/>
          </p:nvCxnSpPr>
          <p:spPr>
            <a:xfrm>
              <a:off x="564083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 name="Google Shape;62;p3"/>
            <p:cNvCxnSpPr/>
            <p:nvPr/>
          </p:nvCxnSpPr>
          <p:spPr>
            <a:xfrm>
              <a:off x="579356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3" name="Google Shape;63;p3"/>
            <p:cNvCxnSpPr/>
            <p:nvPr/>
          </p:nvCxnSpPr>
          <p:spPr>
            <a:xfrm>
              <a:off x="594629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4" name="Google Shape;64;p3"/>
            <p:cNvCxnSpPr/>
            <p:nvPr/>
          </p:nvCxnSpPr>
          <p:spPr>
            <a:xfrm>
              <a:off x="609902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5" name="Google Shape;65;p3"/>
            <p:cNvCxnSpPr/>
            <p:nvPr/>
          </p:nvCxnSpPr>
          <p:spPr>
            <a:xfrm>
              <a:off x="625175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6" name="Google Shape;66;p3"/>
            <p:cNvCxnSpPr/>
            <p:nvPr/>
          </p:nvCxnSpPr>
          <p:spPr>
            <a:xfrm>
              <a:off x="640448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7" name="Google Shape;67;p3"/>
            <p:cNvCxnSpPr/>
            <p:nvPr/>
          </p:nvCxnSpPr>
          <p:spPr>
            <a:xfrm>
              <a:off x="655721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8" name="Google Shape;68;p3"/>
            <p:cNvCxnSpPr/>
            <p:nvPr/>
          </p:nvCxnSpPr>
          <p:spPr>
            <a:xfrm>
              <a:off x="670994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9" name="Google Shape;69;p3"/>
            <p:cNvCxnSpPr/>
            <p:nvPr/>
          </p:nvCxnSpPr>
          <p:spPr>
            <a:xfrm>
              <a:off x="686267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0" name="Google Shape;70;p3"/>
            <p:cNvCxnSpPr/>
            <p:nvPr/>
          </p:nvCxnSpPr>
          <p:spPr>
            <a:xfrm>
              <a:off x="701540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1" name="Google Shape;71;p3"/>
            <p:cNvCxnSpPr/>
            <p:nvPr/>
          </p:nvCxnSpPr>
          <p:spPr>
            <a:xfrm>
              <a:off x="716813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2" name="Google Shape;72;p3"/>
            <p:cNvCxnSpPr/>
            <p:nvPr/>
          </p:nvCxnSpPr>
          <p:spPr>
            <a:xfrm>
              <a:off x="732086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3" name="Google Shape;73;p3"/>
            <p:cNvCxnSpPr/>
            <p:nvPr/>
          </p:nvCxnSpPr>
          <p:spPr>
            <a:xfrm>
              <a:off x="747359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4" name="Google Shape;74;p3"/>
            <p:cNvCxnSpPr/>
            <p:nvPr/>
          </p:nvCxnSpPr>
          <p:spPr>
            <a:xfrm>
              <a:off x="762632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5" name="Google Shape;75;p3"/>
            <p:cNvCxnSpPr/>
            <p:nvPr/>
          </p:nvCxnSpPr>
          <p:spPr>
            <a:xfrm>
              <a:off x="777905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6" name="Google Shape;76;p3"/>
            <p:cNvCxnSpPr/>
            <p:nvPr/>
          </p:nvCxnSpPr>
          <p:spPr>
            <a:xfrm>
              <a:off x="793178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7" name="Google Shape;77;p3"/>
            <p:cNvCxnSpPr/>
            <p:nvPr/>
          </p:nvCxnSpPr>
          <p:spPr>
            <a:xfrm>
              <a:off x="808450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8" name="Google Shape;78;p3"/>
            <p:cNvCxnSpPr/>
            <p:nvPr/>
          </p:nvCxnSpPr>
          <p:spPr>
            <a:xfrm>
              <a:off x="823723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79" name="Google Shape;79;p3"/>
            <p:cNvCxnSpPr/>
            <p:nvPr/>
          </p:nvCxnSpPr>
          <p:spPr>
            <a:xfrm>
              <a:off x="838996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80" name="Google Shape;80;p3"/>
            <p:cNvCxnSpPr/>
            <p:nvPr/>
          </p:nvCxnSpPr>
          <p:spPr>
            <a:xfrm>
              <a:off x="854269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81" name="Google Shape;81;p3"/>
            <p:cNvCxnSpPr/>
            <p:nvPr/>
          </p:nvCxnSpPr>
          <p:spPr>
            <a:xfrm>
              <a:off x="869542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82" name="Google Shape;82;p3"/>
            <p:cNvCxnSpPr/>
            <p:nvPr/>
          </p:nvCxnSpPr>
          <p:spPr>
            <a:xfrm>
              <a:off x="884815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83" name="Google Shape;83;p3"/>
            <p:cNvCxnSpPr/>
            <p:nvPr/>
          </p:nvCxnSpPr>
          <p:spPr>
            <a:xfrm>
              <a:off x="900088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84" name="Google Shape;84;p3"/>
            <p:cNvCxnSpPr/>
            <p:nvPr/>
          </p:nvCxnSpPr>
          <p:spPr>
            <a:xfrm rot="10800000">
              <a:off x="-1" y="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85" name="Google Shape;85;p3"/>
            <p:cNvCxnSpPr/>
            <p:nvPr/>
          </p:nvCxnSpPr>
          <p:spPr>
            <a:xfrm rot="10800000">
              <a:off x="-1" y="15283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86" name="Google Shape;86;p3"/>
            <p:cNvCxnSpPr/>
            <p:nvPr/>
          </p:nvCxnSpPr>
          <p:spPr>
            <a:xfrm rot="10800000">
              <a:off x="-1" y="30567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87" name="Google Shape;87;p3"/>
            <p:cNvCxnSpPr/>
            <p:nvPr/>
          </p:nvCxnSpPr>
          <p:spPr>
            <a:xfrm rot="10800000">
              <a:off x="-1" y="45851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88" name="Google Shape;88;p3"/>
            <p:cNvCxnSpPr/>
            <p:nvPr/>
          </p:nvCxnSpPr>
          <p:spPr>
            <a:xfrm rot="10800000">
              <a:off x="-1" y="61135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89" name="Google Shape;89;p3"/>
            <p:cNvCxnSpPr/>
            <p:nvPr/>
          </p:nvCxnSpPr>
          <p:spPr>
            <a:xfrm rot="10800000">
              <a:off x="-1" y="76419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0" name="Google Shape;90;p3"/>
            <p:cNvCxnSpPr/>
            <p:nvPr/>
          </p:nvCxnSpPr>
          <p:spPr>
            <a:xfrm rot="10800000">
              <a:off x="-1" y="91702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1" name="Google Shape;91;p3"/>
            <p:cNvCxnSpPr/>
            <p:nvPr/>
          </p:nvCxnSpPr>
          <p:spPr>
            <a:xfrm rot="10800000">
              <a:off x="-1" y="106986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2" name="Google Shape;92;p3"/>
            <p:cNvCxnSpPr/>
            <p:nvPr/>
          </p:nvCxnSpPr>
          <p:spPr>
            <a:xfrm rot="10800000">
              <a:off x="-1" y="122270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3" name="Google Shape;93;p3"/>
            <p:cNvCxnSpPr/>
            <p:nvPr/>
          </p:nvCxnSpPr>
          <p:spPr>
            <a:xfrm rot="10800000">
              <a:off x="-1" y="137554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4" name="Google Shape;94;p3"/>
            <p:cNvCxnSpPr/>
            <p:nvPr/>
          </p:nvCxnSpPr>
          <p:spPr>
            <a:xfrm rot="10800000">
              <a:off x="-1" y="152838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5" name="Google Shape;95;p3"/>
            <p:cNvCxnSpPr/>
            <p:nvPr/>
          </p:nvCxnSpPr>
          <p:spPr>
            <a:xfrm rot="10800000">
              <a:off x="-1" y="168121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6" name="Google Shape;96;p3"/>
            <p:cNvCxnSpPr/>
            <p:nvPr/>
          </p:nvCxnSpPr>
          <p:spPr>
            <a:xfrm rot="10800000">
              <a:off x="-1" y="183405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7" name="Google Shape;97;p3"/>
            <p:cNvCxnSpPr/>
            <p:nvPr/>
          </p:nvCxnSpPr>
          <p:spPr>
            <a:xfrm rot="10800000">
              <a:off x="-1" y="198689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98" name="Google Shape;98;p3"/>
            <p:cNvCxnSpPr/>
            <p:nvPr/>
          </p:nvCxnSpPr>
          <p:spPr>
            <a:xfrm flipH="1">
              <a:off x="-1" y="213973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99" name="Google Shape;99;p3"/>
            <p:cNvCxnSpPr/>
            <p:nvPr/>
          </p:nvCxnSpPr>
          <p:spPr>
            <a:xfrm flipH="1">
              <a:off x="-1" y="229257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0" name="Google Shape;100;p3"/>
            <p:cNvCxnSpPr/>
            <p:nvPr/>
          </p:nvCxnSpPr>
          <p:spPr>
            <a:xfrm flipH="1">
              <a:off x="-1" y="244540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1" name="Google Shape;101;p3"/>
            <p:cNvCxnSpPr/>
            <p:nvPr/>
          </p:nvCxnSpPr>
          <p:spPr>
            <a:xfrm flipH="1">
              <a:off x="-1" y="259824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2" name="Google Shape;102;p3"/>
            <p:cNvCxnSpPr/>
            <p:nvPr/>
          </p:nvCxnSpPr>
          <p:spPr>
            <a:xfrm flipH="1">
              <a:off x="-1" y="275108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3" name="Google Shape;103;p3"/>
            <p:cNvCxnSpPr/>
            <p:nvPr/>
          </p:nvCxnSpPr>
          <p:spPr>
            <a:xfrm flipH="1">
              <a:off x="-1" y="290392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4" name="Google Shape;104;p3"/>
            <p:cNvCxnSpPr/>
            <p:nvPr/>
          </p:nvCxnSpPr>
          <p:spPr>
            <a:xfrm flipH="1">
              <a:off x="-1" y="305676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5" name="Google Shape;105;p3"/>
            <p:cNvCxnSpPr/>
            <p:nvPr/>
          </p:nvCxnSpPr>
          <p:spPr>
            <a:xfrm flipH="1">
              <a:off x="-1" y="320959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6" name="Google Shape;106;p3"/>
            <p:cNvCxnSpPr/>
            <p:nvPr/>
          </p:nvCxnSpPr>
          <p:spPr>
            <a:xfrm flipH="1">
              <a:off x="-1" y="336243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7" name="Google Shape;107;p3"/>
            <p:cNvCxnSpPr/>
            <p:nvPr/>
          </p:nvCxnSpPr>
          <p:spPr>
            <a:xfrm flipH="1">
              <a:off x="-1" y="351527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8" name="Google Shape;108;p3"/>
            <p:cNvCxnSpPr/>
            <p:nvPr/>
          </p:nvCxnSpPr>
          <p:spPr>
            <a:xfrm flipH="1">
              <a:off x="-1" y="366811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09" name="Google Shape;109;p3"/>
            <p:cNvCxnSpPr/>
            <p:nvPr/>
          </p:nvCxnSpPr>
          <p:spPr>
            <a:xfrm flipH="1">
              <a:off x="-1" y="382095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10" name="Google Shape;110;p3"/>
            <p:cNvCxnSpPr/>
            <p:nvPr/>
          </p:nvCxnSpPr>
          <p:spPr>
            <a:xfrm flipH="1">
              <a:off x="-1" y="397378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11" name="Google Shape;111;p3"/>
            <p:cNvCxnSpPr/>
            <p:nvPr/>
          </p:nvCxnSpPr>
          <p:spPr>
            <a:xfrm flipH="1">
              <a:off x="-1" y="412662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112" name="Google Shape;112;p3"/>
            <p:cNvCxnSpPr/>
            <p:nvPr/>
          </p:nvCxnSpPr>
          <p:spPr>
            <a:xfrm rot="10800000">
              <a:off x="-1" y="427946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113" name="Google Shape;113;p3"/>
            <p:cNvCxnSpPr/>
            <p:nvPr/>
          </p:nvCxnSpPr>
          <p:spPr>
            <a:xfrm rot="10800000">
              <a:off x="-1" y="443817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114" name="Google Shape;114;p3"/>
            <p:cNvCxnSpPr/>
            <p:nvPr/>
          </p:nvCxnSpPr>
          <p:spPr>
            <a:xfrm rot="10800000">
              <a:off x="-1" y="459100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115" name="Google Shape;115;p3"/>
            <p:cNvCxnSpPr/>
            <p:nvPr/>
          </p:nvCxnSpPr>
          <p:spPr>
            <a:xfrm rot="10800000">
              <a:off x="-1" y="474384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116" name="Google Shape;116;p3"/>
            <p:cNvCxnSpPr/>
            <p:nvPr/>
          </p:nvCxnSpPr>
          <p:spPr>
            <a:xfrm rot="10800000">
              <a:off x="-1" y="4896684"/>
              <a:ext cx="9137515" cy="0"/>
            </a:xfrm>
            <a:prstGeom prst="straightConnector1">
              <a:avLst/>
            </a:prstGeom>
            <a:noFill/>
            <a:ln cap="flat" cmpd="sng" w="9525">
              <a:solidFill>
                <a:srgbClr val="F2F2F2"/>
              </a:solidFill>
              <a:prstDash val="solid"/>
              <a:miter lim="800000"/>
              <a:headEnd len="sm" w="sm" type="none"/>
              <a:tailEnd len="sm" w="sm" type="none"/>
            </a:ln>
          </p:spPr>
        </p:cxnSp>
      </p:grpSp>
      <p:grpSp>
        <p:nvGrpSpPr>
          <p:cNvPr id="117" name="Google Shape;117;p3"/>
          <p:cNvGrpSpPr/>
          <p:nvPr/>
        </p:nvGrpSpPr>
        <p:grpSpPr>
          <a:xfrm>
            <a:off x="200226" y="755329"/>
            <a:ext cx="799280" cy="844787"/>
            <a:chOff x="-3330575" y="3005138"/>
            <a:chExt cx="1533526" cy="1620837"/>
          </a:xfrm>
        </p:grpSpPr>
        <p:sp>
          <p:nvSpPr>
            <p:cNvPr id="118" name="Google Shape;118;p3"/>
            <p:cNvSpPr/>
            <p:nvPr/>
          </p:nvSpPr>
          <p:spPr>
            <a:xfrm>
              <a:off x="-3330575" y="3005138"/>
              <a:ext cx="1233488" cy="1620837"/>
            </a:xfrm>
            <a:custGeom>
              <a:rect b="b" l="l" r="r" t="t"/>
              <a:pathLst>
                <a:path extrusionOk="0" h="1021" w="777">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348" u="none" cap="none" strike="noStrike">
                <a:solidFill>
                  <a:srgbClr val="000000"/>
                </a:solidFill>
                <a:latin typeface="Calibri"/>
                <a:ea typeface="Calibri"/>
                <a:cs typeface="Calibri"/>
                <a:sym typeface="Calibri"/>
              </a:endParaRPr>
            </a:p>
          </p:txBody>
        </p:sp>
        <p:sp>
          <p:nvSpPr>
            <p:cNvPr id="119" name="Google Shape;119;p3"/>
            <p:cNvSpPr/>
            <p:nvPr/>
          </p:nvSpPr>
          <p:spPr>
            <a:xfrm>
              <a:off x="-2611437" y="3005138"/>
              <a:ext cx="814388" cy="1136650"/>
            </a:xfrm>
            <a:custGeom>
              <a:rect b="b" l="l" r="r" t="t"/>
              <a:pathLst>
                <a:path extrusionOk="0" h="716" w="513">
                  <a:moveTo>
                    <a:pt x="435" y="0"/>
                  </a:moveTo>
                  <a:lnTo>
                    <a:pt x="513" y="0"/>
                  </a:lnTo>
                  <a:lnTo>
                    <a:pt x="78" y="716"/>
                  </a:lnTo>
                  <a:lnTo>
                    <a:pt x="0" y="716"/>
                  </a:lnTo>
                  <a:lnTo>
                    <a:pt x="435"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348" u="none" cap="none" strike="noStrike">
                <a:solidFill>
                  <a:srgbClr val="000000"/>
                </a:solidFill>
                <a:latin typeface="Calibri"/>
                <a:ea typeface="Calibri"/>
                <a:cs typeface="Calibri"/>
                <a:sym typeface="Calibri"/>
              </a:endParaRPr>
            </a:p>
          </p:txBody>
        </p:sp>
      </p:grpSp>
      <p:grpSp>
        <p:nvGrpSpPr>
          <p:cNvPr id="120" name="Google Shape;120;p3"/>
          <p:cNvGrpSpPr/>
          <p:nvPr/>
        </p:nvGrpSpPr>
        <p:grpSpPr>
          <a:xfrm>
            <a:off x="4981240" y="1861069"/>
            <a:ext cx="747544" cy="809246"/>
            <a:chOff x="2301081" y="6662108"/>
            <a:chExt cx="1500188" cy="1624013"/>
          </a:xfrm>
        </p:grpSpPr>
        <p:sp>
          <p:nvSpPr>
            <p:cNvPr id="121" name="Google Shape;121;p3"/>
            <p:cNvSpPr/>
            <p:nvPr/>
          </p:nvSpPr>
          <p:spPr>
            <a:xfrm>
              <a:off x="2551906" y="6662108"/>
              <a:ext cx="1249363" cy="393700"/>
            </a:xfrm>
            <a:custGeom>
              <a:rect b="b" l="l" r="r" t="t"/>
              <a:pathLst>
                <a:path extrusionOk="0" h="248" w="787">
                  <a:moveTo>
                    <a:pt x="402" y="248"/>
                  </a:moveTo>
                  <a:lnTo>
                    <a:pt x="633" y="248"/>
                  </a:lnTo>
                  <a:lnTo>
                    <a:pt x="787" y="0"/>
                  </a:lnTo>
                  <a:lnTo>
                    <a:pt x="151" y="0"/>
                  </a:lnTo>
                  <a:lnTo>
                    <a:pt x="0" y="246"/>
                  </a:lnTo>
                  <a:lnTo>
                    <a:pt x="402" y="248"/>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348" u="none" cap="none" strike="noStrike">
                <a:solidFill>
                  <a:srgbClr val="000000"/>
                </a:solidFill>
                <a:latin typeface="Calibri"/>
                <a:ea typeface="Calibri"/>
                <a:cs typeface="Calibri"/>
                <a:sym typeface="Calibri"/>
              </a:endParaRPr>
            </a:p>
          </p:txBody>
        </p:sp>
        <p:sp>
          <p:nvSpPr>
            <p:cNvPr id="122" name="Google Shape;122;p3"/>
            <p:cNvSpPr/>
            <p:nvPr/>
          </p:nvSpPr>
          <p:spPr>
            <a:xfrm>
              <a:off x="2683669" y="7162170"/>
              <a:ext cx="809625" cy="1123950"/>
            </a:xfrm>
            <a:custGeom>
              <a:rect b="b" l="l" r="r" t="t"/>
              <a:pathLst>
                <a:path extrusionOk="0" h="708" w="510">
                  <a:moveTo>
                    <a:pt x="435" y="0"/>
                  </a:moveTo>
                  <a:lnTo>
                    <a:pt x="510" y="0"/>
                  </a:lnTo>
                  <a:lnTo>
                    <a:pt x="78" y="708"/>
                  </a:lnTo>
                  <a:lnTo>
                    <a:pt x="0" y="708"/>
                  </a:lnTo>
                  <a:lnTo>
                    <a:pt x="435"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348" u="none" cap="none" strike="noStrike">
                <a:solidFill>
                  <a:srgbClr val="000000"/>
                </a:solidFill>
                <a:latin typeface="Calibri"/>
                <a:ea typeface="Calibri"/>
                <a:cs typeface="Calibri"/>
                <a:sym typeface="Calibri"/>
              </a:endParaRPr>
            </a:p>
          </p:txBody>
        </p:sp>
        <p:sp>
          <p:nvSpPr>
            <p:cNvPr id="123" name="Google Shape;123;p3"/>
            <p:cNvSpPr/>
            <p:nvPr/>
          </p:nvSpPr>
          <p:spPr>
            <a:xfrm>
              <a:off x="2301081" y="7162170"/>
              <a:ext cx="803275" cy="1123950"/>
            </a:xfrm>
            <a:custGeom>
              <a:rect b="b" l="l" r="r" t="t"/>
              <a:pathLst>
                <a:path extrusionOk="0" h="708" w="506">
                  <a:moveTo>
                    <a:pt x="430" y="0"/>
                  </a:moveTo>
                  <a:lnTo>
                    <a:pt x="506" y="0"/>
                  </a:lnTo>
                  <a:lnTo>
                    <a:pt x="76" y="708"/>
                  </a:lnTo>
                  <a:lnTo>
                    <a:pt x="0" y="708"/>
                  </a:lnTo>
                  <a:lnTo>
                    <a:pt x="430"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348" u="none" cap="none" strike="noStrike">
                <a:solidFill>
                  <a:srgbClr val="000000"/>
                </a:solidFill>
                <a:latin typeface="Calibri"/>
                <a:ea typeface="Calibri"/>
                <a:cs typeface="Calibri"/>
                <a:sym typeface="Calibri"/>
              </a:endParaRPr>
            </a:p>
          </p:txBody>
        </p:sp>
      </p:grpSp>
      <p:sp>
        <p:nvSpPr>
          <p:cNvPr id="124" name="Google Shape;124;p3"/>
          <p:cNvSpPr txBox="1"/>
          <p:nvPr>
            <p:ph type="title"/>
          </p:nvPr>
        </p:nvSpPr>
        <p:spPr>
          <a:xfrm>
            <a:off x="999506" y="755329"/>
            <a:ext cx="4052554" cy="1561151"/>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3F3F3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
          <p:cNvSpPr/>
          <p:nvPr/>
        </p:nvSpPr>
        <p:spPr>
          <a:xfrm>
            <a:off x="0" y="2647838"/>
            <a:ext cx="2407675" cy="575724"/>
          </a:xfrm>
          <a:custGeom>
            <a:rect b="b" l="l" r="r" t="t"/>
            <a:pathLst>
              <a:path extrusionOk="0" h="575724" w="2402984">
                <a:moveTo>
                  <a:pt x="0" y="0"/>
                </a:moveTo>
                <a:lnTo>
                  <a:pt x="2402984" y="0"/>
                </a:lnTo>
                <a:lnTo>
                  <a:pt x="2052676" y="575724"/>
                </a:lnTo>
                <a:lnTo>
                  <a:pt x="0" y="575724"/>
                </a:lnTo>
                <a:close/>
              </a:path>
            </a:pathLst>
          </a:custGeom>
          <a:solidFill>
            <a:srgbClr val="003F7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nvGrpSpPr>
          <p:cNvPr id="126" name="Google Shape;126;p3"/>
          <p:cNvGrpSpPr/>
          <p:nvPr/>
        </p:nvGrpSpPr>
        <p:grpSpPr>
          <a:xfrm>
            <a:off x="299349" y="2798386"/>
            <a:ext cx="1680364" cy="252286"/>
            <a:chOff x="119" y="2341"/>
            <a:chExt cx="1805" cy="271"/>
          </a:xfrm>
        </p:grpSpPr>
        <p:sp>
          <p:nvSpPr>
            <p:cNvPr id="127" name="Google Shape;127;p3"/>
            <p:cNvSpPr/>
            <p:nvPr/>
          </p:nvSpPr>
          <p:spPr>
            <a:xfrm>
              <a:off x="119" y="2341"/>
              <a:ext cx="270" cy="271"/>
            </a:xfrm>
            <a:custGeom>
              <a:rect b="b" l="l" r="r" t="t"/>
              <a:pathLst>
                <a:path extrusionOk="0" h="115" w="114">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28" name="Google Shape;128;p3"/>
            <p:cNvSpPr/>
            <p:nvPr/>
          </p:nvSpPr>
          <p:spPr>
            <a:xfrm>
              <a:off x="457" y="2426"/>
              <a:ext cx="1467" cy="125"/>
            </a:xfrm>
            <a:custGeom>
              <a:rect b="b" l="l" r="r" t="t"/>
              <a:pathLst>
                <a:path extrusionOk="0" h="53" w="621">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129" name="Google Shape;129;p3"/>
          <p:cNvSpPr txBox="1"/>
          <p:nvPr>
            <p:ph idx="1" type="body"/>
          </p:nvPr>
        </p:nvSpPr>
        <p:spPr>
          <a:xfrm>
            <a:off x="299349" y="3484735"/>
            <a:ext cx="3643967" cy="3476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Font typeface="Calibri"/>
              <a:buNone/>
              <a:defRPr sz="1800"/>
            </a:lvl1pPr>
            <a:lvl2pPr indent="-228600" lvl="1" marL="914400" algn="l">
              <a:lnSpc>
                <a:spcPct val="90000"/>
              </a:lnSpc>
              <a:spcBef>
                <a:spcPts val="375"/>
              </a:spcBef>
              <a:spcAft>
                <a:spcPts val="0"/>
              </a:spcAft>
              <a:buClr>
                <a:srgbClr val="3F3F3F"/>
              </a:buClr>
              <a:buSzPts val="1800"/>
              <a:buFont typeface="Calibri"/>
              <a:buNone/>
              <a:defRPr/>
            </a:lvl2pPr>
            <a:lvl3pPr indent="-228600" lvl="2" marL="1371600" algn="l">
              <a:lnSpc>
                <a:spcPct val="90000"/>
              </a:lnSpc>
              <a:spcBef>
                <a:spcPts val="375"/>
              </a:spcBef>
              <a:spcAft>
                <a:spcPts val="0"/>
              </a:spcAft>
              <a:buClr>
                <a:srgbClr val="3F3F3F"/>
              </a:buClr>
              <a:buSzPts val="1500"/>
              <a:buFont typeface="Calibri"/>
              <a:buNone/>
              <a:defRPr/>
            </a:lvl3pPr>
            <a:lvl4pPr indent="-228600" lvl="3" marL="1828800" algn="l">
              <a:lnSpc>
                <a:spcPct val="90000"/>
              </a:lnSpc>
              <a:spcBef>
                <a:spcPts val="375"/>
              </a:spcBef>
              <a:spcAft>
                <a:spcPts val="0"/>
              </a:spcAft>
              <a:buClr>
                <a:srgbClr val="3F3F3F"/>
              </a:buClr>
              <a:buSzPts val="1400"/>
              <a:buFont typeface="Calibri"/>
              <a:buNone/>
              <a:defRPr/>
            </a:lvl4pPr>
            <a:lvl5pPr indent="-228600" lvl="4" marL="2286000" algn="l">
              <a:lnSpc>
                <a:spcPct val="90000"/>
              </a:lnSpc>
              <a:spcBef>
                <a:spcPts val="375"/>
              </a:spcBef>
              <a:spcAft>
                <a:spcPts val="0"/>
              </a:spcAft>
              <a:buClr>
                <a:srgbClr val="3F3F3F"/>
              </a:buClr>
              <a:buSzPts val="1400"/>
              <a:buFont typeface="Calibri"/>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0" name="Google Shape;130;p3"/>
          <p:cNvSpPr txBox="1"/>
          <p:nvPr>
            <p:ph idx="2" type="body"/>
          </p:nvPr>
        </p:nvSpPr>
        <p:spPr>
          <a:xfrm>
            <a:off x="299349" y="3939689"/>
            <a:ext cx="3643967" cy="3476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Font typeface="Calibri"/>
              <a:buNone/>
              <a:defRPr sz="1800"/>
            </a:lvl1pPr>
            <a:lvl2pPr indent="-228600" lvl="1" marL="914400" algn="l">
              <a:lnSpc>
                <a:spcPct val="90000"/>
              </a:lnSpc>
              <a:spcBef>
                <a:spcPts val="375"/>
              </a:spcBef>
              <a:spcAft>
                <a:spcPts val="0"/>
              </a:spcAft>
              <a:buClr>
                <a:srgbClr val="3F3F3F"/>
              </a:buClr>
              <a:buSzPts val="1800"/>
              <a:buFont typeface="Calibri"/>
              <a:buNone/>
              <a:defRPr/>
            </a:lvl2pPr>
            <a:lvl3pPr indent="-228600" lvl="2" marL="1371600" algn="l">
              <a:lnSpc>
                <a:spcPct val="90000"/>
              </a:lnSpc>
              <a:spcBef>
                <a:spcPts val="375"/>
              </a:spcBef>
              <a:spcAft>
                <a:spcPts val="0"/>
              </a:spcAft>
              <a:buClr>
                <a:srgbClr val="3F3F3F"/>
              </a:buClr>
              <a:buSzPts val="1500"/>
              <a:buFont typeface="Calibri"/>
              <a:buNone/>
              <a:defRPr/>
            </a:lvl3pPr>
            <a:lvl4pPr indent="-228600" lvl="3" marL="1828800" algn="l">
              <a:lnSpc>
                <a:spcPct val="90000"/>
              </a:lnSpc>
              <a:spcBef>
                <a:spcPts val="375"/>
              </a:spcBef>
              <a:spcAft>
                <a:spcPts val="0"/>
              </a:spcAft>
              <a:buClr>
                <a:srgbClr val="3F3F3F"/>
              </a:buClr>
              <a:buSzPts val="1400"/>
              <a:buFont typeface="Calibri"/>
              <a:buNone/>
              <a:defRPr/>
            </a:lvl4pPr>
            <a:lvl5pPr indent="-228600" lvl="4" marL="2286000" algn="l">
              <a:lnSpc>
                <a:spcPct val="90000"/>
              </a:lnSpc>
              <a:spcBef>
                <a:spcPts val="375"/>
              </a:spcBef>
              <a:spcAft>
                <a:spcPts val="0"/>
              </a:spcAft>
              <a:buClr>
                <a:srgbClr val="3F3F3F"/>
              </a:buClr>
              <a:buSzPts val="1400"/>
              <a:buFont typeface="Calibri"/>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 name="Google Shape;131;p3"/>
          <p:cNvSpPr/>
          <p:nvPr/>
        </p:nvSpPr>
        <p:spPr>
          <a:xfrm>
            <a:off x="4317589" y="2638"/>
            <a:ext cx="4826410" cy="4914952"/>
          </a:xfrm>
          <a:custGeom>
            <a:rect b="b" l="l" r="r" t="t"/>
            <a:pathLst>
              <a:path extrusionOk="0" h="5140862" w="5048250">
                <a:moveTo>
                  <a:pt x="3013830" y="0"/>
                </a:moveTo>
                <a:lnTo>
                  <a:pt x="5048250" y="0"/>
                </a:lnTo>
                <a:lnTo>
                  <a:pt x="5048250" y="5140862"/>
                </a:lnTo>
                <a:lnTo>
                  <a:pt x="0" y="5140862"/>
                </a:lnTo>
                <a:close/>
              </a:path>
            </a:pathLst>
          </a:custGeom>
          <a:solidFill>
            <a:srgbClr val="0077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32" name="Google Shape;132;p3"/>
          <p:cNvSpPr/>
          <p:nvPr>
            <p:ph idx="3" type="pic"/>
          </p:nvPr>
        </p:nvSpPr>
        <p:spPr>
          <a:xfrm>
            <a:off x="4379513" y="-1"/>
            <a:ext cx="4764488" cy="4917591"/>
          </a:xfrm>
          <a:prstGeom prst="rect">
            <a:avLst/>
          </a:prstGeom>
          <a:solidFill>
            <a:srgbClr val="D8D8D8"/>
          </a:solidFill>
          <a:ln>
            <a:noFill/>
          </a:ln>
        </p:spPr>
      </p:sp>
      <p:sp>
        <p:nvSpPr>
          <p:cNvPr id="133" name="Google Shape;133;p3"/>
          <p:cNvSpPr txBox="1"/>
          <p:nvPr/>
        </p:nvSpPr>
        <p:spPr>
          <a:xfrm>
            <a:off x="2968706" y="4936035"/>
            <a:ext cx="3229087" cy="207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US" sz="900">
                <a:solidFill>
                  <a:srgbClr val="3F3F3F"/>
                </a:solidFill>
                <a:latin typeface="Calibri"/>
                <a:ea typeface="Calibri"/>
                <a:cs typeface="Calibri"/>
                <a:sym typeface="Calibri"/>
              </a:rPr>
              <a:t>Restricted Circulation | L&amp;T Technology Services | www.LTTS.com</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ular Data Slide">
  <p:cSld name="Tabular Data Slide">
    <p:spTree>
      <p:nvGrpSpPr>
        <p:cNvPr id="1510" name="Shape 1510"/>
        <p:cNvGrpSpPr/>
        <p:nvPr/>
      </p:nvGrpSpPr>
      <p:grpSpPr>
        <a:xfrm>
          <a:off x="0" y="0"/>
          <a:ext cx="0" cy="0"/>
          <a:chOff x="0" y="0"/>
          <a:chExt cx="0" cy="0"/>
        </a:xfrm>
      </p:grpSpPr>
      <p:grpSp>
        <p:nvGrpSpPr>
          <p:cNvPr id="1511" name="Google Shape;1511;p21"/>
          <p:cNvGrpSpPr/>
          <p:nvPr/>
        </p:nvGrpSpPr>
        <p:grpSpPr>
          <a:xfrm>
            <a:off x="0" y="596900"/>
            <a:ext cx="9137515" cy="4375150"/>
            <a:chOff x="0" y="596900"/>
            <a:chExt cx="9137515" cy="4375150"/>
          </a:xfrm>
        </p:grpSpPr>
        <p:cxnSp>
          <p:nvCxnSpPr>
            <p:cNvPr id="1512" name="Google Shape;1512;p21"/>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3" name="Google Shape;1513;p21"/>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4" name="Google Shape;1514;p21"/>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5" name="Google Shape;1515;p21"/>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6" name="Google Shape;1516;p21"/>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7" name="Google Shape;1517;p21"/>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8" name="Google Shape;1518;p21"/>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19" name="Google Shape;1519;p21"/>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0" name="Google Shape;1520;p21"/>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1" name="Google Shape;1521;p21"/>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2" name="Google Shape;1522;p21"/>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3" name="Google Shape;1523;p21"/>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4" name="Google Shape;1524;p21"/>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5" name="Google Shape;1525;p21"/>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6" name="Google Shape;1526;p21"/>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7" name="Google Shape;1527;p21"/>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8" name="Google Shape;1528;p21"/>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29" name="Google Shape;1529;p21"/>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0" name="Google Shape;1530;p21"/>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1" name="Google Shape;1531;p21"/>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2" name="Google Shape;1532;p21"/>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3" name="Google Shape;1533;p21"/>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4" name="Google Shape;1534;p21"/>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5" name="Google Shape;1535;p21"/>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6" name="Google Shape;1536;p21"/>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7" name="Google Shape;1537;p21"/>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8" name="Google Shape;1538;p21"/>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39" name="Google Shape;1539;p21"/>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40" name="Google Shape;1540;p21"/>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41" name="Google Shape;1541;p21"/>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542" name="Google Shape;1542;p21"/>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3" name="Google Shape;1543;p21"/>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4" name="Google Shape;1544;p21"/>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5" name="Google Shape;1545;p21"/>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6" name="Google Shape;1546;p21"/>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7" name="Google Shape;1547;p21"/>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8" name="Google Shape;1548;p21"/>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49" name="Google Shape;1549;p21"/>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0" name="Google Shape;1550;p21"/>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1" name="Google Shape;1551;p21"/>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2" name="Google Shape;1552;p21"/>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3" name="Google Shape;1553;p21"/>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4" name="Google Shape;1554;p21"/>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5" name="Google Shape;1555;p21"/>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6" name="Google Shape;1556;p21"/>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7" name="Google Shape;1557;p21"/>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8" name="Google Shape;1558;p21"/>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59" name="Google Shape;1559;p21"/>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0" name="Google Shape;1560;p21"/>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1" name="Google Shape;1561;p21"/>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2" name="Google Shape;1562;p21"/>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3" name="Google Shape;1563;p21"/>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4" name="Google Shape;1564;p21"/>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5" name="Google Shape;1565;p21"/>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6" name="Google Shape;1566;p21"/>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7" name="Google Shape;1567;p21"/>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8" name="Google Shape;1568;p21"/>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69" name="Google Shape;1569;p21"/>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0" name="Google Shape;1570;p21"/>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1" name="Google Shape;1571;p21"/>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2" name="Google Shape;1572;p21"/>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3" name="Google Shape;1573;p21"/>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4" name="Google Shape;1574;p21"/>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5" name="Google Shape;1575;p21"/>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6" name="Google Shape;1576;p21"/>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7" name="Google Shape;1577;p21"/>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8" name="Google Shape;1578;p21"/>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79" name="Google Shape;1579;p21"/>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0" name="Google Shape;1580;p21"/>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1" name="Google Shape;1581;p21"/>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2" name="Google Shape;1582;p21"/>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3" name="Google Shape;1583;p21"/>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4" name="Google Shape;1584;p21"/>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5" name="Google Shape;1585;p21"/>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6" name="Google Shape;1586;p21"/>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7" name="Google Shape;1587;p21"/>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8" name="Google Shape;1588;p21"/>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89" name="Google Shape;1589;p21"/>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0" name="Google Shape;1590;p21"/>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1" name="Google Shape;1591;p21"/>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2" name="Google Shape;1592;p21"/>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3" name="Google Shape;1593;p21"/>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4" name="Google Shape;1594;p21"/>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5" name="Google Shape;1595;p21"/>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6" name="Google Shape;1596;p21"/>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7" name="Google Shape;1597;p21"/>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8" name="Google Shape;1598;p21"/>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599" name="Google Shape;1599;p21"/>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00" name="Google Shape;1600;p21"/>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601" name="Google Shape;1601;p21"/>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602" name="Google Shape;1602;p21"/>
          <p:cNvGrpSpPr/>
          <p:nvPr/>
        </p:nvGrpSpPr>
        <p:grpSpPr>
          <a:xfrm>
            <a:off x="249998" y="475257"/>
            <a:ext cx="8644004" cy="108070"/>
            <a:chOff x="249998" y="488319"/>
            <a:chExt cx="8644004" cy="108070"/>
          </a:xfrm>
        </p:grpSpPr>
        <p:sp>
          <p:nvSpPr>
            <p:cNvPr id="1603" name="Google Shape;1603;p21"/>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604" name="Google Shape;1604;p21"/>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605" name="Google Shape;1605;p21"/>
          <p:cNvSpPr/>
          <p:nvPr>
            <p:ph idx="2" type="pic"/>
          </p:nvPr>
        </p:nvSpPr>
        <p:spPr>
          <a:xfrm>
            <a:off x="289325" y="1342417"/>
            <a:ext cx="2016766" cy="979250"/>
          </a:xfrm>
          <a:prstGeom prst="homePlate">
            <a:avLst>
              <a:gd fmla="val 25515" name="adj"/>
            </a:avLst>
          </a:prstGeom>
          <a:solidFill>
            <a:srgbClr val="7F7F7F"/>
          </a:solidFill>
          <a:ln>
            <a:noFill/>
          </a:ln>
        </p:spPr>
      </p:sp>
      <p:sp>
        <p:nvSpPr>
          <p:cNvPr id="1606" name="Google Shape;1606;p21"/>
          <p:cNvSpPr/>
          <p:nvPr>
            <p:ph idx="3" type="pic"/>
          </p:nvPr>
        </p:nvSpPr>
        <p:spPr>
          <a:xfrm>
            <a:off x="289325" y="2574588"/>
            <a:ext cx="2016766" cy="979250"/>
          </a:xfrm>
          <a:prstGeom prst="homePlate">
            <a:avLst>
              <a:gd fmla="val 25515" name="adj"/>
            </a:avLst>
          </a:prstGeom>
          <a:solidFill>
            <a:srgbClr val="7F7F7F"/>
          </a:solidFill>
          <a:ln>
            <a:noFill/>
          </a:ln>
        </p:spPr>
      </p:sp>
      <p:sp>
        <p:nvSpPr>
          <p:cNvPr id="1607" name="Google Shape;1607;p21"/>
          <p:cNvSpPr/>
          <p:nvPr>
            <p:ph idx="4" type="pic"/>
          </p:nvPr>
        </p:nvSpPr>
        <p:spPr>
          <a:xfrm>
            <a:off x="289325" y="3806759"/>
            <a:ext cx="2016766" cy="979250"/>
          </a:xfrm>
          <a:prstGeom prst="homePlate">
            <a:avLst>
              <a:gd fmla="val 25515" name="adj"/>
            </a:avLst>
          </a:prstGeom>
          <a:solidFill>
            <a:srgbClr val="7F7F7F"/>
          </a:solidFill>
          <a:ln>
            <a:noFill/>
          </a:ln>
        </p:spPr>
      </p:sp>
      <p:sp>
        <p:nvSpPr>
          <p:cNvPr id="1608" name="Google Shape;1608;p21"/>
          <p:cNvSpPr/>
          <p:nvPr>
            <p:ph idx="1" type="body"/>
          </p:nvPr>
        </p:nvSpPr>
        <p:spPr>
          <a:xfrm>
            <a:off x="308781" y="648511"/>
            <a:ext cx="8526440" cy="343677"/>
          </a:xfrm>
          <a:prstGeom prst="parallelogram">
            <a:avLst>
              <a:gd fmla="val 25000" name="adj"/>
            </a:avLst>
          </a:prstGeom>
          <a:solidFill>
            <a:srgbClr val="0077BD"/>
          </a:solid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lt1"/>
              </a:buClr>
              <a:buSzPts val="1800"/>
              <a:buFont typeface="Arial"/>
              <a:buNone/>
              <a:defRPr sz="18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09" name="Google Shape;1609;p21"/>
          <p:cNvSpPr/>
          <p:nvPr>
            <p:ph idx="5" type="body"/>
          </p:nvPr>
        </p:nvSpPr>
        <p:spPr>
          <a:xfrm>
            <a:off x="2821631" y="1070010"/>
            <a:ext cx="2742590" cy="214042"/>
          </a:xfrm>
          <a:prstGeom prst="parallelogram">
            <a:avLst>
              <a:gd fmla="val 25000" name="adj"/>
            </a:avLst>
          </a:prstGeom>
          <a:solidFill>
            <a:srgbClr val="595959"/>
          </a:solid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lt1"/>
              </a:buClr>
              <a:buSzPts val="1200"/>
              <a:buFont typeface="Arial"/>
              <a:buNone/>
              <a:defRPr sz="12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0" name="Google Shape;1610;p21"/>
          <p:cNvSpPr/>
          <p:nvPr>
            <p:ph idx="6" type="body"/>
          </p:nvPr>
        </p:nvSpPr>
        <p:spPr>
          <a:xfrm>
            <a:off x="5986362" y="1070010"/>
            <a:ext cx="2742590" cy="214042"/>
          </a:xfrm>
          <a:prstGeom prst="parallelogram">
            <a:avLst>
              <a:gd fmla="val 25000" name="adj"/>
            </a:avLst>
          </a:prstGeom>
          <a:solidFill>
            <a:srgbClr val="595959"/>
          </a:solid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lt1"/>
              </a:buClr>
              <a:buSzPts val="1200"/>
              <a:buFont typeface="Arial"/>
              <a:buNone/>
              <a:defRPr sz="12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1" name="Google Shape;1611;p21"/>
          <p:cNvSpPr txBox="1"/>
          <p:nvPr>
            <p:ph idx="7" type="body"/>
          </p:nvPr>
        </p:nvSpPr>
        <p:spPr>
          <a:xfrm>
            <a:off x="2860675" y="1381395"/>
            <a:ext cx="2657475" cy="920750"/>
          </a:xfrm>
          <a:prstGeom prst="rect">
            <a:avLst/>
          </a:prstGeom>
          <a:noFill/>
          <a:ln>
            <a:noFill/>
          </a:ln>
        </p:spPr>
        <p:txBody>
          <a:bodyPr anchorCtr="0" anchor="t" bIns="45700" lIns="91425" spcFirstLastPara="1" rIns="91425" wrap="square" tIns="45700">
            <a:noAutofit/>
          </a:bodyPr>
          <a:lstStyle>
            <a:lvl1pPr indent="-292100" lvl="0" marL="457200" algn="l">
              <a:lnSpc>
                <a:spcPct val="90000"/>
              </a:lnSpc>
              <a:spcBef>
                <a:spcPts val="750"/>
              </a:spcBef>
              <a:spcAft>
                <a:spcPts val="0"/>
              </a:spcAft>
              <a:buClr>
                <a:srgbClr val="3F3F3F"/>
              </a:buClr>
              <a:buSzPts val="1000"/>
              <a:buFont typeface="Calibri"/>
              <a:buChar char="•"/>
              <a:defRPr sz="1000"/>
            </a:lvl1pPr>
            <a:lvl2pPr indent="-292100" lvl="1" marL="914400" algn="l">
              <a:lnSpc>
                <a:spcPct val="90000"/>
              </a:lnSpc>
              <a:spcBef>
                <a:spcPts val="375"/>
              </a:spcBef>
              <a:spcAft>
                <a:spcPts val="0"/>
              </a:spcAft>
              <a:buClr>
                <a:srgbClr val="3F3F3F"/>
              </a:buClr>
              <a:buSzPts val="1000"/>
              <a:buFont typeface="Calibri"/>
              <a:buChar char="•"/>
              <a:defRPr sz="1000"/>
            </a:lvl2pPr>
            <a:lvl3pPr indent="-292100" lvl="2" marL="1371600" algn="l">
              <a:lnSpc>
                <a:spcPct val="90000"/>
              </a:lnSpc>
              <a:spcBef>
                <a:spcPts val="375"/>
              </a:spcBef>
              <a:spcAft>
                <a:spcPts val="0"/>
              </a:spcAft>
              <a:buClr>
                <a:srgbClr val="3F3F3F"/>
              </a:buClr>
              <a:buSzPts val="1000"/>
              <a:buFont typeface="Calibri"/>
              <a:buChar char="•"/>
              <a:defRPr sz="1000"/>
            </a:lvl3pPr>
            <a:lvl4pPr indent="-292100" lvl="3" marL="1828800" algn="l">
              <a:lnSpc>
                <a:spcPct val="90000"/>
              </a:lnSpc>
              <a:spcBef>
                <a:spcPts val="375"/>
              </a:spcBef>
              <a:spcAft>
                <a:spcPts val="0"/>
              </a:spcAft>
              <a:buClr>
                <a:srgbClr val="3F3F3F"/>
              </a:buClr>
              <a:buSzPts val="1000"/>
              <a:buFont typeface="Calibri"/>
              <a:buChar char="•"/>
              <a:defRPr sz="1000"/>
            </a:lvl4pPr>
            <a:lvl5pPr indent="-292100" lvl="4" marL="2286000" algn="l">
              <a:lnSpc>
                <a:spcPct val="90000"/>
              </a:lnSpc>
              <a:spcBef>
                <a:spcPts val="375"/>
              </a:spcBef>
              <a:spcAft>
                <a:spcPts val="0"/>
              </a:spcAft>
              <a:buClr>
                <a:srgbClr val="3F3F3F"/>
              </a:buClr>
              <a:buSzPts val="1000"/>
              <a:buFont typeface="Calibri"/>
              <a:buChar char="•"/>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2" name="Google Shape;1612;p21"/>
          <p:cNvSpPr txBox="1"/>
          <p:nvPr>
            <p:ph idx="8" type="body"/>
          </p:nvPr>
        </p:nvSpPr>
        <p:spPr>
          <a:xfrm>
            <a:off x="6012436" y="1381395"/>
            <a:ext cx="2657475" cy="920750"/>
          </a:xfrm>
          <a:prstGeom prst="rect">
            <a:avLst/>
          </a:prstGeom>
          <a:noFill/>
          <a:ln>
            <a:noFill/>
          </a:ln>
        </p:spPr>
        <p:txBody>
          <a:bodyPr anchorCtr="0" anchor="t" bIns="45700" lIns="91425" spcFirstLastPara="1" rIns="91425" wrap="square" tIns="45700">
            <a:noAutofit/>
          </a:bodyPr>
          <a:lstStyle>
            <a:lvl1pPr indent="-292100" lvl="0" marL="457200" algn="l">
              <a:lnSpc>
                <a:spcPct val="90000"/>
              </a:lnSpc>
              <a:spcBef>
                <a:spcPts val="750"/>
              </a:spcBef>
              <a:spcAft>
                <a:spcPts val="0"/>
              </a:spcAft>
              <a:buClr>
                <a:srgbClr val="3F3F3F"/>
              </a:buClr>
              <a:buSzPts val="1000"/>
              <a:buFont typeface="Calibri"/>
              <a:buChar char="•"/>
              <a:defRPr sz="1000"/>
            </a:lvl1pPr>
            <a:lvl2pPr indent="-292100" lvl="1" marL="914400" algn="l">
              <a:lnSpc>
                <a:spcPct val="90000"/>
              </a:lnSpc>
              <a:spcBef>
                <a:spcPts val="375"/>
              </a:spcBef>
              <a:spcAft>
                <a:spcPts val="0"/>
              </a:spcAft>
              <a:buClr>
                <a:srgbClr val="3F3F3F"/>
              </a:buClr>
              <a:buSzPts val="1000"/>
              <a:buFont typeface="Calibri"/>
              <a:buChar char="•"/>
              <a:defRPr sz="1000"/>
            </a:lvl2pPr>
            <a:lvl3pPr indent="-292100" lvl="2" marL="1371600" algn="l">
              <a:lnSpc>
                <a:spcPct val="90000"/>
              </a:lnSpc>
              <a:spcBef>
                <a:spcPts val="375"/>
              </a:spcBef>
              <a:spcAft>
                <a:spcPts val="0"/>
              </a:spcAft>
              <a:buClr>
                <a:srgbClr val="3F3F3F"/>
              </a:buClr>
              <a:buSzPts val="1000"/>
              <a:buFont typeface="Calibri"/>
              <a:buChar char="•"/>
              <a:defRPr sz="1000"/>
            </a:lvl3pPr>
            <a:lvl4pPr indent="-292100" lvl="3" marL="1828800" algn="l">
              <a:lnSpc>
                <a:spcPct val="90000"/>
              </a:lnSpc>
              <a:spcBef>
                <a:spcPts val="375"/>
              </a:spcBef>
              <a:spcAft>
                <a:spcPts val="0"/>
              </a:spcAft>
              <a:buClr>
                <a:srgbClr val="3F3F3F"/>
              </a:buClr>
              <a:buSzPts val="1000"/>
              <a:buFont typeface="Calibri"/>
              <a:buChar char="•"/>
              <a:defRPr sz="1000"/>
            </a:lvl4pPr>
            <a:lvl5pPr indent="-292100" lvl="4" marL="2286000" algn="l">
              <a:lnSpc>
                <a:spcPct val="90000"/>
              </a:lnSpc>
              <a:spcBef>
                <a:spcPts val="375"/>
              </a:spcBef>
              <a:spcAft>
                <a:spcPts val="0"/>
              </a:spcAft>
              <a:buClr>
                <a:srgbClr val="3F3F3F"/>
              </a:buClr>
              <a:buSzPts val="1000"/>
              <a:buFont typeface="Calibri"/>
              <a:buChar char="•"/>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3" name="Google Shape;1613;p21"/>
          <p:cNvSpPr txBox="1"/>
          <p:nvPr>
            <p:ph idx="9" type="body"/>
          </p:nvPr>
        </p:nvSpPr>
        <p:spPr>
          <a:xfrm>
            <a:off x="2860675" y="2607079"/>
            <a:ext cx="2657475" cy="920750"/>
          </a:xfrm>
          <a:prstGeom prst="rect">
            <a:avLst/>
          </a:prstGeom>
          <a:noFill/>
          <a:ln>
            <a:noFill/>
          </a:ln>
        </p:spPr>
        <p:txBody>
          <a:bodyPr anchorCtr="0" anchor="t" bIns="45700" lIns="91425" spcFirstLastPara="1" rIns="91425" wrap="square" tIns="45700">
            <a:noAutofit/>
          </a:bodyPr>
          <a:lstStyle>
            <a:lvl1pPr indent="-292100" lvl="0" marL="457200" algn="l">
              <a:lnSpc>
                <a:spcPct val="90000"/>
              </a:lnSpc>
              <a:spcBef>
                <a:spcPts val="750"/>
              </a:spcBef>
              <a:spcAft>
                <a:spcPts val="0"/>
              </a:spcAft>
              <a:buClr>
                <a:srgbClr val="3F3F3F"/>
              </a:buClr>
              <a:buSzPts val="1000"/>
              <a:buFont typeface="Calibri"/>
              <a:buChar char="•"/>
              <a:defRPr sz="1000"/>
            </a:lvl1pPr>
            <a:lvl2pPr indent="-292100" lvl="1" marL="914400" algn="l">
              <a:lnSpc>
                <a:spcPct val="90000"/>
              </a:lnSpc>
              <a:spcBef>
                <a:spcPts val="375"/>
              </a:spcBef>
              <a:spcAft>
                <a:spcPts val="0"/>
              </a:spcAft>
              <a:buClr>
                <a:srgbClr val="3F3F3F"/>
              </a:buClr>
              <a:buSzPts val="1000"/>
              <a:buFont typeface="Calibri"/>
              <a:buChar char="•"/>
              <a:defRPr sz="1000"/>
            </a:lvl2pPr>
            <a:lvl3pPr indent="-292100" lvl="2" marL="1371600" algn="l">
              <a:lnSpc>
                <a:spcPct val="90000"/>
              </a:lnSpc>
              <a:spcBef>
                <a:spcPts val="375"/>
              </a:spcBef>
              <a:spcAft>
                <a:spcPts val="0"/>
              </a:spcAft>
              <a:buClr>
                <a:srgbClr val="3F3F3F"/>
              </a:buClr>
              <a:buSzPts val="1000"/>
              <a:buFont typeface="Calibri"/>
              <a:buChar char="•"/>
              <a:defRPr sz="1000"/>
            </a:lvl3pPr>
            <a:lvl4pPr indent="-292100" lvl="3" marL="1828800" algn="l">
              <a:lnSpc>
                <a:spcPct val="90000"/>
              </a:lnSpc>
              <a:spcBef>
                <a:spcPts val="375"/>
              </a:spcBef>
              <a:spcAft>
                <a:spcPts val="0"/>
              </a:spcAft>
              <a:buClr>
                <a:srgbClr val="3F3F3F"/>
              </a:buClr>
              <a:buSzPts val="1000"/>
              <a:buFont typeface="Calibri"/>
              <a:buChar char="•"/>
              <a:defRPr sz="1000"/>
            </a:lvl4pPr>
            <a:lvl5pPr indent="-292100" lvl="4" marL="2286000" algn="l">
              <a:lnSpc>
                <a:spcPct val="90000"/>
              </a:lnSpc>
              <a:spcBef>
                <a:spcPts val="375"/>
              </a:spcBef>
              <a:spcAft>
                <a:spcPts val="0"/>
              </a:spcAft>
              <a:buClr>
                <a:srgbClr val="3F3F3F"/>
              </a:buClr>
              <a:buSzPts val="1000"/>
              <a:buFont typeface="Calibri"/>
              <a:buChar char="•"/>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4" name="Google Shape;1614;p21"/>
          <p:cNvSpPr txBox="1"/>
          <p:nvPr>
            <p:ph idx="13" type="body"/>
          </p:nvPr>
        </p:nvSpPr>
        <p:spPr>
          <a:xfrm>
            <a:off x="6012436" y="2607079"/>
            <a:ext cx="2657475" cy="920750"/>
          </a:xfrm>
          <a:prstGeom prst="rect">
            <a:avLst/>
          </a:prstGeom>
          <a:noFill/>
          <a:ln>
            <a:noFill/>
          </a:ln>
        </p:spPr>
        <p:txBody>
          <a:bodyPr anchorCtr="0" anchor="t" bIns="45700" lIns="91425" spcFirstLastPara="1" rIns="91425" wrap="square" tIns="45700">
            <a:noAutofit/>
          </a:bodyPr>
          <a:lstStyle>
            <a:lvl1pPr indent="-292100" lvl="0" marL="457200" algn="l">
              <a:lnSpc>
                <a:spcPct val="90000"/>
              </a:lnSpc>
              <a:spcBef>
                <a:spcPts val="750"/>
              </a:spcBef>
              <a:spcAft>
                <a:spcPts val="0"/>
              </a:spcAft>
              <a:buClr>
                <a:srgbClr val="3F3F3F"/>
              </a:buClr>
              <a:buSzPts val="1000"/>
              <a:buFont typeface="Calibri"/>
              <a:buChar char="•"/>
              <a:defRPr sz="1000"/>
            </a:lvl1pPr>
            <a:lvl2pPr indent="-292100" lvl="1" marL="914400" algn="l">
              <a:lnSpc>
                <a:spcPct val="90000"/>
              </a:lnSpc>
              <a:spcBef>
                <a:spcPts val="375"/>
              </a:spcBef>
              <a:spcAft>
                <a:spcPts val="0"/>
              </a:spcAft>
              <a:buClr>
                <a:srgbClr val="3F3F3F"/>
              </a:buClr>
              <a:buSzPts val="1000"/>
              <a:buFont typeface="Calibri"/>
              <a:buChar char="•"/>
              <a:defRPr sz="1000"/>
            </a:lvl2pPr>
            <a:lvl3pPr indent="-292100" lvl="2" marL="1371600" algn="l">
              <a:lnSpc>
                <a:spcPct val="90000"/>
              </a:lnSpc>
              <a:spcBef>
                <a:spcPts val="375"/>
              </a:spcBef>
              <a:spcAft>
                <a:spcPts val="0"/>
              </a:spcAft>
              <a:buClr>
                <a:srgbClr val="3F3F3F"/>
              </a:buClr>
              <a:buSzPts val="1000"/>
              <a:buFont typeface="Calibri"/>
              <a:buChar char="•"/>
              <a:defRPr sz="1000"/>
            </a:lvl3pPr>
            <a:lvl4pPr indent="-292100" lvl="3" marL="1828800" algn="l">
              <a:lnSpc>
                <a:spcPct val="90000"/>
              </a:lnSpc>
              <a:spcBef>
                <a:spcPts val="375"/>
              </a:spcBef>
              <a:spcAft>
                <a:spcPts val="0"/>
              </a:spcAft>
              <a:buClr>
                <a:srgbClr val="3F3F3F"/>
              </a:buClr>
              <a:buSzPts val="1000"/>
              <a:buFont typeface="Calibri"/>
              <a:buChar char="•"/>
              <a:defRPr sz="1000"/>
            </a:lvl4pPr>
            <a:lvl5pPr indent="-292100" lvl="4" marL="2286000" algn="l">
              <a:lnSpc>
                <a:spcPct val="90000"/>
              </a:lnSpc>
              <a:spcBef>
                <a:spcPts val="375"/>
              </a:spcBef>
              <a:spcAft>
                <a:spcPts val="0"/>
              </a:spcAft>
              <a:buClr>
                <a:srgbClr val="3F3F3F"/>
              </a:buClr>
              <a:buSzPts val="1000"/>
              <a:buFont typeface="Calibri"/>
              <a:buChar char="•"/>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5" name="Google Shape;1615;p21"/>
          <p:cNvSpPr txBox="1"/>
          <p:nvPr>
            <p:ph idx="14" type="body"/>
          </p:nvPr>
        </p:nvSpPr>
        <p:spPr>
          <a:xfrm>
            <a:off x="2860675" y="3839250"/>
            <a:ext cx="2657475" cy="920750"/>
          </a:xfrm>
          <a:prstGeom prst="rect">
            <a:avLst/>
          </a:prstGeom>
          <a:noFill/>
          <a:ln>
            <a:noFill/>
          </a:ln>
        </p:spPr>
        <p:txBody>
          <a:bodyPr anchorCtr="0" anchor="t" bIns="45700" lIns="91425" spcFirstLastPara="1" rIns="91425" wrap="square" tIns="45700">
            <a:noAutofit/>
          </a:bodyPr>
          <a:lstStyle>
            <a:lvl1pPr indent="-292100" lvl="0" marL="457200" algn="l">
              <a:lnSpc>
                <a:spcPct val="90000"/>
              </a:lnSpc>
              <a:spcBef>
                <a:spcPts val="750"/>
              </a:spcBef>
              <a:spcAft>
                <a:spcPts val="0"/>
              </a:spcAft>
              <a:buClr>
                <a:srgbClr val="3F3F3F"/>
              </a:buClr>
              <a:buSzPts val="1000"/>
              <a:buFont typeface="Calibri"/>
              <a:buChar char="•"/>
              <a:defRPr sz="1000"/>
            </a:lvl1pPr>
            <a:lvl2pPr indent="-292100" lvl="1" marL="914400" algn="l">
              <a:lnSpc>
                <a:spcPct val="90000"/>
              </a:lnSpc>
              <a:spcBef>
                <a:spcPts val="375"/>
              </a:spcBef>
              <a:spcAft>
                <a:spcPts val="0"/>
              </a:spcAft>
              <a:buClr>
                <a:srgbClr val="3F3F3F"/>
              </a:buClr>
              <a:buSzPts val="1000"/>
              <a:buFont typeface="Calibri"/>
              <a:buChar char="•"/>
              <a:defRPr sz="1000"/>
            </a:lvl2pPr>
            <a:lvl3pPr indent="-292100" lvl="2" marL="1371600" algn="l">
              <a:lnSpc>
                <a:spcPct val="90000"/>
              </a:lnSpc>
              <a:spcBef>
                <a:spcPts val="375"/>
              </a:spcBef>
              <a:spcAft>
                <a:spcPts val="0"/>
              </a:spcAft>
              <a:buClr>
                <a:srgbClr val="3F3F3F"/>
              </a:buClr>
              <a:buSzPts val="1000"/>
              <a:buFont typeface="Calibri"/>
              <a:buChar char="•"/>
              <a:defRPr sz="1000"/>
            </a:lvl3pPr>
            <a:lvl4pPr indent="-292100" lvl="3" marL="1828800" algn="l">
              <a:lnSpc>
                <a:spcPct val="90000"/>
              </a:lnSpc>
              <a:spcBef>
                <a:spcPts val="375"/>
              </a:spcBef>
              <a:spcAft>
                <a:spcPts val="0"/>
              </a:spcAft>
              <a:buClr>
                <a:srgbClr val="3F3F3F"/>
              </a:buClr>
              <a:buSzPts val="1000"/>
              <a:buFont typeface="Calibri"/>
              <a:buChar char="•"/>
              <a:defRPr sz="1000"/>
            </a:lvl4pPr>
            <a:lvl5pPr indent="-292100" lvl="4" marL="2286000" algn="l">
              <a:lnSpc>
                <a:spcPct val="90000"/>
              </a:lnSpc>
              <a:spcBef>
                <a:spcPts val="375"/>
              </a:spcBef>
              <a:spcAft>
                <a:spcPts val="0"/>
              </a:spcAft>
              <a:buClr>
                <a:srgbClr val="3F3F3F"/>
              </a:buClr>
              <a:buSzPts val="1000"/>
              <a:buFont typeface="Calibri"/>
              <a:buChar char="•"/>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6" name="Google Shape;1616;p21"/>
          <p:cNvSpPr txBox="1"/>
          <p:nvPr>
            <p:ph idx="15" type="body"/>
          </p:nvPr>
        </p:nvSpPr>
        <p:spPr>
          <a:xfrm>
            <a:off x="6012436" y="3839250"/>
            <a:ext cx="2657475" cy="920750"/>
          </a:xfrm>
          <a:prstGeom prst="rect">
            <a:avLst/>
          </a:prstGeom>
          <a:noFill/>
          <a:ln>
            <a:noFill/>
          </a:ln>
        </p:spPr>
        <p:txBody>
          <a:bodyPr anchorCtr="0" anchor="t" bIns="45700" lIns="91425" spcFirstLastPara="1" rIns="91425" wrap="square" tIns="45700">
            <a:noAutofit/>
          </a:bodyPr>
          <a:lstStyle>
            <a:lvl1pPr indent="-292100" lvl="0" marL="457200" algn="l">
              <a:lnSpc>
                <a:spcPct val="90000"/>
              </a:lnSpc>
              <a:spcBef>
                <a:spcPts val="750"/>
              </a:spcBef>
              <a:spcAft>
                <a:spcPts val="0"/>
              </a:spcAft>
              <a:buClr>
                <a:srgbClr val="3F3F3F"/>
              </a:buClr>
              <a:buSzPts val="1000"/>
              <a:buFont typeface="Calibri"/>
              <a:buChar char="•"/>
              <a:defRPr sz="1000"/>
            </a:lvl1pPr>
            <a:lvl2pPr indent="-292100" lvl="1" marL="914400" algn="l">
              <a:lnSpc>
                <a:spcPct val="90000"/>
              </a:lnSpc>
              <a:spcBef>
                <a:spcPts val="375"/>
              </a:spcBef>
              <a:spcAft>
                <a:spcPts val="0"/>
              </a:spcAft>
              <a:buClr>
                <a:srgbClr val="3F3F3F"/>
              </a:buClr>
              <a:buSzPts val="1000"/>
              <a:buFont typeface="Calibri"/>
              <a:buChar char="•"/>
              <a:defRPr sz="1000"/>
            </a:lvl2pPr>
            <a:lvl3pPr indent="-292100" lvl="2" marL="1371600" algn="l">
              <a:lnSpc>
                <a:spcPct val="90000"/>
              </a:lnSpc>
              <a:spcBef>
                <a:spcPts val="375"/>
              </a:spcBef>
              <a:spcAft>
                <a:spcPts val="0"/>
              </a:spcAft>
              <a:buClr>
                <a:srgbClr val="3F3F3F"/>
              </a:buClr>
              <a:buSzPts val="1000"/>
              <a:buFont typeface="Calibri"/>
              <a:buChar char="•"/>
              <a:defRPr sz="1000"/>
            </a:lvl3pPr>
            <a:lvl4pPr indent="-292100" lvl="3" marL="1828800" algn="l">
              <a:lnSpc>
                <a:spcPct val="90000"/>
              </a:lnSpc>
              <a:spcBef>
                <a:spcPts val="375"/>
              </a:spcBef>
              <a:spcAft>
                <a:spcPts val="0"/>
              </a:spcAft>
              <a:buClr>
                <a:srgbClr val="3F3F3F"/>
              </a:buClr>
              <a:buSzPts val="1000"/>
              <a:buFont typeface="Calibri"/>
              <a:buChar char="•"/>
              <a:defRPr sz="1000"/>
            </a:lvl4pPr>
            <a:lvl5pPr indent="-292100" lvl="4" marL="2286000" algn="l">
              <a:lnSpc>
                <a:spcPct val="90000"/>
              </a:lnSpc>
              <a:spcBef>
                <a:spcPts val="375"/>
              </a:spcBef>
              <a:spcAft>
                <a:spcPts val="0"/>
              </a:spcAft>
              <a:buClr>
                <a:srgbClr val="3F3F3F"/>
              </a:buClr>
              <a:buSzPts val="1000"/>
              <a:buFont typeface="Calibri"/>
              <a:buChar char="•"/>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7" name="Google Shape;1617;p21"/>
          <p:cNvSpPr txBox="1"/>
          <p:nvPr>
            <p:ph idx="16" type="body"/>
          </p:nvPr>
        </p:nvSpPr>
        <p:spPr>
          <a:xfrm>
            <a:off x="328134" y="2055779"/>
            <a:ext cx="1614791" cy="246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000"/>
              <a:buFont typeface="Arial"/>
              <a:buNone/>
              <a:defRPr b="1" sz="1000">
                <a:solidFill>
                  <a:schemeClr val="lt1"/>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8" name="Google Shape;1618;p21"/>
          <p:cNvSpPr txBox="1"/>
          <p:nvPr>
            <p:ph idx="17" type="body"/>
          </p:nvPr>
        </p:nvSpPr>
        <p:spPr>
          <a:xfrm>
            <a:off x="328134" y="3307404"/>
            <a:ext cx="1614791" cy="246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000"/>
              <a:buFont typeface="Arial"/>
              <a:buNone/>
              <a:defRPr b="1" sz="1000">
                <a:solidFill>
                  <a:schemeClr val="lt1"/>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9" name="Google Shape;1619;p21"/>
          <p:cNvSpPr txBox="1"/>
          <p:nvPr>
            <p:ph idx="18" type="body"/>
          </p:nvPr>
        </p:nvSpPr>
        <p:spPr>
          <a:xfrm>
            <a:off x="328134" y="4526604"/>
            <a:ext cx="1614791" cy="246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000"/>
              <a:buFont typeface="Arial"/>
              <a:buNone/>
              <a:defRPr b="1" sz="1000">
                <a:solidFill>
                  <a:schemeClr val="lt1"/>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Point Slide 1">
  <p:cSld name="Five Point Slide 1">
    <p:spTree>
      <p:nvGrpSpPr>
        <p:cNvPr id="1620" name="Shape 1620"/>
        <p:cNvGrpSpPr/>
        <p:nvPr/>
      </p:nvGrpSpPr>
      <p:grpSpPr>
        <a:xfrm>
          <a:off x="0" y="0"/>
          <a:ext cx="0" cy="0"/>
          <a:chOff x="0" y="0"/>
          <a:chExt cx="0" cy="0"/>
        </a:xfrm>
      </p:grpSpPr>
      <p:grpSp>
        <p:nvGrpSpPr>
          <p:cNvPr id="1621" name="Google Shape;1621;p22"/>
          <p:cNvGrpSpPr/>
          <p:nvPr/>
        </p:nvGrpSpPr>
        <p:grpSpPr>
          <a:xfrm>
            <a:off x="0" y="596900"/>
            <a:ext cx="9137515" cy="4375150"/>
            <a:chOff x="0" y="596900"/>
            <a:chExt cx="9137515" cy="4375150"/>
          </a:xfrm>
        </p:grpSpPr>
        <p:cxnSp>
          <p:nvCxnSpPr>
            <p:cNvPr id="1622" name="Google Shape;1622;p22"/>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3" name="Google Shape;1623;p22"/>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4" name="Google Shape;1624;p22"/>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5" name="Google Shape;1625;p22"/>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6" name="Google Shape;1626;p22"/>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7" name="Google Shape;1627;p22"/>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8" name="Google Shape;1628;p22"/>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29" name="Google Shape;1629;p22"/>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0" name="Google Shape;1630;p22"/>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1" name="Google Shape;1631;p22"/>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2" name="Google Shape;1632;p22"/>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3" name="Google Shape;1633;p22"/>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4" name="Google Shape;1634;p22"/>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5" name="Google Shape;1635;p22"/>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6" name="Google Shape;1636;p22"/>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7" name="Google Shape;1637;p22"/>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8" name="Google Shape;1638;p22"/>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39" name="Google Shape;1639;p22"/>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0" name="Google Shape;1640;p22"/>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1" name="Google Shape;1641;p22"/>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2" name="Google Shape;1642;p22"/>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3" name="Google Shape;1643;p22"/>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4" name="Google Shape;1644;p22"/>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5" name="Google Shape;1645;p22"/>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6" name="Google Shape;1646;p22"/>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7" name="Google Shape;1647;p22"/>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8" name="Google Shape;1648;p22"/>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49" name="Google Shape;1649;p22"/>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50" name="Google Shape;1650;p22"/>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51" name="Google Shape;1651;p22"/>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652" name="Google Shape;1652;p22"/>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3" name="Google Shape;1653;p22"/>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4" name="Google Shape;1654;p22"/>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5" name="Google Shape;1655;p22"/>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6" name="Google Shape;1656;p22"/>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7" name="Google Shape;1657;p22"/>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8" name="Google Shape;1658;p22"/>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59" name="Google Shape;1659;p22"/>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0" name="Google Shape;1660;p22"/>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1" name="Google Shape;1661;p22"/>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2" name="Google Shape;1662;p22"/>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3" name="Google Shape;1663;p22"/>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4" name="Google Shape;1664;p22"/>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5" name="Google Shape;1665;p22"/>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6" name="Google Shape;1666;p22"/>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7" name="Google Shape;1667;p22"/>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8" name="Google Shape;1668;p22"/>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69" name="Google Shape;1669;p22"/>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0" name="Google Shape;1670;p22"/>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1" name="Google Shape;1671;p22"/>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2" name="Google Shape;1672;p22"/>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3" name="Google Shape;1673;p22"/>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4" name="Google Shape;1674;p22"/>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5" name="Google Shape;1675;p22"/>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6" name="Google Shape;1676;p22"/>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7" name="Google Shape;1677;p22"/>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8" name="Google Shape;1678;p22"/>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79" name="Google Shape;1679;p22"/>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0" name="Google Shape;1680;p22"/>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1" name="Google Shape;1681;p22"/>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2" name="Google Shape;1682;p22"/>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3" name="Google Shape;1683;p22"/>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4" name="Google Shape;1684;p22"/>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5" name="Google Shape;1685;p22"/>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6" name="Google Shape;1686;p22"/>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7" name="Google Shape;1687;p22"/>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8" name="Google Shape;1688;p22"/>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89" name="Google Shape;1689;p22"/>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0" name="Google Shape;1690;p22"/>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1" name="Google Shape;1691;p22"/>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2" name="Google Shape;1692;p22"/>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3" name="Google Shape;1693;p22"/>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4" name="Google Shape;1694;p22"/>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5" name="Google Shape;1695;p22"/>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6" name="Google Shape;1696;p22"/>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7" name="Google Shape;1697;p22"/>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8" name="Google Shape;1698;p22"/>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699" name="Google Shape;1699;p22"/>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0" name="Google Shape;1700;p22"/>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1" name="Google Shape;1701;p22"/>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2" name="Google Shape;1702;p22"/>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3" name="Google Shape;1703;p22"/>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4" name="Google Shape;1704;p22"/>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5" name="Google Shape;1705;p22"/>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6" name="Google Shape;1706;p22"/>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7" name="Google Shape;1707;p22"/>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8" name="Google Shape;1708;p22"/>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09" name="Google Shape;1709;p22"/>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10" name="Google Shape;1710;p22"/>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711" name="Google Shape;1711;p22"/>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12" name="Google Shape;1712;p22"/>
          <p:cNvGrpSpPr/>
          <p:nvPr/>
        </p:nvGrpSpPr>
        <p:grpSpPr>
          <a:xfrm>
            <a:off x="249998" y="475257"/>
            <a:ext cx="8644004" cy="108070"/>
            <a:chOff x="249998" y="488319"/>
            <a:chExt cx="8644004" cy="108070"/>
          </a:xfrm>
        </p:grpSpPr>
        <p:sp>
          <p:nvSpPr>
            <p:cNvPr id="1713" name="Google Shape;1713;p22"/>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714" name="Google Shape;1714;p22"/>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715" name="Google Shape;1715;p22"/>
          <p:cNvSpPr/>
          <p:nvPr>
            <p:ph idx="2" type="pic"/>
          </p:nvPr>
        </p:nvSpPr>
        <p:spPr>
          <a:xfrm>
            <a:off x="350302" y="1485899"/>
            <a:ext cx="1800000" cy="1800000"/>
          </a:xfrm>
          <a:prstGeom prst="pentagon">
            <a:avLst>
              <a:gd fmla="val 105146" name="hf"/>
              <a:gd fmla="val 110557" name="vf"/>
            </a:avLst>
          </a:prstGeom>
          <a:solidFill>
            <a:srgbClr val="7F7F7F"/>
          </a:solidFill>
          <a:ln>
            <a:noFill/>
          </a:ln>
        </p:spPr>
      </p:sp>
      <p:sp>
        <p:nvSpPr>
          <p:cNvPr id="1716" name="Google Shape;1716;p22"/>
          <p:cNvSpPr txBox="1"/>
          <p:nvPr>
            <p:ph idx="1" type="body"/>
          </p:nvPr>
        </p:nvSpPr>
        <p:spPr>
          <a:xfrm>
            <a:off x="587040" y="3360421"/>
            <a:ext cx="127986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1"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17" name="Google Shape;1717;p22"/>
          <p:cNvSpPr/>
          <p:nvPr>
            <p:ph idx="3" type="pic"/>
          </p:nvPr>
        </p:nvSpPr>
        <p:spPr>
          <a:xfrm>
            <a:off x="2026704" y="2186944"/>
            <a:ext cx="1799996" cy="1799995"/>
          </a:xfrm>
          <a:prstGeom prst="rect">
            <a:avLst/>
          </a:prstGeom>
          <a:solidFill>
            <a:srgbClr val="7F7F7F"/>
          </a:solidFill>
          <a:ln>
            <a:noFill/>
          </a:ln>
        </p:spPr>
      </p:sp>
      <p:sp>
        <p:nvSpPr>
          <p:cNvPr id="1718" name="Google Shape;1718;p22"/>
          <p:cNvSpPr/>
          <p:nvPr>
            <p:ph idx="4" type="pic"/>
          </p:nvPr>
        </p:nvSpPr>
        <p:spPr>
          <a:xfrm>
            <a:off x="3703102" y="1485899"/>
            <a:ext cx="1800000" cy="1800000"/>
          </a:xfrm>
          <a:prstGeom prst="pentagon">
            <a:avLst>
              <a:gd fmla="val 105146" name="hf"/>
              <a:gd fmla="val 110557" name="vf"/>
            </a:avLst>
          </a:prstGeom>
          <a:solidFill>
            <a:srgbClr val="7F7F7F"/>
          </a:solidFill>
          <a:ln>
            <a:noFill/>
          </a:ln>
        </p:spPr>
      </p:sp>
      <p:sp>
        <p:nvSpPr>
          <p:cNvPr id="1719" name="Google Shape;1719;p22"/>
          <p:cNvSpPr/>
          <p:nvPr>
            <p:ph idx="5" type="pic"/>
          </p:nvPr>
        </p:nvSpPr>
        <p:spPr>
          <a:xfrm>
            <a:off x="5379504" y="2186944"/>
            <a:ext cx="1799996" cy="1799995"/>
          </a:xfrm>
          <a:prstGeom prst="rect">
            <a:avLst/>
          </a:prstGeom>
          <a:solidFill>
            <a:srgbClr val="7F7F7F"/>
          </a:solidFill>
          <a:ln>
            <a:noFill/>
          </a:ln>
        </p:spPr>
      </p:sp>
      <p:sp>
        <p:nvSpPr>
          <p:cNvPr id="1720" name="Google Shape;1720;p22"/>
          <p:cNvSpPr/>
          <p:nvPr>
            <p:ph idx="6" type="pic"/>
          </p:nvPr>
        </p:nvSpPr>
        <p:spPr>
          <a:xfrm>
            <a:off x="7055902" y="1485899"/>
            <a:ext cx="1800000" cy="1800000"/>
          </a:xfrm>
          <a:prstGeom prst="pentagon">
            <a:avLst>
              <a:gd fmla="val 105146" name="hf"/>
              <a:gd fmla="val 110557" name="vf"/>
            </a:avLst>
          </a:prstGeom>
          <a:solidFill>
            <a:srgbClr val="7F7F7F"/>
          </a:solidFill>
          <a:ln>
            <a:noFill/>
          </a:ln>
        </p:spPr>
      </p:sp>
      <p:sp>
        <p:nvSpPr>
          <p:cNvPr id="1721" name="Google Shape;1721;p22"/>
          <p:cNvSpPr txBox="1"/>
          <p:nvPr>
            <p:ph idx="7" type="body"/>
          </p:nvPr>
        </p:nvSpPr>
        <p:spPr>
          <a:xfrm>
            <a:off x="2278680" y="1805941"/>
            <a:ext cx="127986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1"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22" name="Google Shape;1722;p22"/>
          <p:cNvSpPr txBox="1"/>
          <p:nvPr>
            <p:ph idx="8" type="body"/>
          </p:nvPr>
        </p:nvSpPr>
        <p:spPr>
          <a:xfrm>
            <a:off x="3961461" y="3360421"/>
            <a:ext cx="127986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1"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23" name="Google Shape;1723;p22"/>
          <p:cNvSpPr txBox="1"/>
          <p:nvPr>
            <p:ph idx="9" type="body"/>
          </p:nvPr>
        </p:nvSpPr>
        <p:spPr>
          <a:xfrm>
            <a:off x="5653101" y="1805941"/>
            <a:ext cx="127986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1"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24" name="Google Shape;1724;p22"/>
          <p:cNvSpPr txBox="1"/>
          <p:nvPr>
            <p:ph idx="13" type="body"/>
          </p:nvPr>
        </p:nvSpPr>
        <p:spPr>
          <a:xfrm>
            <a:off x="7321881" y="3360421"/>
            <a:ext cx="127986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1"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Points Slide 2">
  <p:cSld name="Five Points Slide 2">
    <p:spTree>
      <p:nvGrpSpPr>
        <p:cNvPr id="1725" name="Shape 1725"/>
        <p:cNvGrpSpPr/>
        <p:nvPr/>
      </p:nvGrpSpPr>
      <p:grpSpPr>
        <a:xfrm>
          <a:off x="0" y="0"/>
          <a:ext cx="0" cy="0"/>
          <a:chOff x="0" y="0"/>
          <a:chExt cx="0" cy="0"/>
        </a:xfrm>
      </p:grpSpPr>
      <p:grpSp>
        <p:nvGrpSpPr>
          <p:cNvPr id="1726" name="Google Shape;1726;p23"/>
          <p:cNvGrpSpPr/>
          <p:nvPr/>
        </p:nvGrpSpPr>
        <p:grpSpPr>
          <a:xfrm>
            <a:off x="0" y="596900"/>
            <a:ext cx="9137515" cy="4375150"/>
            <a:chOff x="0" y="596900"/>
            <a:chExt cx="9137515" cy="4375150"/>
          </a:xfrm>
        </p:grpSpPr>
        <p:cxnSp>
          <p:nvCxnSpPr>
            <p:cNvPr id="1727" name="Google Shape;1727;p23"/>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28" name="Google Shape;1728;p23"/>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29" name="Google Shape;1729;p23"/>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0" name="Google Shape;1730;p23"/>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1" name="Google Shape;1731;p23"/>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2" name="Google Shape;1732;p23"/>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3" name="Google Shape;1733;p23"/>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4" name="Google Shape;1734;p23"/>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5" name="Google Shape;1735;p23"/>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6" name="Google Shape;1736;p23"/>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7" name="Google Shape;1737;p23"/>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8" name="Google Shape;1738;p23"/>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39" name="Google Shape;1739;p23"/>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0" name="Google Shape;1740;p23"/>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1" name="Google Shape;1741;p23"/>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2" name="Google Shape;1742;p23"/>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3" name="Google Shape;1743;p23"/>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4" name="Google Shape;1744;p23"/>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5" name="Google Shape;1745;p23"/>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6" name="Google Shape;1746;p23"/>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7" name="Google Shape;1747;p23"/>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8" name="Google Shape;1748;p23"/>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49" name="Google Shape;1749;p23"/>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0" name="Google Shape;1750;p23"/>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1" name="Google Shape;1751;p23"/>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2" name="Google Shape;1752;p23"/>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3" name="Google Shape;1753;p23"/>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4" name="Google Shape;1754;p23"/>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5" name="Google Shape;1755;p23"/>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6" name="Google Shape;1756;p23"/>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757" name="Google Shape;1757;p23"/>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58" name="Google Shape;1758;p23"/>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59" name="Google Shape;1759;p23"/>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0" name="Google Shape;1760;p23"/>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1" name="Google Shape;1761;p23"/>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2" name="Google Shape;1762;p23"/>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3" name="Google Shape;1763;p23"/>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4" name="Google Shape;1764;p23"/>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5" name="Google Shape;1765;p23"/>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6" name="Google Shape;1766;p23"/>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7" name="Google Shape;1767;p23"/>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8" name="Google Shape;1768;p23"/>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69" name="Google Shape;1769;p23"/>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0" name="Google Shape;1770;p23"/>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1" name="Google Shape;1771;p23"/>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2" name="Google Shape;1772;p23"/>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3" name="Google Shape;1773;p23"/>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4" name="Google Shape;1774;p23"/>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5" name="Google Shape;1775;p23"/>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6" name="Google Shape;1776;p23"/>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7" name="Google Shape;1777;p23"/>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8" name="Google Shape;1778;p23"/>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79" name="Google Shape;1779;p23"/>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0" name="Google Shape;1780;p23"/>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1" name="Google Shape;1781;p23"/>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2" name="Google Shape;1782;p23"/>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3" name="Google Shape;1783;p23"/>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4" name="Google Shape;1784;p23"/>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5" name="Google Shape;1785;p23"/>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6" name="Google Shape;1786;p23"/>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7" name="Google Shape;1787;p23"/>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8" name="Google Shape;1788;p23"/>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89" name="Google Shape;1789;p23"/>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0" name="Google Shape;1790;p23"/>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1" name="Google Shape;1791;p23"/>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2" name="Google Shape;1792;p23"/>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3" name="Google Shape;1793;p23"/>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4" name="Google Shape;1794;p23"/>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5" name="Google Shape;1795;p23"/>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6" name="Google Shape;1796;p23"/>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7" name="Google Shape;1797;p23"/>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8" name="Google Shape;1798;p23"/>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799" name="Google Shape;1799;p23"/>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0" name="Google Shape;1800;p23"/>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1" name="Google Shape;1801;p23"/>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2" name="Google Shape;1802;p23"/>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3" name="Google Shape;1803;p23"/>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4" name="Google Shape;1804;p23"/>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5" name="Google Shape;1805;p23"/>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6" name="Google Shape;1806;p23"/>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7" name="Google Shape;1807;p23"/>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8" name="Google Shape;1808;p23"/>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09" name="Google Shape;1809;p23"/>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10" name="Google Shape;1810;p23"/>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11" name="Google Shape;1811;p23"/>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12" name="Google Shape;1812;p23"/>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13" name="Google Shape;1813;p23"/>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14" name="Google Shape;1814;p23"/>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15" name="Google Shape;1815;p23"/>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816" name="Google Shape;1816;p23"/>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17" name="Google Shape;1817;p23"/>
          <p:cNvGrpSpPr/>
          <p:nvPr/>
        </p:nvGrpSpPr>
        <p:grpSpPr>
          <a:xfrm>
            <a:off x="249998" y="475257"/>
            <a:ext cx="8644004" cy="108070"/>
            <a:chOff x="249998" y="488319"/>
            <a:chExt cx="8644004" cy="108070"/>
          </a:xfrm>
        </p:grpSpPr>
        <p:sp>
          <p:nvSpPr>
            <p:cNvPr id="1818" name="Google Shape;1818;p23"/>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819" name="Google Shape;1819;p23"/>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820" name="Google Shape;1820;p23"/>
          <p:cNvSpPr/>
          <p:nvPr>
            <p:ph idx="2" type="pic"/>
          </p:nvPr>
        </p:nvSpPr>
        <p:spPr>
          <a:xfrm>
            <a:off x="2235380" y="2476650"/>
            <a:ext cx="1288870" cy="1288870"/>
          </a:xfrm>
          <a:prstGeom prst="pentagon">
            <a:avLst>
              <a:gd fmla="val 105146" name="hf"/>
              <a:gd fmla="val 110557" name="vf"/>
            </a:avLst>
          </a:prstGeom>
          <a:solidFill>
            <a:srgbClr val="7F7F7F"/>
          </a:solidFill>
          <a:ln>
            <a:noFill/>
          </a:ln>
        </p:spPr>
      </p:sp>
      <p:sp>
        <p:nvSpPr>
          <p:cNvPr id="1821" name="Google Shape;1821;p23"/>
          <p:cNvSpPr txBox="1"/>
          <p:nvPr>
            <p:ph idx="1" type="body"/>
          </p:nvPr>
        </p:nvSpPr>
        <p:spPr>
          <a:xfrm>
            <a:off x="2330853" y="388620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22" name="Google Shape;1822;p23"/>
          <p:cNvSpPr/>
          <p:nvPr>
            <p:ph idx="3" type="pic"/>
          </p:nvPr>
        </p:nvSpPr>
        <p:spPr>
          <a:xfrm>
            <a:off x="3024051" y="1524155"/>
            <a:ext cx="1288868" cy="1288866"/>
          </a:xfrm>
          <a:prstGeom prst="rect">
            <a:avLst/>
          </a:prstGeom>
          <a:solidFill>
            <a:srgbClr val="7F7F7F"/>
          </a:solidFill>
          <a:ln>
            <a:noFill/>
          </a:ln>
        </p:spPr>
      </p:sp>
      <p:sp>
        <p:nvSpPr>
          <p:cNvPr id="1823" name="Google Shape;1823;p23"/>
          <p:cNvSpPr/>
          <p:nvPr>
            <p:ph idx="4" type="pic"/>
          </p:nvPr>
        </p:nvSpPr>
        <p:spPr>
          <a:xfrm>
            <a:off x="3812720" y="2476650"/>
            <a:ext cx="1288870" cy="1288870"/>
          </a:xfrm>
          <a:prstGeom prst="pentagon">
            <a:avLst>
              <a:gd fmla="val 105146" name="hf"/>
              <a:gd fmla="val 110557" name="vf"/>
            </a:avLst>
          </a:prstGeom>
          <a:solidFill>
            <a:srgbClr val="7F7F7F"/>
          </a:solidFill>
          <a:ln>
            <a:noFill/>
          </a:ln>
        </p:spPr>
      </p:sp>
      <p:sp>
        <p:nvSpPr>
          <p:cNvPr id="1824" name="Google Shape;1824;p23"/>
          <p:cNvSpPr/>
          <p:nvPr>
            <p:ph idx="5" type="pic"/>
          </p:nvPr>
        </p:nvSpPr>
        <p:spPr>
          <a:xfrm>
            <a:off x="4601391" y="1524155"/>
            <a:ext cx="1288868" cy="1288866"/>
          </a:xfrm>
          <a:prstGeom prst="rect">
            <a:avLst/>
          </a:prstGeom>
          <a:solidFill>
            <a:srgbClr val="7F7F7F"/>
          </a:solidFill>
          <a:ln>
            <a:noFill/>
          </a:ln>
        </p:spPr>
      </p:sp>
      <p:sp>
        <p:nvSpPr>
          <p:cNvPr id="1825" name="Google Shape;1825;p23"/>
          <p:cNvSpPr/>
          <p:nvPr>
            <p:ph idx="6" type="pic"/>
          </p:nvPr>
        </p:nvSpPr>
        <p:spPr>
          <a:xfrm>
            <a:off x="5390060" y="2476650"/>
            <a:ext cx="1288870" cy="1288870"/>
          </a:xfrm>
          <a:prstGeom prst="pentagon">
            <a:avLst>
              <a:gd fmla="val 105146" name="hf"/>
              <a:gd fmla="val 110557" name="vf"/>
            </a:avLst>
          </a:prstGeom>
          <a:solidFill>
            <a:srgbClr val="7F7F7F"/>
          </a:solidFill>
          <a:ln>
            <a:noFill/>
          </a:ln>
        </p:spPr>
      </p:sp>
      <p:sp>
        <p:nvSpPr>
          <p:cNvPr id="1826" name="Google Shape;1826;p23"/>
          <p:cNvSpPr txBox="1"/>
          <p:nvPr>
            <p:ph idx="7" type="body"/>
          </p:nvPr>
        </p:nvSpPr>
        <p:spPr>
          <a:xfrm>
            <a:off x="3908193" y="388620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27" name="Google Shape;1827;p23"/>
          <p:cNvSpPr txBox="1"/>
          <p:nvPr>
            <p:ph idx="8" type="body"/>
          </p:nvPr>
        </p:nvSpPr>
        <p:spPr>
          <a:xfrm>
            <a:off x="5485533" y="388620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28" name="Google Shape;1828;p23"/>
          <p:cNvSpPr txBox="1"/>
          <p:nvPr>
            <p:ph idx="9" type="body"/>
          </p:nvPr>
        </p:nvSpPr>
        <p:spPr>
          <a:xfrm>
            <a:off x="3123333" y="109728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29" name="Google Shape;1829;p23"/>
          <p:cNvSpPr txBox="1"/>
          <p:nvPr>
            <p:ph idx="13" type="body"/>
          </p:nvPr>
        </p:nvSpPr>
        <p:spPr>
          <a:xfrm>
            <a:off x="4700673" y="109728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Slide">
  <p:cSld name="Steps Slide">
    <p:spTree>
      <p:nvGrpSpPr>
        <p:cNvPr id="1830" name="Shape 1830"/>
        <p:cNvGrpSpPr/>
        <p:nvPr/>
      </p:nvGrpSpPr>
      <p:grpSpPr>
        <a:xfrm>
          <a:off x="0" y="0"/>
          <a:ext cx="0" cy="0"/>
          <a:chOff x="0" y="0"/>
          <a:chExt cx="0" cy="0"/>
        </a:xfrm>
      </p:grpSpPr>
      <p:grpSp>
        <p:nvGrpSpPr>
          <p:cNvPr id="1831" name="Google Shape;1831;p24"/>
          <p:cNvGrpSpPr/>
          <p:nvPr/>
        </p:nvGrpSpPr>
        <p:grpSpPr>
          <a:xfrm>
            <a:off x="0" y="596900"/>
            <a:ext cx="9137515" cy="4375150"/>
            <a:chOff x="0" y="596900"/>
            <a:chExt cx="9137515" cy="4375150"/>
          </a:xfrm>
        </p:grpSpPr>
        <p:cxnSp>
          <p:nvCxnSpPr>
            <p:cNvPr id="1832" name="Google Shape;1832;p24"/>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3" name="Google Shape;1833;p24"/>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4" name="Google Shape;1834;p24"/>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5" name="Google Shape;1835;p24"/>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6" name="Google Shape;1836;p24"/>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7" name="Google Shape;1837;p24"/>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8" name="Google Shape;1838;p24"/>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39" name="Google Shape;1839;p24"/>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0" name="Google Shape;1840;p24"/>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1" name="Google Shape;1841;p24"/>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2" name="Google Shape;1842;p24"/>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3" name="Google Shape;1843;p24"/>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4" name="Google Shape;1844;p24"/>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5" name="Google Shape;1845;p24"/>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6" name="Google Shape;1846;p24"/>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7" name="Google Shape;1847;p24"/>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8" name="Google Shape;1848;p24"/>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49" name="Google Shape;1849;p24"/>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0" name="Google Shape;1850;p24"/>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1" name="Google Shape;1851;p24"/>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2" name="Google Shape;1852;p24"/>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3" name="Google Shape;1853;p24"/>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4" name="Google Shape;1854;p24"/>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5" name="Google Shape;1855;p24"/>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6" name="Google Shape;1856;p24"/>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7" name="Google Shape;1857;p24"/>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8" name="Google Shape;1858;p24"/>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59" name="Google Shape;1859;p24"/>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60" name="Google Shape;1860;p24"/>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61" name="Google Shape;1861;p24"/>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862" name="Google Shape;1862;p24"/>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3" name="Google Shape;1863;p24"/>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4" name="Google Shape;1864;p24"/>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5" name="Google Shape;1865;p24"/>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6" name="Google Shape;1866;p24"/>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7" name="Google Shape;1867;p24"/>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8" name="Google Shape;1868;p24"/>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69" name="Google Shape;1869;p24"/>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0" name="Google Shape;1870;p24"/>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1" name="Google Shape;1871;p24"/>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2" name="Google Shape;1872;p24"/>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3" name="Google Shape;1873;p24"/>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4" name="Google Shape;1874;p24"/>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5" name="Google Shape;1875;p24"/>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6" name="Google Shape;1876;p24"/>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7" name="Google Shape;1877;p24"/>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8" name="Google Shape;1878;p24"/>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79" name="Google Shape;1879;p24"/>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0" name="Google Shape;1880;p24"/>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1" name="Google Shape;1881;p24"/>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2" name="Google Shape;1882;p24"/>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3" name="Google Shape;1883;p24"/>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4" name="Google Shape;1884;p24"/>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5" name="Google Shape;1885;p24"/>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6" name="Google Shape;1886;p24"/>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7" name="Google Shape;1887;p24"/>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8" name="Google Shape;1888;p24"/>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89" name="Google Shape;1889;p24"/>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0" name="Google Shape;1890;p24"/>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1" name="Google Shape;1891;p24"/>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2" name="Google Shape;1892;p24"/>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3" name="Google Shape;1893;p24"/>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4" name="Google Shape;1894;p24"/>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5" name="Google Shape;1895;p24"/>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6" name="Google Shape;1896;p24"/>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7" name="Google Shape;1897;p24"/>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8" name="Google Shape;1898;p24"/>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899" name="Google Shape;1899;p24"/>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0" name="Google Shape;1900;p24"/>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1" name="Google Shape;1901;p24"/>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2" name="Google Shape;1902;p24"/>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3" name="Google Shape;1903;p24"/>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4" name="Google Shape;1904;p24"/>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5" name="Google Shape;1905;p24"/>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6" name="Google Shape;1906;p24"/>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7" name="Google Shape;1907;p24"/>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8" name="Google Shape;1908;p24"/>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09" name="Google Shape;1909;p24"/>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0" name="Google Shape;1910;p24"/>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1" name="Google Shape;1911;p24"/>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2" name="Google Shape;1912;p24"/>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3" name="Google Shape;1913;p24"/>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4" name="Google Shape;1914;p24"/>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5" name="Google Shape;1915;p24"/>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6" name="Google Shape;1916;p24"/>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7" name="Google Shape;1917;p24"/>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8" name="Google Shape;1918;p24"/>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19" name="Google Shape;1919;p24"/>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20" name="Google Shape;1920;p24"/>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1921" name="Google Shape;1921;p24"/>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922" name="Google Shape;1922;p24"/>
          <p:cNvGrpSpPr/>
          <p:nvPr/>
        </p:nvGrpSpPr>
        <p:grpSpPr>
          <a:xfrm>
            <a:off x="249998" y="475257"/>
            <a:ext cx="8644004" cy="108070"/>
            <a:chOff x="249998" y="488319"/>
            <a:chExt cx="8644004" cy="108070"/>
          </a:xfrm>
        </p:grpSpPr>
        <p:sp>
          <p:nvSpPr>
            <p:cNvPr id="1923" name="Google Shape;1923;p24"/>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924" name="Google Shape;1924;p24"/>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925" name="Google Shape;1925;p24"/>
          <p:cNvSpPr/>
          <p:nvPr>
            <p:ph idx="2" type="pic"/>
          </p:nvPr>
        </p:nvSpPr>
        <p:spPr>
          <a:xfrm>
            <a:off x="255440" y="1813709"/>
            <a:ext cx="3353390" cy="1546715"/>
          </a:xfrm>
          <a:prstGeom prst="homePlate">
            <a:avLst>
              <a:gd fmla="val 50000" name="adj"/>
            </a:avLst>
          </a:prstGeom>
          <a:solidFill>
            <a:srgbClr val="7F7F7F"/>
          </a:solidFill>
          <a:ln>
            <a:noFill/>
          </a:ln>
        </p:spPr>
      </p:sp>
      <p:sp>
        <p:nvSpPr>
          <p:cNvPr id="1926" name="Google Shape;1926;p24"/>
          <p:cNvSpPr/>
          <p:nvPr>
            <p:ph idx="3" type="pic"/>
          </p:nvPr>
        </p:nvSpPr>
        <p:spPr>
          <a:xfrm>
            <a:off x="2915467" y="1813710"/>
            <a:ext cx="3353386" cy="1546710"/>
          </a:xfrm>
          <a:prstGeom prst="chevron">
            <a:avLst>
              <a:gd fmla="val 50000" name="adj"/>
            </a:avLst>
          </a:prstGeom>
          <a:solidFill>
            <a:srgbClr val="0077BD"/>
          </a:solidFill>
          <a:ln>
            <a:noFill/>
          </a:ln>
        </p:spPr>
      </p:sp>
      <p:sp>
        <p:nvSpPr>
          <p:cNvPr id="1927" name="Google Shape;1927;p24"/>
          <p:cNvSpPr/>
          <p:nvPr>
            <p:ph idx="4" type="pic"/>
          </p:nvPr>
        </p:nvSpPr>
        <p:spPr>
          <a:xfrm>
            <a:off x="5575490" y="1813709"/>
            <a:ext cx="3353390" cy="1546715"/>
          </a:xfrm>
          <a:prstGeom prst="chevron">
            <a:avLst>
              <a:gd fmla="val 50000" name="adj"/>
            </a:avLst>
          </a:prstGeom>
          <a:solidFill>
            <a:srgbClr val="7F7F7F"/>
          </a:solidFill>
          <a:ln>
            <a:noFill/>
          </a:ln>
        </p:spPr>
      </p:sp>
      <p:sp>
        <p:nvSpPr>
          <p:cNvPr id="1928" name="Google Shape;1928;p24"/>
          <p:cNvSpPr txBox="1"/>
          <p:nvPr>
            <p:ph idx="1" type="body"/>
          </p:nvPr>
        </p:nvSpPr>
        <p:spPr>
          <a:xfrm>
            <a:off x="3940778" y="357378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29" name="Google Shape;1929;p24"/>
          <p:cNvSpPr txBox="1"/>
          <p:nvPr>
            <p:ph idx="5" type="body"/>
          </p:nvPr>
        </p:nvSpPr>
        <p:spPr>
          <a:xfrm>
            <a:off x="1043073" y="132969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0" name="Google Shape;1930;p24"/>
          <p:cNvSpPr txBox="1"/>
          <p:nvPr>
            <p:ph idx="6" type="body"/>
          </p:nvPr>
        </p:nvSpPr>
        <p:spPr>
          <a:xfrm>
            <a:off x="6514233" y="1329691"/>
            <a:ext cx="1096980"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rgbClr val="3F3F3F"/>
              </a:buClr>
              <a:buSzPts val="1000"/>
              <a:buFont typeface="Arial"/>
              <a:buNone/>
              <a:defRPr b="0" sz="1000">
                <a:solidFill>
                  <a:srgbClr val="3F3F3F"/>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1" name="Google Shape;1931;p24"/>
          <p:cNvSpPr txBox="1"/>
          <p:nvPr>
            <p:ph idx="7" type="body"/>
          </p:nvPr>
        </p:nvSpPr>
        <p:spPr>
          <a:xfrm>
            <a:off x="752346" y="2914651"/>
            <a:ext cx="1678434"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400"/>
              <a:buFont typeface="Arial"/>
              <a:buNone/>
              <a:defRPr b="1" sz="1400">
                <a:solidFill>
                  <a:schemeClr val="lt1"/>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2" name="Google Shape;1932;p24"/>
          <p:cNvSpPr txBox="1"/>
          <p:nvPr>
            <p:ph idx="8" type="body"/>
          </p:nvPr>
        </p:nvSpPr>
        <p:spPr>
          <a:xfrm>
            <a:off x="3703391" y="2914651"/>
            <a:ext cx="1678434"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400"/>
              <a:buFont typeface="Arial"/>
              <a:buNone/>
              <a:defRPr b="1" sz="1400">
                <a:solidFill>
                  <a:schemeClr val="lt1"/>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3" name="Google Shape;1933;p24"/>
          <p:cNvSpPr txBox="1"/>
          <p:nvPr>
            <p:ph idx="9" type="body"/>
          </p:nvPr>
        </p:nvSpPr>
        <p:spPr>
          <a:xfrm>
            <a:off x="6355151" y="2914651"/>
            <a:ext cx="1678434" cy="304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400"/>
              <a:buFont typeface="Arial"/>
              <a:buNone/>
              <a:defRPr b="1" sz="1400">
                <a:solidFill>
                  <a:schemeClr val="lt1"/>
                </a:solidFill>
              </a:defRPr>
            </a:lvl1pPr>
            <a:lvl2pPr indent="-228600" lvl="1" marL="914400" algn="l">
              <a:lnSpc>
                <a:spcPct val="90000"/>
              </a:lnSpc>
              <a:spcBef>
                <a:spcPts val="375"/>
              </a:spcBef>
              <a:spcAft>
                <a:spcPts val="0"/>
              </a:spcAft>
              <a:buClr>
                <a:srgbClr val="3F3F3F"/>
              </a:buClr>
              <a:buSzPts val="1000"/>
              <a:buFont typeface="Arial"/>
              <a:buNone/>
              <a:defRPr sz="1000"/>
            </a:lvl2pPr>
            <a:lvl3pPr indent="-228600" lvl="2" marL="1371600" algn="l">
              <a:lnSpc>
                <a:spcPct val="90000"/>
              </a:lnSpc>
              <a:spcBef>
                <a:spcPts val="375"/>
              </a:spcBef>
              <a:spcAft>
                <a:spcPts val="0"/>
              </a:spcAft>
              <a:buClr>
                <a:srgbClr val="3F3F3F"/>
              </a:buClr>
              <a:buSzPts val="1000"/>
              <a:buFont typeface="Arial"/>
              <a:buNone/>
              <a:defRPr sz="1000"/>
            </a:lvl3pPr>
            <a:lvl4pPr indent="-228600" lvl="3" marL="1828800" algn="l">
              <a:lnSpc>
                <a:spcPct val="90000"/>
              </a:lnSpc>
              <a:spcBef>
                <a:spcPts val="375"/>
              </a:spcBef>
              <a:spcAft>
                <a:spcPts val="0"/>
              </a:spcAft>
              <a:buClr>
                <a:srgbClr val="3F3F3F"/>
              </a:buClr>
              <a:buSzPts val="1000"/>
              <a:buFont typeface="Arial"/>
              <a:buNone/>
              <a:defRPr sz="1000"/>
            </a:lvl4pPr>
            <a:lvl5pPr indent="-228600" lvl="4" marL="2286000" algn="l">
              <a:lnSpc>
                <a:spcPct val="90000"/>
              </a:lnSpc>
              <a:spcBef>
                <a:spcPts val="375"/>
              </a:spcBef>
              <a:spcAft>
                <a:spcPts val="0"/>
              </a:spcAft>
              <a:buClr>
                <a:srgbClr val="3F3F3F"/>
              </a:buClr>
              <a:buSzPts val="1000"/>
              <a:buFont typeface="Arial"/>
              <a:buNone/>
              <a:defRPr sz="10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ganization Chart ">
  <p:cSld name="Organization Chart ">
    <p:spTree>
      <p:nvGrpSpPr>
        <p:cNvPr id="1934" name="Shape 1934"/>
        <p:cNvGrpSpPr/>
        <p:nvPr/>
      </p:nvGrpSpPr>
      <p:grpSpPr>
        <a:xfrm>
          <a:off x="0" y="0"/>
          <a:ext cx="0" cy="0"/>
          <a:chOff x="0" y="0"/>
          <a:chExt cx="0" cy="0"/>
        </a:xfrm>
      </p:grpSpPr>
      <p:grpSp>
        <p:nvGrpSpPr>
          <p:cNvPr id="1935" name="Google Shape;1935;p25"/>
          <p:cNvGrpSpPr/>
          <p:nvPr/>
        </p:nvGrpSpPr>
        <p:grpSpPr>
          <a:xfrm>
            <a:off x="0" y="596900"/>
            <a:ext cx="9137515" cy="4375150"/>
            <a:chOff x="0" y="596900"/>
            <a:chExt cx="9137515" cy="4375150"/>
          </a:xfrm>
        </p:grpSpPr>
        <p:cxnSp>
          <p:nvCxnSpPr>
            <p:cNvPr id="1936" name="Google Shape;1936;p25"/>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37" name="Google Shape;1937;p25"/>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38" name="Google Shape;1938;p25"/>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39" name="Google Shape;1939;p25"/>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0" name="Google Shape;1940;p25"/>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1" name="Google Shape;1941;p25"/>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2" name="Google Shape;1942;p25"/>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3" name="Google Shape;1943;p25"/>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4" name="Google Shape;1944;p25"/>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5" name="Google Shape;1945;p25"/>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6" name="Google Shape;1946;p25"/>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7" name="Google Shape;1947;p25"/>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8" name="Google Shape;1948;p25"/>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49" name="Google Shape;1949;p25"/>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0" name="Google Shape;1950;p25"/>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1" name="Google Shape;1951;p25"/>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2" name="Google Shape;1952;p25"/>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3" name="Google Shape;1953;p25"/>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4" name="Google Shape;1954;p25"/>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5" name="Google Shape;1955;p25"/>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6" name="Google Shape;1956;p25"/>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7" name="Google Shape;1957;p25"/>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8" name="Google Shape;1958;p25"/>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59" name="Google Shape;1959;p25"/>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0" name="Google Shape;1960;p25"/>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1" name="Google Shape;1961;p25"/>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2" name="Google Shape;1962;p25"/>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3" name="Google Shape;1963;p25"/>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4" name="Google Shape;1964;p25"/>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5" name="Google Shape;1965;p25"/>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1966" name="Google Shape;1966;p25"/>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67" name="Google Shape;1967;p25"/>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68" name="Google Shape;1968;p25"/>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69" name="Google Shape;1969;p25"/>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0" name="Google Shape;1970;p25"/>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1" name="Google Shape;1971;p25"/>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2" name="Google Shape;1972;p25"/>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3" name="Google Shape;1973;p25"/>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4" name="Google Shape;1974;p25"/>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5" name="Google Shape;1975;p25"/>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6" name="Google Shape;1976;p25"/>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7" name="Google Shape;1977;p25"/>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8" name="Google Shape;1978;p25"/>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79" name="Google Shape;1979;p25"/>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0" name="Google Shape;1980;p25"/>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1" name="Google Shape;1981;p25"/>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2" name="Google Shape;1982;p25"/>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3" name="Google Shape;1983;p25"/>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4" name="Google Shape;1984;p25"/>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5" name="Google Shape;1985;p25"/>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6" name="Google Shape;1986;p25"/>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7" name="Google Shape;1987;p25"/>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8" name="Google Shape;1988;p25"/>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89" name="Google Shape;1989;p25"/>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0" name="Google Shape;1990;p25"/>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1" name="Google Shape;1991;p25"/>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2" name="Google Shape;1992;p25"/>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3" name="Google Shape;1993;p25"/>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4" name="Google Shape;1994;p25"/>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5" name="Google Shape;1995;p25"/>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6" name="Google Shape;1996;p25"/>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7" name="Google Shape;1997;p25"/>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8" name="Google Shape;1998;p25"/>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1999" name="Google Shape;1999;p25"/>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0" name="Google Shape;2000;p25"/>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1" name="Google Shape;2001;p25"/>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2" name="Google Shape;2002;p25"/>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3" name="Google Shape;2003;p25"/>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4" name="Google Shape;2004;p25"/>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5" name="Google Shape;2005;p25"/>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6" name="Google Shape;2006;p25"/>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7" name="Google Shape;2007;p25"/>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8" name="Google Shape;2008;p25"/>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09" name="Google Shape;2009;p25"/>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0" name="Google Shape;2010;p25"/>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1" name="Google Shape;2011;p25"/>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2" name="Google Shape;2012;p25"/>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3" name="Google Shape;2013;p25"/>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4" name="Google Shape;2014;p25"/>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5" name="Google Shape;2015;p25"/>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6" name="Google Shape;2016;p25"/>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7" name="Google Shape;2017;p25"/>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8" name="Google Shape;2018;p25"/>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19" name="Google Shape;2019;p25"/>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20" name="Google Shape;2020;p25"/>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21" name="Google Shape;2021;p25"/>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22" name="Google Shape;2022;p25"/>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23" name="Google Shape;2023;p25"/>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24" name="Google Shape;2024;p25"/>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2025" name="Google Shape;2025;p25"/>
          <p:cNvSpPr txBox="1"/>
          <p:nvPr>
            <p:ph type="title"/>
          </p:nvPr>
        </p:nvSpPr>
        <p:spPr>
          <a:xfrm>
            <a:off x="304800" y="1"/>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397"/>
              <a:buFont typeface="Calibri"/>
              <a:buNone/>
              <a:defRPr sz="2397">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026" name="Google Shape;2026;p25"/>
          <p:cNvGrpSpPr/>
          <p:nvPr/>
        </p:nvGrpSpPr>
        <p:grpSpPr>
          <a:xfrm>
            <a:off x="249998" y="475257"/>
            <a:ext cx="8644004" cy="108070"/>
            <a:chOff x="249998" y="488319"/>
            <a:chExt cx="8644004" cy="108070"/>
          </a:xfrm>
        </p:grpSpPr>
        <p:sp>
          <p:nvSpPr>
            <p:cNvPr id="2027" name="Google Shape;2027;p25"/>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Calibri"/>
                <a:ea typeface="Calibri"/>
                <a:cs typeface="Calibri"/>
                <a:sym typeface="Calibri"/>
              </a:endParaRPr>
            </a:p>
          </p:txBody>
        </p:sp>
        <p:sp>
          <p:nvSpPr>
            <p:cNvPr id="2028" name="Google Shape;2028;p25"/>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Calibri"/>
                <a:ea typeface="Calibri"/>
                <a:cs typeface="Calibri"/>
                <a:sym typeface="Calibri"/>
              </a:endParaRPr>
            </a:p>
          </p:txBody>
        </p:sp>
      </p:grpSp>
      <p:sp>
        <p:nvSpPr>
          <p:cNvPr id="2029" name="Google Shape;2029;p25"/>
          <p:cNvSpPr/>
          <p:nvPr>
            <p:ph idx="2" type="pic"/>
          </p:nvPr>
        </p:nvSpPr>
        <p:spPr>
          <a:xfrm>
            <a:off x="373381" y="2697479"/>
            <a:ext cx="853439" cy="715963"/>
          </a:xfrm>
          <a:prstGeom prst="parallelogram">
            <a:avLst>
              <a:gd fmla="val 16293" name="adj"/>
            </a:avLst>
          </a:prstGeom>
          <a:solidFill>
            <a:schemeClr val="accent2"/>
          </a:solidFill>
          <a:ln>
            <a:noFill/>
          </a:ln>
        </p:spPr>
      </p:sp>
      <p:sp>
        <p:nvSpPr>
          <p:cNvPr id="2030" name="Google Shape;2030;p25"/>
          <p:cNvSpPr txBox="1"/>
          <p:nvPr>
            <p:ph idx="1" type="body"/>
          </p:nvPr>
        </p:nvSpPr>
        <p:spPr>
          <a:xfrm>
            <a:off x="152401" y="348265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1" name="Google Shape;2031;p25"/>
          <p:cNvSpPr txBox="1"/>
          <p:nvPr>
            <p:ph idx="3" type="body"/>
          </p:nvPr>
        </p:nvSpPr>
        <p:spPr>
          <a:xfrm>
            <a:off x="152401" y="377983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2" name="Google Shape;2032;p25"/>
          <p:cNvSpPr/>
          <p:nvPr>
            <p:ph idx="4" type="pic"/>
          </p:nvPr>
        </p:nvSpPr>
        <p:spPr>
          <a:xfrm>
            <a:off x="1891285" y="2697479"/>
            <a:ext cx="853439" cy="715963"/>
          </a:xfrm>
          <a:prstGeom prst="parallelogram">
            <a:avLst>
              <a:gd fmla="val 16293" name="adj"/>
            </a:avLst>
          </a:prstGeom>
          <a:solidFill>
            <a:schemeClr val="accent2"/>
          </a:solidFill>
          <a:ln>
            <a:noFill/>
          </a:ln>
        </p:spPr>
      </p:sp>
      <p:sp>
        <p:nvSpPr>
          <p:cNvPr id="2033" name="Google Shape;2033;p25"/>
          <p:cNvSpPr txBox="1"/>
          <p:nvPr>
            <p:ph idx="5" type="body"/>
          </p:nvPr>
        </p:nvSpPr>
        <p:spPr>
          <a:xfrm>
            <a:off x="1670305" y="348265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4" name="Google Shape;2034;p25"/>
          <p:cNvSpPr txBox="1"/>
          <p:nvPr>
            <p:ph idx="6" type="body"/>
          </p:nvPr>
        </p:nvSpPr>
        <p:spPr>
          <a:xfrm>
            <a:off x="1670305" y="377983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5" name="Google Shape;2035;p25"/>
          <p:cNvSpPr/>
          <p:nvPr>
            <p:ph idx="7" type="pic"/>
          </p:nvPr>
        </p:nvSpPr>
        <p:spPr>
          <a:xfrm>
            <a:off x="3409189" y="2697479"/>
            <a:ext cx="853439" cy="715963"/>
          </a:xfrm>
          <a:prstGeom prst="parallelogram">
            <a:avLst>
              <a:gd fmla="val 16293" name="adj"/>
            </a:avLst>
          </a:prstGeom>
          <a:solidFill>
            <a:schemeClr val="accent2"/>
          </a:solidFill>
          <a:ln>
            <a:noFill/>
          </a:ln>
        </p:spPr>
      </p:sp>
      <p:sp>
        <p:nvSpPr>
          <p:cNvPr id="2036" name="Google Shape;2036;p25"/>
          <p:cNvSpPr txBox="1"/>
          <p:nvPr>
            <p:ph idx="8" type="body"/>
          </p:nvPr>
        </p:nvSpPr>
        <p:spPr>
          <a:xfrm>
            <a:off x="3188209" y="348265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7" name="Google Shape;2037;p25"/>
          <p:cNvSpPr txBox="1"/>
          <p:nvPr>
            <p:ph idx="9" type="body"/>
          </p:nvPr>
        </p:nvSpPr>
        <p:spPr>
          <a:xfrm>
            <a:off x="3188209" y="377983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8" name="Google Shape;2038;p25"/>
          <p:cNvSpPr/>
          <p:nvPr>
            <p:ph idx="13" type="pic"/>
          </p:nvPr>
        </p:nvSpPr>
        <p:spPr>
          <a:xfrm>
            <a:off x="4927093" y="2697479"/>
            <a:ext cx="853439" cy="715963"/>
          </a:xfrm>
          <a:prstGeom prst="parallelogram">
            <a:avLst>
              <a:gd fmla="val 16293" name="adj"/>
            </a:avLst>
          </a:prstGeom>
          <a:solidFill>
            <a:schemeClr val="accent2"/>
          </a:solidFill>
          <a:ln>
            <a:noFill/>
          </a:ln>
        </p:spPr>
      </p:sp>
      <p:sp>
        <p:nvSpPr>
          <p:cNvPr id="2039" name="Google Shape;2039;p25"/>
          <p:cNvSpPr txBox="1"/>
          <p:nvPr>
            <p:ph idx="14" type="body"/>
          </p:nvPr>
        </p:nvSpPr>
        <p:spPr>
          <a:xfrm>
            <a:off x="4706113" y="348265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0" name="Google Shape;2040;p25"/>
          <p:cNvSpPr txBox="1"/>
          <p:nvPr>
            <p:ph idx="15" type="body"/>
          </p:nvPr>
        </p:nvSpPr>
        <p:spPr>
          <a:xfrm>
            <a:off x="4706113" y="377983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1" name="Google Shape;2041;p25"/>
          <p:cNvSpPr/>
          <p:nvPr>
            <p:ph idx="16" type="pic"/>
          </p:nvPr>
        </p:nvSpPr>
        <p:spPr>
          <a:xfrm>
            <a:off x="6444997" y="2697479"/>
            <a:ext cx="853439" cy="715963"/>
          </a:xfrm>
          <a:prstGeom prst="parallelogram">
            <a:avLst>
              <a:gd fmla="val 16293" name="adj"/>
            </a:avLst>
          </a:prstGeom>
          <a:solidFill>
            <a:schemeClr val="accent2"/>
          </a:solidFill>
          <a:ln>
            <a:noFill/>
          </a:ln>
        </p:spPr>
      </p:sp>
      <p:sp>
        <p:nvSpPr>
          <p:cNvPr id="2042" name="Google Shape;2042;p25"/>
          <p:cNvSpPr txBox="1"/>
          <p:nvPr>
            <p:ph idx="17" type="body"/>
          </p:nvPr>
        </p:nvSpPr>
        <p:spPr>
          <a:xfrm>
            <a:off x="6224017" y="348265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3" name="Google Shape;2043;p25"/>
          <p:cNvSpPr txBox="1"/>
          <p:nvPr>
            <p:ph idx="18" type="body"/>
          </p:nvPr>
        </p:nvSpPr>
        <p:spPr>
          <a:xfrm>
            <a:off x="6224017" y="377983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4" name="Google Shape;2044;p25"/>
          <p:cNvSpPr/>
          <p:nvPr>
            <p:ph idx="19" type="pic"/>
          </p:nvPr>
        </p:nvSpPr>
        <p:spPr>
          <a:xfrm>
            <a:off x="7962901" y="2697479"/>
            <a:ext cx="853439" cy="715963"/>
          </a:xfrm>
          <a:prstGeom prst="parallelogram">
            <a:avLst>
              <a:gd fmla="val 16293" name="adj"/>
            </a:avLst>
          </a:prstGeom>
          <a:solidFill>
            <a:schemeClr val="accent2"/>
          </a:solidFill>
          <a:ln>
            <a:noFill/>
          </a:ln>
        </p:spPr>
      </p:sp>
      <p:sp>
        <p:nvSpPr>
          <p:cNvPr id="2045" name="Google Shape;2045;p25"/>
          <p:cNvSpPr txBox="1"/>
          <p:nvPr>
            <p:ph idx="20" type="body"/>
          </p:nvPr>
        </p:nvSpPr>
        <p:spPr>
          <a:xfrm>
            <a:off x="7741921" y="348265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6" name="Google Shape;2046;p25"/>
          <p:cNvSpPr txBox="1"/>
          <p:nvPr>
            <p:ph idx="21" type="body"/>
          </p:nvPr>
        </p:nvSpPr>
        <p:spPr>
          <a:xfrm>
            <a:off x="7741921" y="377983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7" name="Google Shape;2047;p25"/>
          <p:cNvSpPr/>
          <p:nvPr>
            <p:ph idx="22" type="pic"/>
          </p:nvPr>
        </p:nvSpPr>
        <p:spPr>
          <a:xfrm>
            <a:off x="4247389" y="739139"/>
            <a:ext cx="853439" cy="715963"/>
          </a:xfrm>
          <a:prstGeom prst="parallelogram">
            <a:avLst>
              <a:gd fmla="val 16293" name="adj"/>
            </a:avLst>
          </a:prstGeom>
          <a:solidFill>
            <a:schemeClr val="accent2"/>
          </a:solidFill>
          <a:ln>
            <a:noFill/>
          </a:ln>
        </p:spPr>
      </p:sp>
      <p:sp>
        <p:nvSpPr>
          <p:cNvPr id="2048" name="Google Shape;2048;p25"/>
          <p:cNvSpPr txBox="1"/>
          <p:nvPr>
            <p:ph idx="23" type="body"/>
          </p:nvPr>
        </p:nvSpPr>
        <p:spPr>
          <a:xfrm>
            <a:off x="4026409" y="152431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b="1"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9" name="Google Shape;2049;p25"/>
          <p:cNvSpPr txBox="1"/>
          <p:nvPr>
            <p:ph idx="24" type="body"/>
          </p:nvPr>
        </p:nvSpPr>
        <p:spPr>
          <a:xfrm>
            <a:off x="4026409" y="182149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050" name="Google Shape;2050;p25"/>
          <p:cNvCxnSpPr>
            <a:stCxn id="2049" idx="2"/>
            <a:endCxn id="2029" idx="0"/>
          </p:cNvCxnSpPr>
          <p:nvPr/>
        </p:nvCxnSpPr>
        <p:spPr>
          <a:xfrm rot="5400000">
            <a:off x="2401849" y="448081"/>
            <a:ext cx="647700" cy="3851100"/>
          </a:xfrm>
          <a:prstGeom prst="bentConnector3">
            <a:avLst>
              <a:gd fmla="val 50000" name="adj1"/>
            </a:avLst>
          </a:prstGeom>
          <a:noFill/>
          <a:ln cap="flat" cmpd="sng" w="9525">
            <a:solidFill>
              <a:schemeClr val="accent1"/>
            </a:solidFill>
            <a:prstDash val="solid"/>
            <a:miter lim="800000"/>
            <a:headEnd len="sm" w="sm" type="none"/>
            <a:tailEnd len="sm" w="sm" type="none"/>
          </a:ln>
        </p:spPr>
      </p:cxnSp>
      <p:cxnSp>
        <p:nvCxnSpPr>
          <p:cNvPr id="2051" name="Google Shape;2051;p25"/>
          <p:cNvCxnSpPr>
            <a:stCxn id="2049" idx="2"/>
            <a:endCxn id="2044" idx="1"/>
          </p:cNvCxnSpPr>
          <p:nvPr/>
        </p:nvCxnSpPr>
        <p:spPr>
          <a:xfrm flipH="1" rot="-5400000">
            <a:off x="6225799" y="475231"/>
            <a:ext cx="647700" cy="3796800"/>
          </a:xfrm>
          <a:prstGeom prst="bentConnector3">
            <a:avLst>
              <a:gd fmla="val 50000" name="adj1"/>
            </a:avLst>
          </a:prstGeom>
          <a:noFill/>
          <a:ln cap="flat" cmpd="sng" w="9525">
            <a:solidFill>
              <a:schemeClr val="accent1"/>
            </a:solidFill>
            <a:prstDash val="solid"/>
            <a:miter lim="800000"/>
            <a:headEnd len="sm" w="sm" type="none"/>
            <a:tailEnd len="sm" w="sm" type="none"/>
          </a:ln>
        </p:spPr>
      </p:cxnSp>
      <p:cxnSp>
        <p:nvCxnSpPr>
          <p:cNvPr id="2052" name="Google Shape;2052;p25"/>
          <p:cNvCxnSpPr>
            <a:stCxn id="2049" idx="2"/>
            <a:endCxn id="2032" idx="1"/>
          </p:cNvCxnSpPr>
          <p:nvPr/>
        </p:nvCxnSpPr>
        <p:spPr>
          <a:xfrm rot="5400000">
            <a:off x="3189949" y="1236181"/>
            <a:ext cx="647700" cy="2274900"/>
          </a:xfrm>
          <a:prstGeom prst="bentConnector3">
            <a:avLst>
              <a:gd fmla="val 50000" name="adj1"/>
            </a:avLst>
          </a:prstGeom>
          <a:noFill/>
          <a:ln cap="flat" cmpd="sng" w="9525">
            <a:solidFill>
              <a:schemeClr val="accent1"/>
            </a:solidFill>
            <a:prstDash val="solid"/>
            <a:miter lim="800000"/>
            <a:headEnd len="sm" w="sm" type="none"/>
            <a:tailEnd len="sm" w="sm" type="none"/>
          </a:ln>
        </p:spPr>
      </p:cxnSp>
      <p:cxnSp>
        <p:nvCxnSpPr>
          <p:cNvPr id="2053" name="Google Shape;2053;p25"/>
          <p:cNvCxnSpPr>
            <a:stCxn id="2049" idx="2"/>
            <a:endCxn id="2041" idx="1"/>
          </p:cNvCxnSpPr>
          <p:nvPr/>
        </p:nvCxnSpPr>
        <p:spPr>
          <a:xfrm flipH="1" rot="-5400000">
            <a:off x="5466799" y="1234231"/>
            <a:ext cx="647700" cy="2278800"/>
          </a:xfrm>
          <a:prstGeom prst="bentConnector3">
            <a:avLst>
              <a:gd fmla="val 50000" name="adj1"/>
            </a:avLst>
          </a:prstGeom>
          <a:noFill/>
          <a:ln cap="flat" cmpd="sng" w="9525">
            <a:solidFill>
              <a:schemeClr val="accent1"/>
            </a:solidFill>
            <a:prstDash val="solid"/>
            <a:miter lim="800000"/>
            <a:headEnd len="sm" w="sm" type="none"/>
            <a:tailEnd len="sm" w="sm" type="none"/>
          </a:ln>
        </p:spPr>
      </p:cxnSp>
      <p:cxnSp>
        <p:nvCxnSpPr>
          <p:cNvPr id="2054" name="Google Shape;2054;p25"/>
          <p:cNvCxnSpPr>
            <a:stCxn id="2049" idx="2"/>
            <a:endCxn id="2035" idx="1"/>
          </p:cNvCxnSpPr>
          <p:nvPr/>
        </p:nvCxnSpPr>
        <p:spPr>
          <a:xfrm rot="5400000">
            <a:off x="3948949" y="1995181"/>
            <a:ext cx="647700" cy="756900"/>
          </a:xfrm>
          <a:prstGeom prst="bentConnector3">
            <a:avLst>
              <a:gd fmla="val 50000" name="adj1"/>
            </a:avLst>
          </a:prstGeom>
          <a:noFill/>
          <a:ln cap="flat" cmpd="sng" w="9525">
            <a:solidFill>
              <a:schemeClr val="accent1"/>
            </a:solidFill>
            <a:prstDash val="solid"/>
            <a:miter lim="800000"/>
            <a:headEnd len="sm" w="sm" type="none"/>
            <a:tailEnd len="sm" w="sm" type="none"/>
          </a:ln>
        </p:spPr>
      </p:cxnSp>
      <p:cxnSp>
        <p:nvCxnSpPr>
          <p:cNvPr id="2055" name="Google Shape;2055;p25"/>
          <p:cNvCxnSpPr>
            <a:stCxn id="2049" idx="2"/>
            <a:endCxn id="2038" idx="1"/>
          </p:cNvCxnSpPr>
          <p:nvPr/>
        </p:nvCxnSpPr>
        <p:spPr>
          <a:xfrm flipH="1" rot="-5400000">
            <a:off x="4707799" y="1993231"/>
            <a:ext cx="647700" cy="760800"/>
          </a:xfrm>
          <a:prstGeom prst="bentConnector3">
            <a:avLst>
              <a:gd fmla="val 50000" name="adj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mp;T Technology Team">
  <p:cSld name="L&amp;T Technology Team">
    <p:spTree>
      <p:nvGrpSpPr>
        <p:cNvPr id="2056" name="Shape 2056"/>
        <p:cNvGrpSpPr/>
        <p:nvPr/>
      </p:nvGrpSpPr>
      <p:grpSpPr>
        <a:xfrm>
          <a:off x="0" y="0"/>
          <a:ext cx="0" cy="0"/>
          <a:chOff x="0" y="0"/>
          <a:chExt cx="0" cy="0"/>
        </a:xfrm>
      </p:grpSpPr>
      <p:grpSp>
        <p:nvGrpSpPr>
          <p:cNvPr id="2057" name="Google Shape;2057;p26"/>
          <p:cNvGrpSpPr/>
          <p:nvPr/>
        </p:nvGrpSpPr>
        <p:grpSpPr>
          <a:xfrm>
            <a:off x="0" y="596900"/>
            <a:ext cx="9137515" cy="4375150"/>
            <a:chOff x="0" y="596900"/>
            <a:chExt cx="9137515" cy="4375150"/>
          </a:xfrm>
        </p:grpSpPr>
        <p:cxnSp>
          <p:nvCxnSpPr>
            <p:cNvPr id="2058" name="Google Shape;2058;p26"/>
            <p:cNvCxnSpPr/>
            <p:nvPr/>
          </p:nvCxnSpPr>
          <p:spPr>
            <a:xfrm>
              <a:off x="4568757" y="-397185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59" name="Google Shape;2059;p26"/>
            <p:cNvCxnSpPr/>
            <p:nvPr/>
          </p:nvCxnSpPr>
          <p:spPr>
            <a:xfrm>
              <a:off x="4568757" y="-382122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0" name="Google Shape;2060;p26"/>
            <p:cNvCxnSpPr/>
            <p:nvPr/>
          </p:nvCxnSpPr>
          <p:spPr>
            <a:xfrm>
              <a:off x="4568757" y="-367059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1" name="Google Shape;2061;p26"/>
            <p:cNvCxnSpPr/>
            <p:nvPr/>
          </p:nvCxnSpPr>
          <p:spPr>
            <a:xfrm>
              <a:off x="4568757" y="-351995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2" name="Google Shape;2062;p26"/>
            <p:cNvCxnSpPr/>
            <p:nvPr/>
          </p:nvCxnSpPr>
          <p:spPr>
            <a:xfrm>
              <a:off x="4568757" y="-336932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3" name="Google Shape;2063;p26"/>
            <p:cNvCxnSpPr/>
            <p:nvPr/>
          </p:nvCxnSpPr>
          <p:spPr>
            <a:xfrm>
              <a:off x="4568757" y="-321869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4" name="Google Shape;2064;p26"/>
            <p:cNvCxnSpPr/>
            <p:nvPr/>
          </p:nvCxnSpPr>
          <p:spPr>
            <a:xfrm>
              <a:off x="4568757" y="-306805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5" name="Google Shape;2065;p26"/>
            <p:cNvCxnSpPr/>
            <p:nvPr/>
          </p:nvCxnSpPr>
          <p:spPr>
            <a:xfrm>
              <a:off x="4568757" y="-291742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6" name="Google Shape;2066;p26"/>
            <p:cNvCxnSpPr/>
            <p:nvPr/>
          </p:nvCxnSpPr>
          <p:spPr>
            <a:xfrm>
              <a:off x="4568757" y="-276679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7" name="Google Shape;2067;p26"/>
            <p:cNvCxnSpPr/>
            <p:nvPr/>
          </p:nvCxnSpPr>
          <p:spPr>
            <a:xfrm>
              <a:off x="4568757" y="-261616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8" name="Google Shape;2068;p26"/>
            <p:cNvCxnSpPr/>
            <p:nvPr/>
          </p:nvCxnSpPr>
          <p:spPr>
            <a:xfrm>
              <a:off x="4568757" y="-246552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69" name="Google Shape;2069;p26"/>
            <p:cNvCxnSpPr/>
            <p:nvPr/>
          </p:nvCxnSpPr>
          <p:spPr>
            <a:xfrm>
              <a:off x="4568757" y="-231489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0" name="Google Shape;2070;p26"/>
            <p:cNvCxnSpPr/>
            <p:nvPr/>
          </p:nvCxnSpPr>
          <p:spPr>
            <a:xfrm>
              <a:off x="4568757" y="-216426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1" name="Google Shape;2071;p26"/>
            <p:cNvCxnSpPr/>
            <p:nvPr/>
          </p:nvCxnSpPr>
          <p:spPr>
            <a:xfrm>
              <a:off x="4568757" y="-201362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2" name="Google Shape;2072;p26"/>
            <p:cNvCxnSpPr/>
            <p:nvPr/>
          </p:nvCxnSpPr>
          <p:spPr>
            <a:xfrm>
              <a:off x="4568757" y="-186299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3" name="Google Shape;2073;p26"/>
            <p:cNvCxnSpPr/>
            <p:nvPr/>
          </p:nvCxnSpPr>
          <p:spPr>
            <a:xfrm>
              <a:off x="4568757" y="-171236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4" name="Google Shape;2074;p26"/>
            <p:cNvCxnSpPr/>
            <p:nvPr/>
          </p:nvCxnSpPr>
          <p:spPr>
            <a:xfrm>
              <a:off x="4568757" y="-156172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5" name="Google Shape;2075;p26"/>
            <p:cNvCxnSpPr/>
            <p:nvPr/>
          </p:nvCxnSpPr>
          <p:spPr>
            <a:xfrm>
              <a:off x="4568757" y="-1411096"/>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6" name="Google Shape;2076;p26"/>
            <p:cNvCxnSpPr/>
            <p:nvPr/>
          </p:nvCxnSpPr>
          <p:spPr>
            <a:xfrm>
              <a:off x="4568757" y="-126046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7" name="Google Shape;2077;p26"/>
            <p:cNvCxnSpPr/>
            <p:nvPr/>
          </p:nvCxnSpPr>
          <p:spPr>
            <a:xfrm>
              <a:off x="4568757" y="-1109830"/>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8" name="Google Shape;2078;p26"/>
            <p:cNvCxnSpPr/>
            <p:nvPr/>
          </p:nvCxnSpPr>
          <p:spPr>
            <a:xfrm>
              <a:off x="4568757" y="-95919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79" name="Google Shape;2079;p26"/>
            <p:cNvCxnSpPr/>
            <p:nvPr/>
          </p:nvCxnSpPr>
          <p:spPr>
            <a:xfrm>
              <a:off x="4568757" y="-80856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0" name="Google Shape;2080;p26"/>
            <p:cNvCxnSpPr/>
            <p:nvPr/>
          </p:nvCxnSpPr>
          <p:spPr>
            <a:xfrm>
              <a:off x="4568757" y="-657931"/>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1" name="Google Shape;2081;p26"/>
            <p:cNvCxnSpPr/>
            <p:nvPr/>
          </p:nvCxnSpPr>
          <p:spPr>
            <a:xfrm>
              <a:off x="4568757" y="-507298"/>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2" name="Google Shape;2082;p26"/>
            <p:cNvCxnSpPr/>
            <p:nvPr/>
          </p:nvCxnSpPr>
          <p:spPr>
            <a:xfrm>
              <a:off x="4568757" y="-356665"/>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3" name="Google Shape;2083;p26"/>
            <p:cNvCxnSpPr/>
            <p:nvPr/>
          </p:nvCxnSpPr>
          <p:spPr>
            <a:xfrm>
              <a:off x="4568757" y="-206032"/>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4" name="Google Shape;2084;p26"/>
            <p:cNvCxnSpPr/>
            <p:nvPr/>
          </p:nvCxnSpPr>
          <p:spPr>
            <a:xfrm>
              <a:off x="4568757" y="-55399"/>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5" name="Google Shape;2085;p26"/>
            <p:cNvCxnSpPr/>
            <p:nvPr/>
          </p:nvCxnSpPr>
          <p:spPr>
            <a:xfrm>
              <a:off x="4568757" y="95234"/>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6" name="Google Shape;2086;p26"/>
            <p:cNvCxnSpPr/>
            <p:nvPr/>
          </p:nvCxnSpPr>
          <p:spPr>
            <a:xfrm>
              <a:off x="4568757" y="245867"/>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7" name="Google Shape;2087;p26"/>
            <p:cNvCxnSpPr/>
            <p:nvPr/>
          </p:nvCxnSpPr>
          <p:spPr>
            <a:xfrm>
              <a:off x="4568757" y="396913"/>
              <a:ext cx="0" cy="9137515"/>
            </a:xfrm>
            <a:prstGeom prst="straightConnector1">
              <a:avLst/>
            </a:prstGeom>
            <a:noFill/>
            <a:ln cap="flat" cmpd="sng" w="9525">
              <a:solidFill>
                <a:srgbClr val="F2F2F2"/>
              </a:solidFill>
              <a:prstDash val="solid"/>
              <a:miter lim="800000"/>
              <a:headEnd len="sm" w="sm" type="none"/>
              <a:tailEnd len="sm" w="sm" type="none"/>
            </a:ln>
          </p:spPr>
        </p:cxnSp>
        <p:cxnSp>
          <p:nvCxnSpPr>
            <p:cNvPr id="2088" name="Google Shape;2088;p26"/>
            <p:cNvCxnSpPr/>
            <p:nvPr/>
          </p:nvCxnSpPr>
          <p:spPr>
            <a:xfrm>
              <a:off x="14257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89" name="Google Shape;2089;p26"/>
            <p:cNvCxnSpPr/>
            <p:nvPr/>
          </p:nvCxnSpPr>
          <p:spPr>
            <a:xfrm>
              <a:off x="29530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0" name="Google Shape;2090;p26"/>
            <p:cNvCxnSpPr/>
            <p:nvPr/>
          </p:nvCxnSpPr>
          <p:spPr>
            <a:xfrm>
              <a:off x="44802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1" name="Google Shape;2091;p26"/>
            <p:cNvCxnSpPr/>
            <p:nvPr/>
          </p:nvCxnSpPr>
          <p:spPr>
            <a:xfrm>
              <a:off x="60075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2" name="Google Shape;2092;p26"/>
            <p:cNvCxnSpPr/>
            <p:nvPr/>
          </p:nvCxnSpPr>
          <p:spPr>
            <a:xfrm>
              <a:off x="7534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3" name="Google Shape;2093;p26"/>
            <p:cNvCxnSpPr/>
            <p:nvPr/>
          </p:nvCxnSpPr>
          <p:spPr>
            <a:xfrm>
              <a:off x="90621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4" name="Google Shape;2094;p26"/>
            <p:cNvCxnSpPr/>
            <p:nvPr/>
          </p:nvCxnSpPr>
          <p:spPr>
            <a:xfrm>
              <a:off x="105894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5" name="Google Shape;2095;p26"/>
            <p:cNvCxnSpPr/>
            <p:nvPr/>
          </p:nvCxnSpPr>
          <p:spPr>
            <a:xfrm>
              <a:off x="12116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6" name="Google Shape;2096;p26"/>
            <p:cNvCxnSpPr/>
            <p:nvPr/>
          </p:nvCxnSpPr>
          <p:spPr>
            <a:xfrm>
              <a:off x="136440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7" name="Google Shape;2097;p26"/>
            <p:cNvCxnSpPr/>
            <p:nvPr/>
          </p:nvCxnSpPr>
          <p:spPr>
            <a:xfrm>
              <a:off x="15171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8" name="Google Shape;2098;p26"/>
            <p:cNvCxnSpPr/>
            <p:nvPr/>
          </p:nvCxnSpPr>
          <p:spPr>
            <a:xfrm>
              <a:off x="166986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099" name="Google Shape;2099;p26"/>
            <p:cNvCxnSpPr/>
            <p:nvPr/>
          </p:nvCxnSpPr>
          <p:spPr>
            <a:xfrm>
              <a:off x="182259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0" name="Google Shape;2100;p26"/>
            <p:cNvCxnSpPr/>
            <p:nvPr/>
          </p:nvCxnSpPr>
          <p:spPr>
            <a:xfrm>
              <a:off x="19753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1" name="Google Shape;2101;p26"/>
            <p:cNvCxnSpPr/>
            <p:nvPr/>
          </p:nvCxnSpPr>
          <p:spPr>
            <a:xfrm>
              <a:off x="212805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2" name="Google Shape;2102;p26"/>
            <p:cNvCxnSpPr/>
            <p:nvPr/>
          </p:nvCxnSpPr>
          <p:spPr>
            <a:xfrm>
              <a:off x="22807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3" name="Google Shape;2103;p26"/>
            <p:cNvCxnSpPr/>
            <p:nvPr/>
          </p:nvCxnSpPr>
          <p:spPr>
            <a:xfrm>
              <a:off x="243351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4" name="Google Shape;2104;p26"/>
            <p:cNvCxnSpPr/>
            <p:nvPr/>
          </p:nvCxnSpPr>
          <p:spPr>
            <a:xfrm>
              <a:off x="258624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5" name="Google Shape;2105;p26"/>
            <p:cNvCxnSpPr/>
            <p:nvPr/>
          </p:nvCxnSpPr>
          <p:spPr>
            <a:xfrm>
              <a:off x="27389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6" name="Google Shape;2106;p26"/>
            <p:cNvCxnSpPr/>
            <p:nvPr/>
          </p:nvCxnSpPr>
          <p:spPr>
            <a:xfrm>
              <a:off x="289170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7" name="Google Shape;2107;p26"/>
            <p:cNvCxnSpPr/>
            <p:nvPr/>
          </p:nvCxnSpPr>
          <p:spPr>
            <a:xfrm>
              <a:off x="30444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8" name="Google Shape;2108;p26"/>
            <p:cNvCxnSpPr/>
            <p:nvPr/>
          </p:nvCxnSpPr>
          <p:spPr>
            <a:xfrm>
              <a:off x="319716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09" name="Google Shape;2109;p26"/>
            <p:cNvCxnSpPr/>
            <p:nvPr/>
          </p:nvCxnSpPr>
          <p:spPr>
            <a:xfrm>
              <a:off x="334989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0" name="Google Shape;2110;p26"/>
            <p:cNvCxnSpPr/>
            <p:nvPr/>
          </p:nvCxnSpPr>
          <p:spPr>
            <a:xfrm>
              <a:off x="35026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1" name="Google Shape;2111;p26"/>
            <p:cNvCxnSpPr/>
            <p:nvPr/>
          </p:nvCxnSpPr>
          <p:spPr>
            <a:xfrm>
              <a:off x="365535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2" name="Google Shape;2112;p26"/>
            <p:cNvCxnSpPr/>
            <p:nvPr/>
          </p:nvCxnSpPr>
          <p:spPr>
            <a:xfrm>
              <a:off x="38080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3" name="Google Shape;2113;p26"/>
            <p:cNvCxnSpPr/>
            <p:nvPr/>
          </p:nvCxnSpPr>
          <p:spPr>
            <a:xfrm>
              <a:off x="396081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4" name="Google Shape;2114;p26"/>
            <p:cNvCxnSpPr/>
            <p:nvPr/>
          </p:nvCxnSpPr>
          <p:spPr>
            <a:xfrm>
              <a:off x="411354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5" name="Google Shape;2115;p26"/>
            <p:cNvCxnSpPr/>
            <p:nvPr/>
          </p:nvCxnSpPr>
          <p:spPr>
            <a:xfrm>
              <a:off x="42662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6" name="Google Shape;2116;p26"/>
            <p:cNvCxnSpPr/>
            <p:nvPr/>
          </p:nvCxnSpPr>
          <p:spPr>
            <a:xfrm>
              <a:off x="441899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7" name="Google Shape;2117;p26"/>
            <p:cNvCxnSpPr/>
            <p:nvPr/>
          </p:nvCxnSpPr>
          <p:spPr>
            <a:xfrm>
              <a:off x="45717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8" name="Google Shape;2118;p26"/>
            <p:cNvCxnSpPr/>
            <p:nvPr/>
          </p:nvCxnSpPr>
          <p:spPr>
            <a:xfrm>
              <a:off x="472445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19" name="Google Shape;2119;p26"/>
            <p:cNvCxnSpPr/>
            <p:nvPr/>
          </p:nvCxnSpPr>
          <p:spPr>
            <a:xfrm>
              <a:off x="487718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0" name="Google Shape;2120;p26"/>
            <p:cNvCxnSpPr/>
            <p:nvPr/>
          </p:nvCxnSpPr>
          <p:spPr>
            <a:xfrm>
              <a:off x="502991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1" name="Google Shape;2121;p26"/>
            <p:cNvCxnSpPr/>
            <p:nvPr/>
          </p:nvCxnSpPr>
          <p:spPr>
            <a:xfrm>
              <a:off x="518264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2" name="Google Shape;2122;p26"/>
            <p:cNvCxnSpPr/>
            <p:nvPr/>
          </p:nvCxnSpPr>
          <p:spPr>
            <a:xfrm>
              <a:off x="533537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3" name="Google Shape;2123;p26"/>
            <p:cNvCxnSpPr/>
            <p:nvPr/>
          </p:nvCxnSpPr>
          <p:spPr>
            <a:xfrm>
              <a:off x="548810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4" name="Google Shape;2124;p26"/>
            <p:cNvCxnSpPr/>
            <p:nvPr/>
          </p:nvCxnSpPr>
          <p:spPr>
            <a:xfrm>
              <a:off x="5640836"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5" name="Google Shape;2125;p26"/>
            <p:cNvCxnSpPr/>
            <p:nvPr/>
          </p:nvCxnSpPr>
          <p:spPr>
            <a:xfrm>
              <a:off x="579356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6" name="Google Shape;2126;p26"/>
            <p:cNvCxnSpPr/>
            <p:nvPr/>
          </p:nvCxnSpPr>
          <p:spPr>
            <a:xfrm>
              <a:off x="594629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7" name="Google Shape;2127;p26"/>
            <p:cNvCxnSpPr/>
            <p:nvPr/>
          </p:nvCxnSpPr>
          <p:spPr>
            <a:xfrm>
              <a:off x="6099025"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8" name="Google Shape;2128;p26"/>
            <p:cNvCxnSpPr/>
            <p:nvPr/>
          </p:nvCxnSpPr>
          <p:spPr>
            <a:xfrm>
              <a:off x="625175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29" name="Google Shape;2129;p26"/>
            <p:cNvCxnSpPr/>
            <p:nvPr/>
          </p:nvCxnSpPr>
          <p:spPr>
            <a:xfrm>
              <a:off x="6404484"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0" name="Google Shape;2130;p26"/>
            <p:cNvCxnSpPr/>
            <p:nvPr/>
          </p:nvCxnSpPr>
          <p:spPr>
            <a:xfrm>
              <a:off x="655721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1" name="Google Shape;2131;p26"/>
            <p:cNvCxnSpPr/>
            <p:nvPr/>
          </p:nvCxnSpPr>
          <p:spPr>
            <a:xfrm>
              <a:off x="670994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2" name="Google Shape;2132;p26"/>
            <p:cNvCxnSpPr/>
            <p:nvPr/>
          </p:nvCxnSpPr>
          <p:spPr>
            <a:xfrm>
              <a:off x="6862673"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3" name="Google Shape;2133;p26"/>
            <p:cNvCxnSpPr/>
            <p:nvPr/>
          </p:nvCxnSpPr>
          <p:spPr>
            <a:xfrm>
              <a:off x="701540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4" name="Google Shape;2134;p26"/>
            <p:cNvCxnSpPr/>
            <p:nvPr/>
          </p:nvCxnSpPr>
          <p:spPr>
            <a:xfrm>
              <a:off x="7168132"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5" name="Google Shape;2135;p26"/>
            <p:cNvCxnSpPr/>
            <p:nvPr/>
          </p:nvCxnSpPr>
          <p:spPr>
            <a:xfrm>
              <a:off x="732086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6" name="Google Shape;2136;p26"/>
            <p:cNvCxnSpPr/>
            <p:nvPr/>
          </p:nvCxnSpPr>
          <p:spPr>
            <a:xfrm>
              <a:off x="747359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7" name="Google Shape;2137;p26"/>
            <p:cNvCxnSpPr/>
            <p:nvPr/>
          </p:nvCxnSpPr>
          <p:spPr>
            <a:xfrm>
              <a:off x="7626321"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8" name="Google Shape;2138;p26"/>
            <p:cNvCxnSpPr/>
            <p:nvPr/>
          </p:nvCxnSpPr>
          <p:spPr>
            <a:xfrm>
              <a:off x="777905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39" name="Google Shape;2139;p26"/>
            <p:cNvCxnSpPr/>
            <p:nvPr/>
          </p:nvCxnSpPr>
          <p:spPr>
            <a:xfrm>
              <a:off x="7931780"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0" name="Google Shape;2140;p26"/>
            <p:cNvCxnSpPr/>
            <p:nvPr/>
          </p:nvCxnSpPr>
          <p:spPr>
            <a:xfrm>
              <a:off x="808450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1" name="Google Shape;2141;p26"/>
            <p:cNvCxnSpPr/>
            <p:nvPr/>
          </p:nvCxnSpPr>
          <p:spPr>
            <a:xfrm>
              <a:off x="823723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2" name="Google Shape;2142;p26"/>
            <p:cNvCxnSpPr/>
            <p:nvPr/>
          </p:nvCxnSpPr>
          <p:spPr>
            <a:xfrm>
              <a:off x="8389969"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3" name="Google Shape;2143;p26"/>
            <p:cNvCxnSpPr/>
            <p:nvPr/>
          </p:nvCxnSpPr>
          <p:spPr>
            <a:xfrm>
              <a:off x="854269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4" name="Google Shape;2144;p26"/>
            <p:cNvCxnSpPr/>
            <p:nvPr/>
          </p:nvCxnSpPr>
          <p:spPr>
            <a:xfrm>
              <a:off x="8695428"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5" name="Google Shape;2145;p26"/>
            <p:cNvCxnSpPr/>
            <p:nvPr/>
          </p:nvCxnSpPr>
          <p:spPr>
            <a:xfrm>
              <a:off x="8848157" y="603115"/>
              <a:ext cx="0" cy="4368936"/>
            </a:xfrm>
            <a:prstGeom prst="straightConnector1">
              <a:avLst/>
            </a:prstGeom>
            <a:noFill/>
            <a:ln cap="flat" cmpd="sng" w="9525">
              <a:solidFill>
                <a:srgbClr val="F2F2F2"/>
              </a:solidFill>
              <a:prstDash val="solid"/>
              <a:miter lim="800000"/>
              <a:headEnd len="sm" w="sm" type="none"/>
              <a:tailEnd len="sm" w="sm" type="none"/>
            </a:ln>
          </p:spPr>
        </p:cxnSp>
        <p:cxnSp>
          <p:nvCxnSpPr>
            <p:cNvPr id="2146" name="Google Shape;2146;p26"/>
            <p:cNvCxnSpPr/>
            <p:nvPr/>
          </p:nvCxnSpPr>
          <p:spPr>
            <a:xfrm>
              <a:off x="9000883" y="603115"/>
              <a:ext cx="0" cy="4368936"/>
            </a:xfrm>
            <a:prstGeom prst="straightConnector1">
              <a:avLst/>
            </a:prstGeom>
            <a:noFill/>
            <a:ln cap="flat" cmpd="sng" w="9525">
              <a:solidFill>
                <a:srgbClr val="F2F2F2"/>
              </a:solidFill>
              <a:prstDash val="solid"/>
              <a:miter lim="800000"/>
              <a:headEnd len="sm" w="sm" type="none"/>
              <a:tailEnd len="sm" w="sm" type="none"/>
            </a:ln>
          </p:spPr>
        </p:cxnSp>
      </p:grpSp>
      <p:sp>
        <p:nvSpPr>
          <p:cNvPr id="2147" name="Google Shape;2147;p26"/>
          <p:cNvSpPr/>
          <p:nvPr>
            <p:ph idx="2" type="pic"/>
          </p:nvPr>
        </p:nvSpPr>
        <p:spPr>
          <a:xfrm>
            <a:off x="1638301" y="2385060"/>
            <a:ext cx="731519" cy="289242"/>
          </a:xfrm>
          <a:prstGeom prst="parallelogram">
            <a:avLst>
              <a:gd fmla="val 50161" name="adj"/>
            </a:avLst>
          </a:prstGeom>
          <a:solidFill>
            <a:srgbClr val="0077BD"/>
          </a:solidFill>
          <a:ln>
            <a:noFill/>
          </a:ln>
        </p:spPr>
      </p:sp>
      <p:sp>
        <p:nvSpPr>
          <p:cNvPr id="2148" name="Google Shape;2148;p26"/>
          <p:cNvSpPr txBox="1"/>
          <p:nvPr>
            <p:ph type="title"/>
          </p:nvPr>
        </p:nvSpPr>
        <p:spPr>
          <a:xfrm>
            <a:off x="304800" y="1"/>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397"/>
              <a:buFont typeface="Calibri"/>
              <a:buNone/>
              <a:defRPr sz="2397">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149" name="Google Shape;2149;p26"/>
          <p:cNvGrpSpPr/>
          <p:nvPr/>
        </p:nvGrpSpPr>
        <p:grpSpPr>
          <a:xfrm>
            <a:off x="249998" y="475257"/>
            <a:ext cx="8644004" cy="108070"/>
            <a:chOff x="249998" y="488319"/>
            <a:chExt cx="8644004" cy="108070"/>
          </a:xfrm>
        </p:grpSpPr>
        <p:sp>
          <p:nvSpPr>
            <p:cNvPr id="2150" name="Google Shape;2150;p26"/>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Calibri"/>
                <a:ea typeface="Calibri"/>
                <a:cs typeface="Calibri"/>
                <a:sym typeface="Calibri"/>
              </a:endParaRPr>
            </a:p>
          </p:txBody>
        </p:sp>
        <p:sp>
          <p:nvSpPr>
            <p:cNvPr id="2151" name="Google Shape;2151;p26"/>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Calibri"/>
                <a:ea typeface="Calibri"/>
                <a:cs typeface="Calibri"/>
                <a:sym typeface="Calibri"/>
              </a:endParaRPr>
            </a:p>
          </p:txBody>
        </p:sp>
      </p:grpSp>
      <p:sp>
        <p:nvSpPr>
          <p:cNvPr id="2152" name="Google Shape;2152;p26"/>
          <p:cNvSpPr/>
          <p:nvPr>
            <p:ph idx="3" type="pic"/>
          </p:nvPr>
        </p:nvSpPr>
        <p:spPr>
          <a:xfrm>
            <a:off x="1493521" y="1813561"/>
            <a:ext cx="853439" cy="860742"/>
          </a:xfrm>
          <a:prstGeom prst="parallelogram">
            <a:avLst>
              <a:gd fmla="val 16293" name="adj"/>
            </a:avLst>
          </a:prstGeom>
          <a:solidFill>
            <a:schemeClr val="accent2"/>
          </a:solidFill>
          <a:ln>
            <a:noFill/>
          </a:ln>
        </p:spPr>
      </p:sp>
      <p:sp>
        <p:nvSpPr>
          <p:cNvPr id="2153" name="Google Shape;2153;p26"/>
          <p:cNvSpPr txBox="1"/>
          <p:nvPr>
            <p:ph idx="1" type="body"/>
          </p:nvPr>
        </p:nvSpPr>
        <p:spPr>
          <a:xfrm>
            <a:off x="1272541" y="2796859"/>
            <a:ext cx="1249680" cy="228282"/>
          </a:xfrm>
          <a:prstGeom prst="rect">
            <a:avLst/>
          </a:prstGeom>
          <a:solidFill>
            <a:srgbClr val="0077BD"/>
          </a:solid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050"/>
              <a:buFont typeface="Arial"/>
              <a:buNone/>
              <a:defRPr b="1" sz="105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4" name="Google Shape;2154;p26"/>
          <p:cNvSpPr txBox="1"/>
          <p:nvPr>
            <p:ph idx="4" type="body"/>
          </p:nvPr>
        </p:nvSpPr>
        <p:spPr>
          <a:xfrm>
            <a:off x="1272541" y="316261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5" name="Google Shape;2155;p26"/>
          <p:cNvSpPr/>
          <p:nvPr>
            <p:ph idx="5" type="pic"/>
          </p:nvPr>
        </p:nvSpPr>
        <p:spPr>
          <a:xfrm>
            <a:off x="4274821" y="2385060"/>
            <a:ext cx="731519" cy="289242"/>
          </a:xfrm>
          <a:prstGeom prst="parallelogram">
            <a:avLst>
              <a:gd fmla="val 50161" name="adj"/>
            </a:avLst>
          </a:prstGeom>
          <a:solidFill>
            <a:srgbClr val="0077BD"/>
          </a:solidFill>
          <a:ln>
            <a:noFill/>
          </a:ln>
        </p:spPr>
      </p:sp>
      <p:sp>
        <p:nvSpPr>
          <p:cNvPr id="2156" name="Google Shape;2156;p26"/>
          <p:cNvSpPr/>
          <p:nvPr>
            <p:ph idx="6" type="pic"/>
          </p:nvPr>
        </p:nvSpPr>
        <p:spPr>
          <a:xfrm>
            <a:off x="4130041" y="1813561"/>
            <a:ext cx="853439" cy="860742"/>
          </a:xfrm>
          <a:prstGeom prst="parallelogram">
            <a:avLst>
              <a:gd fmla="val 16293" name="adj"/>
            </a:avLst>
          </a:prstGeom>
          <a:solidFill>
            <a:schemeClr val="accent2"/>
          </a:solidFill>
          <a:ln>
            <a:noFill/>
          </a:ln>
        </p:spPr>
      </p:sp>
      <p:sp>
        <p:nvSpPr>
          <p:cNvPr id="2157" name="Google Shape;2157;p26"/>
          <p:cNvSpPr txBox="1"/>
          <p:nvPr>
            <p:ph idx="7" type="body"/>
          </p:nvPr>
        </p:nvSpPr>
        <p:spPr>
          <a:xfrm>
            <a:off x="3909061" y="2796859"/>
            <a:ext cx="1249680" cy="228282"/>
          </a:xfrm>
          <a:prstGeom prst="rect">
            <a:avLst/>
          </a:prstGeom>
          <a:solidFill>
            <a:srgbClr val="0077BD"/>
          </a:solid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050"/>
              <a:buFont typeface="Arial"/>
              <a:buNone/>
              <a:defRPr b="1" sz="105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8" name="Google Shape;2158;p26"/>
          <p:cNvSpPr txBox="1"/>
          <p:nvPr>
            <p:ph idx="8" type="body"/>
          </p:nvPr>
        </p:nvSpPr>
        <p:spPr>
          <a:xfrm>
            <a:off x="3909061" y="316261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9" name="Google Shape;2159;p26"/>
          <p:cNvSpPr/>
          <p:nvPr>
            <p:ph idx="9" type="pic"/>
          </p:nvPr>
        </p:nvSpPr>
        <p:spPr>
          <a:xfrm>
            <a:off x="7056121" y="2385060"/>
            <a:ext cx="731519" cy="289242"/>
          </a:xfrm>
          <a:prstGeom prst="parallelogram">
            <a:avLst>
              <a:gd fmla="val 50161" name="adj"/>
            </a:avLst>
          </a:prstGeom>
          <a:solidFill>
            <a:srgbClr val="0077BD"/>
          </a:solidFill>
          <a:ln>
            <a:noFill/>
          </a:ln>
        </p:spPr>
      </p:sp>
      <p:sp>
        <p:nvSpPr>
          <p:cNvPr id="2160" name="Google Shape;2160;p26"/>
          <p:cNvSpPr/>
          <p:nvPr>
            <p:ph idx="13" type="pic"/>
          </p:nvPr>
        </p:nvSpPr>
        <p:spPr>
          <a:xfrm>
            <a:off x="6911341" y="1813561"/>
            <a:ext cx="853439" cy="860742"/>
          </a:xfrm>
          <a:prstGeom prst="parallelogram">
            <a:avLst>
              <a:gd fmla="val 16293" name="adj"/>
            </a:avLst>
          </a:prstGeom>
          <a:solidFill>
            <a:schemeClr val="accent2"/>
          </a:solidFill>
          <a:ln>
            <a:noFill/>
          </a:ln>
        </p:spPr>
      </p:sp>
      <p:sp>
        <p:nvSpPr>
          <p:cNvPr id="2161" name="Google Shape;2161;p26"/>
          <p:cNvSpPr txBox="1"/>
          <p:nvPr>
            <p:ph idx="14" type="body"/>
          </p:nvPr>
        </p:nvSpPr>
        <p:spPr>
          <a:xfrm>
            <a:off x="6690361" y="2796859"/>
            <a:ext cx="1249680" cy="228282"/>
          </a:xfrm>
          <a:prstGeom prst="rect">
            <a:avLst/>
          </a:prstGeom>
          <a:solidFill>
            <a:srgbClr val="0077BD"/>
          </a:solid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1050"/>
              <a:buFont typeface="Arial"/>
              <a:buNone/>
              <a:defRPr b="1" sz="105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62" name="Google Shape;2162;p26"/>
          <p:cNvSpPr txBox="1"/>
          <p:nvPr>
            <p:ph idx="15" type="body"/>
          </p:nvPr>
        </p:nvSpPr>
        <p:spPr>
          <a:xfrm>
            <a:off x="6690361" y="3162619"/>
            <a:ext cx="1249680" cy="22828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rgbClr val="3F3F3F"/>
              </a:buClr>
              <a:buSzPts val="1000"/>
              <a:buFont typeface="Arial"/>
              <a:buNone/>
              <a:defRPr sz="1000"/>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No Grids">
  <p:cSld name="Content Slide - No Grids">
    <p:spTree>
      <p:nvGrpSpPr>
        <p:cNvPr id="2169" name="Shape 2169"/>
        <p:cNvGrpSpPr/>
        <p:nvPr/>
      </p:nvGrpSpPr>
      <p:grpSpPr>
        <a:xfrm>
          <a:off x="0" y="0"/>
          <a:ext cx="0" cy="0"/>
          <a:chOff x="0" y="0"/>
          <a:chExt cx="0" cy="0"/>
        </a:xfrm>
      </p:grpSpPr>
      <p:sp>
        <p:nvSpPr>
          <p:cNvPr id="2170" name="Google Shape;2170;p28"/>
          <p:cNvSpPr txBox="1"/>
          <p:nvPr>
            <p:ph type="title"/>
          </p:nvPr>
        </p:nvSpPr>
        <p:spPr>
          <a:xfrm>
            <a:off x="304800" y="1"/>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1" name="Google Shape;2171;p28"/>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chemeClr val="dk1"/>
              </a:buClr>
              <a:buSzPts val="1800"/>
              <a:buChar char="•"/>
              <a:defRPr sz="1800"/>
            </a:lvl1pPr>
            <a:lvl2pPr indent="-330200" lvl="1" marL="914400" algn="l">
              <a:lnSpc>
                <a:spcPct val="90000"/>
              </a:lnSpc>
              <a:spcBef>
                <a:spcPts val="375"/>
              </a:spcBef>
              <a:spcAft>
                <a:spcPts val="0"/>
              </a:spcAft>
              <a:buClr>
                <a:schemeClr val="dk1"/>
              </a:buClr>
              <a:buSzPts val="1600"/>
              <a:buChar char="•"/>
              <a:defRPr sz="1600"/>
            </a:lvl2pPr>
            <a:lvl3pPr indent="-317500" lvl="2" marL="1371600" algn="l">
              <a:lnSpc>
                <a:spcPct val="90000"/>
              </a:lnSpc>
              <a:spcBef>
                <a:spcPts val="375"/>
              </a:spcBef>
              <a:spcAft>
                <a:spcPts val="0"/>
              </a:spcAft>
              <a:buClr>
                <a:schemeClr val="dk1"/>
              </a:buClr>
              <a:buSzPts val="1400"/>
              <a:buChar char="•"/>
              <a:defRPr sz="1400"/>
            </a:lvl3pPr>
            <a:lvl4pPr indent="-304800" lvl="3" marL="1828800" algn="l">
              <a:lnSpc>
                <a:spcPct val="90000"/>
              </a:lnSpc>
              <a:spcBef>
                <a:spcPts val="375"/>
              </a:spcBef>
              <a:spcAft>
                <a:spcPts val="0"/>
              </a:spcAft>
              <a:buClr>
                <a:schemeClr val="dk1"/>
              </a:buClr>
              <a:buSzPts val="1200"/>
              <a:buChar char="•"/>
              <a:defRPr sz="1200"/>
            </a:lvl4pPr>
            <a:lvl5pPr indent="-298450" lvl="4" marL="2286000" algn="l">
              <a:lnSpc>
                <a:spcPct val="90000"/>
              </a:lnSpc>
              <a:spcBef>
                <a:spcPts val="375"/>
              </a:spcBef>
              <a:spcAft>
                <a:spcPts val="0"/>
              </a:spcAft>
              <a:buClr>
                <a:schemeClr val="dk1"/>
              </a:buClr>
              <a:buSzPts val="1100"/>
              <a:buChar char="•"/>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2172" name="Google Shape;2172;p28"/>
          <p:cNvGrpSpPr/>
          <p:nvPr/>
        </p:nvGrpSpPr>
        <p:grpSpPr>
          <a:xfrm>
            <a:off x="249999" y="475257"/>
            <a:ext cx="8644004" cy="108070"/>
            <a:chOff x="249998" y="488319"/>
            <a:chExt cx="8644004" cy="108070"/>
          </a:xfrm>
        </p:grpSpPr>
        <p:sp>
          <p:nvSpPr>
            <p:cNvPr id="2173" name="Google Shape;2173;p28"/>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4" name="Google Shape;2174;p28"/>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75" name="Shape 2175"/>
        <p:cNvGrpSpPr/>
        <p:nvPr/>
      </p:nvGrpSpPr>
      <p:grpSpPr>
        <a:xfrm>
          <a:off x="0" y="0"/>
          <a:ext cx="0" cy="0"/>
          <a:chOff x="0" y="0"/>
          <a:chExt cx="0" cy="0"/>
        </a:xfrm>
      </p:grpSpPr>
      <p:sp>
        <p:nvSpPr>
          <p:cNvPr id="2176" name="Google Shape;2176;p2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7" name="Google Shape;2177;p2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178" name="Google Shape;2178;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9" name="Google Shape;2179;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0" name="Google Shape;2180;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81" name="Shape 2181"/>
        <p:cNvGrpSpPr/>
        <p:nvPr/>
      </p:nvGrpSpPr>
      <p:grpSpPr>
        <a:xfrm>
          <a:off x="0" y="0"/>
          <a:ext cx="0" cy="0"/>
          <a:chOff x="0" y="0"/>
          <a:chExt cx="0" cy="0"/>
        </a:xfrm>
      </p:grpSpPr>
      <p:sp>
        <p:nvSpPr>
          <p:cNvPr id="2182" name="Google Shape;2182;p3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3" name="Google Shape;2183;p3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84" name="Google Shape;2184;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5" name="Google Shape;2185;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6" name="Google Shape;2186;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87" name="Shape 2187"/>
        <p:cNvGrpSpPr/>
        <p:nvPr/>
      </p:nvGrpSpPr>
      <p:grpSpPr>
        <a:xfrm>
          <a:off x="0" y="0"/>
          <a:ext cx="0" cy="0"/>
          <a:chOff x="0" y="0"/>
          <a:chExt cx="0" cy="0"/>
        </a:xfrm>
      </p:grpSpPr>
      <p:sp>
        <p:nvSpPr>
          <p:cNvPr id="2188" name="Google Shape;2188;p3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9" name="Google Shape;2189;p3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190" name="Google Shape;2190;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1" name="Google Shape;2191;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2" name="Google Shape;2192;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ith Image Background">
  <p:cSld name="Agenda with Image Background">
    <p:spTree>
      <p:nvGrpSpPr>
        <p:cNvPr id="134" name="Shape 134"/>
        <p:cNvGrpSpPr/>
        <p:nvPr/>
      </p:nvGrpSpPr>
      <p:grpSpPr>
        <a:xfrm>
          <a:off x="0" y="0"/>
          <a:ext cx="0" cy="0"/>
          <a:chOff x="0" y="0"/>
          <a:chExt cx="0" cy="0"/>
        </a:xfrm>
      </p:grpSpPr>
      <p:sp>
        <p:nvSpPr>
          <p:cNvPr id="135" name="Google Shape;135;p4"/>
          <p:cNvSpPr/>
          <p:nvPr>
            <p:ph idx="2" type="pic"/>
          </p:nvPr>
        </p:nvSpPr>
        <p:spPr>
          <a:xfrm>
            <a:off x="0" y="627535"/>
            <a:ext cx="9144000" cy="4308500"/>
          </a:xfrm>
          <a:prstGeom prst="rect">
            <a:avLst/>
          </a:prstGeom>
          <a:solidFill>
            <a:srgbClr val="D8D8D8"/>
          </a:solidFill>
          <a:ln>
            <a:noFill/>
          </a:ln>
        </p:spPr>
      </p:sp>
      <p:sp>
        <p:nvSpPr>
          <p:cNvPr id="136" name="Google Shape;136;p4"/>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7" name="Google Shape;137;p4"/>
          <p:cNvGrpSpPr/>
          <p:nvPr/>
        </p:nvGrpSpPr>
        <p:grpSpPr>
          <a:xfrm>
            <a:off x="249998" y="475257"/>
            <a:ext cx="8644004" cy="108070"/>
            <a:chOff x="249998" y="488319"/>
            <a:chExt cx="8644004" cy="108070"/>
          </a:xfrm>
        </p:grpSpPr>
        <p:sp>
          <p:nvSpPr>
            <p:cNvPr id="138" name="Google Shape;138;p4"/>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39" name="Google Shape;139;p4"/>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140" name="Google Shape;140;p4"/>
          <p:cNvSpPr/>
          <p:nvPr>
            <p:ph idx="1" type="body"/>
          </p:nvPr>
        </p:nvSpPr>
        <p:spPr>
          <a:xfrm>
            <a:off x="683568" y="915566"/>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1" name="Google Shape;141;p4"/>
          <p:cNvSpPr/>
          <p:nvPr>
            <p:ph idx="3" type="body"/>
          </p:nvPr>
        </p:nvSpPr>
        <p:spPr>
          <a:xfrm>
            <a:off x="683568" y="1409335"/>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2" name="Google Shape;142;p4"/>
          <p:cNvSpPr/>
          <p:nvPr>
            <p:ph idx="4" type="body"/>
          </p:nvPr>
        </p:nvSpPr>
        <p:spPr>
          <a:xfrm>
            <a:off x="683568" y="1903104"/>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3" name="Google Shape;143;p4"/>
          <p:cNvSpPr/>
          <p:nvPr>
            <p:ph idx="5" type="body"/>
          </p:nvPr>
        </p:nvSpPr>
        <p:spPr>
          <a:xfrm>
            <a:off x="683568" y="2396873"/>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4" name="Google Shape;144;p4"/>
          <p:cNvSpPr/>
          <p:nvPr>
            <p:ph idx="6" type="body"/>
          </p:nvPr>
        </p:nvSpPr>
        <p:spPr>
          <a:xfrm>
            <a:off x="683568" y="2890642"/>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5" name="Google Shape;145;p4"/>
          <p:cNvSpPr/>
          <p:nvPr>
            <p:ph idx="7" type="body"/>
          </p:nvPr>
        </p:nvSpPr>
        <p:spPr>
          <a:xfrm>
            <a:off x="683568" y="3384411"/>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6" name="Google Shape;146;p4"/>
          <p:cNvSpPr/>
          <p:nvPr>
            <p:ph idx="8" type="body"/>
          </p:nvPr>
        </p:nvSpPr>
        <p:spPr>
          <a:xfrm>
            <a:off x="683568" y="3878180"/>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7" name="Google Shape;147;p4"/>
          <p:cNvSpPr/>
          <p:nvPr>
            <p:ph idx="9" type="body"/>
          </p:nvPr>
        </p:nvSpPr>
        <p:spPr>
          <a:xfrm>
            <a:off x="683568" y="4371950"/>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lvl1pPr indent="-228600" lvl="0" marL="457200" algn="l">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4"/>
          <p:cNvSpPr/>
          <p:nvPr>
            <p:ph idx="13" type="body"/>
          </p:nvPr>
        </p:nvSpPr>
        <p:spPr>
          <a:xfrm>
            <a:off x="279686" y="915566"/>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9" name="Google Shape;149;p4"/>
          <p:cNvSpPr/>
          <p:nvPr>
            <p:ph idx="14" type="body"/>
          </p:nvPr>
        </p:nvSpPr>
        <p:spPr>
          <a:xfrm>
            <a:off x="279686" y="1409335"/>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4"/>
          <p:cNvSpPr/>
          <p:nvPr>
            <p:ph idx="15" type="body"/>
          </p:nvPr>
        </p:nvSpPr>
        <p:spPr>
          <a:xfrm>
            <a:off x="279686" y="1903104"/>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4"/>
          <p:cNvSpPr/>
          <p:nvPr>
            <p:ph idx="16" type="body"/>
          </p:nvPr>
        </p:nvSpPr>
        <p:spPr>
          <a:xfrm>
            <a:off x="279686" y="2396873"/>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2" name="Google Shape;152;p4"/>
          <p:cNvSpPr/>
          <p:nvPr>
            <p:ph idx="17" type="body"/>
          </p:nvPr>
        </p:nvSpPr>
        <p:spPr>
          <a:xfrm>
            <a:off x="279686" y="2890642"/>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3" name="Google Shape;153;p4"/>
          <p:cNvSpPr/>
          <p:nvPr>
            <p:ph idx="18" type="body"/>
          </p:nvPr>
        </p:nvSpPr>
        <p:spPr>
          <a:xfrm>
            <a:off x="279686" y="3384411"/>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4" name="Google Shape;154;p4"/>
          <p:cNvSpPr/>
          <p:nvPr>
            <p:ph idx="19" type="body"/>
          </p:nvPr>
        </p:nvSpPr>
        <p:spPr>
          <a:xfrm>
            <a:off x="279686" y="3878180"/>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5" name="Google Shape;155;p4"/>
          <p:cNvSpPr/>
          <p:nvPr>
            <p:ph idx="20" type="body"/>
          </p:nvPr>
        </p:nvSpPr>
        <p:spPr>
          <a:xfrm>
            <a:off x="279686" y="4371950"/>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lvl1pPr indent="-228600" lvl="0" marL="457200" algn="ctr">
              <a:lnSpc>
                <a:spcPct val="90000"/>
              </a:lnSpc>
              <a:spcBef>
                <a:spcPts val="750"/>
              </a:spcBef>
              <a:spcAft>
                <a:spcPts val="0"/>
              </a:spcAft>
              <a:buClr>
                <a:schemeClr val="lt1"/>
              </a:buClr>
              <a:buSzPts val="1600"/>
              <a:buFont typeface="Calibri"/>
              <a:buNone/>
              <a:defRPr b="0" i="0" sz="1600">
                <a:solidFill>
                  <a:schemeClr val="lt1"/>
                </a:solidFill>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93" name="Shape 2193"/>
        <p:cNvGrpSpPr/>
        <p:nvPr/>
      </p:nvGrpSpPr>
      <p:grpSpPr>
        <a:xfrm>
          <a:off x="0" y="0"/>
          <a:ext cx="0" cy="0"/>
          <a:chOff x="0" y="0"/>
          <a:chExt cx="0" cy="0"/>
        </a:xfrm>
      </p:grpSpPr>
      <p:sp>
        <p:nvSpPr>
          <p:cNvPr id="2194" name="Google Shape;2194;p3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5" name="Google Shape;2195;p3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96" name="Google Shape;2196;p3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97" name="Google Shape;2197;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8" name="Google Shape;2198;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9" name="Google Shape;2199;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00" name="Shape 2200"/>
        <p:cNvGrpSpPr/>
        <p:nvPr/>
      </p:nvGrpSpPr>
      <p:grpSpPr>
        <a:xfrm>
          <a:off x="0" y="0"/>
          <a:ext cx="0" cy="0"/>
          <a:chOff x="0" y="0"/>
          <a:chExt cx="0" cy="0"/>
        </a:xfrm>
      </p:grpSpPr>
      <p:sp>
        <p:nvSpPr>
          <p:cNvPr id="2201" name="Google Shape;2201;p3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2" name="Google Shape;2202;p3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203" name="Google Shape;2203;p3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4" name="Google Shape;2204;p3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205" name="Google Shape;2205;p3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6" name="Google Shape;2206;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7" name="Google Shape;2207;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8" name="Google Shape;2208;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09" name="Shape 2209"/>
        <p:cNvGrpSpPr/>
        <p:nvPr/>
      </p:nvGrpSpPr>
      <p:grpSpPr>
        <a:xfrm>
          <a:off x="0" y="0"/>
          <a:ext cx="0" cy="0"/>
          <a:chOff x="0" y="0"/>
          <a:chExt cx="0" cy="0"/>
        </a:xfrm>
      </p:grpSpPr>
      <p:sp>
        <p:nvSpPr>
          <p:cNvPr id="2210" name="Google Shape;2210;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1" name="Google Shape;2211;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2" name="Google Shape;2212;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3" name="Google Shape;2213;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14" name="Shape 2214"/>
        <p:cNvGrpSpPr/>
        <p:nvPr/>
      </p:nvGrpSpPr>
      <p:grpSpPr>
        <a:xfrm>
          <a:off x="0" y="0"/>
          <a:ext cx="0" cy="0"/>
          <a:chOff x="0" y="0"/>
          <a:chExt cx="0" cy="0"/>
        </a:xfrm>
      </p:grpSpPr>
      <p:sp>
        <p:nvSpPr>
          <p:cNvPr id="2215" name="Google Shape;2215;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6" name="Google Shape;2216;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7" name="Google Shape;2217;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18" name="Shape 2218"/>
        <p:cNvGrpSpPr/>
        <p:nvPr/>
      </p:nvGrpSpPr>
      <p:grpSpPr>
        <a:xfrm>
          <a:off x="0" y="0"/>
          <a:ext cx="0" cy="0"/>
          <a:chOff x="0" y="0"/>
          <a:chExt cx="0" cy="0"/>
        </a:xfrm>
      </p:grpSpPr>
      <p:sp>
        <p:nvSpPr>
          <p:cNvPr id="2219" name="Google Shape;2219;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0" name="Google Shape;2220;p3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221" name="Google Shape;2221;p3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22" name="Google Shape;2222;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3" name="Google Shape;2223;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4" name="Google Shape;2224;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25" name="Shape 2225"/>
        <p:cNvGrpSpPr/>
        <p:nvPr/>
      </p:nvGrpSpPr>
      <p:grpSpPr>
        <a:xfrm>
          <a:off x="0" y="0"/>
          <a:ext cx="0" cy="0"/>
          <a:chOff x="0" y="0"/>
          <a:chExt cx="0" cy="0"/>
        </a:xfrm>
      </p:grpSpPr>
      <p:sp>
        <p:nvSpPr>
          <p:cNvPr id="2226" name="Google Shape;2226;p3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7" name="Google Shape;2227;p37"/>
          <p:cNvSpPr/>
          <p:nvPr>
            <p:ph idx="2" type="pic"/>
          </p:nvPr>
        </p:nvSpPr>
        <p:spPr>
          <a:xfrm>
            <a:off x="3887391" y="740569"/>
            <a:ext cx="4629150" cy="3655219"/>
          </a:xfrm>
          <a:prstGeom prst="rect">
            <a:avLst/>
          </a:prstGeom>
          <a:noFill/>
          <a:ln>
            <a:noFill/>
          </a:ln>
        </p:spPr>
      </p:sp>
      <p:sp>
        <p:nvSpPr>
          <p:cNvPr id="2228" name="Google Shape;2228;p3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229" name="Google Shape;2229;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0" name="Google Shape;2230;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1" name="Google Shape;2231;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2" name="Shape 2232"/>
        <p:cNvGrpSpPr/>
        <p:nvPr/>
      </p:nvGrpSpPr>
      <p:grpSpPr>
        <a:xfrm>
          <a:off x="0" y="0"/>
          <a:ext cx="0" cy="0"/>
          <a:chOff x="0" y="0"/>
          <a:chExt cx="0" cy="0"/>
        </a:xfrm>
      </p:grpSpPr>
      <p:sp>
        <p:nvSpPr>
          <p:cNvPr id="2233" name="Google Shape;2233;p3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4" name="Google Shape;2234;p3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35" name="Google Shape;2235;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6" name="Google Shape;2236;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7" name="Google Shape;2237;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38" name="Shape 2238"/>
        <p:cNvGrpSpPr/>
        <p:nvPr/>
      </p:nvGrpSpPr>
      <p:grpSpPr>
        <a:xfrm>
          <a:off x="0" y="0"/>
          <a:ext cx="0" cy="0"/>
          <a:chOff x="0" y="0"/>
          <a:chExt cx="0" cy="0"/>
        </a:xfrm>
      </p:grpSpPr>
      <p:sp>
        <p:nvSpPr>
          <p:cNvPr id="2239" name="Google Shape;2239;p3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0" name="Google Shape;2240;p3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41" name="Google Shape;2241;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2" name="Google Shape;2242;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3" name="Google Shape;2243;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2244" name="Shape 2244"/>
        <p:cNvGrpSpPr/>
        <p:nvPr/>
      </p:nvGrpSpPr>
      <p:grpSpPr>
        <a:xfrm>
          <a:off x="0" y="0"/>
          <a:ext cx="0" cy="0"/>
          <a:chOff x="0" y="0"/>
          <a:chExt cx="0" cy="0"/>
        </a:xfrm>
      </p:grpSpPr>
      <p:grpSp>
        <p:nvGrpSpPr>
          <p:cNvPr id="2245" name="Google Shape;2245;p40"/>
          <p:cNvGrpSpPr/>
          <p:nvPr/>
        </p:nvGrpSpPr>
        <p:grpSpPr>
          <a:xfrm>
            <a:off x="-1" y="596903"/>
            <a:ext cx="9137515" cy="4344751"/>
            <a:chOff x="0" y="596900"/>
            <a:chExt cx="9144000" cy="4344751"/>
          </a:xfrm>
        </p:grpSpPr>
        <p:grpSp>
          <p:nvGrpSpPr>
            <p:cNvPr id="2246" name="Google Shape;2246;p40"/>
            <p:cNvGrpSpPr/>
            <p:nvPr/>
          </p:nvGrpSpPr>
          <p:grpSpPr>
            <a:xfrm>
              <a:off x="142672" y="603115"/>
              <a:ext cx="8864600" cy="4338536"/>
              <a:chOff x="142672" y="603115"/>
              <a:chExt cx="8864600" cy="4338536"/>
            </a:xfrm>
          </p:grpSpPr>
          <p:cxnSp>
            <p:nvCxnSpPr>
              <p:cNvPr id="2247" name="Google Shape;2247;p40"/>
              <p:cNvCxnSpPr/>
              <p:nvPr/>
            </p:nvCxnSpPr>
            <p:spPr>
              <a:xfrm>
                <a:off x="14267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48" name="Google Shape;2248;p40"/>
              <p:cNvCxnSpPr/>
              <p:nvPr/>
            </p:nvCxnSpPr>
            <p:spPr>
              <a:xfrm>
                <a:off x="29551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49" name="Google Shape;2249;p40"/>
              <p:cNvCxnSpPr/>
              <p:nvPr/>
            </p:nvCxnSpPr>
            <p:spPr>
              <a:xfrm>
                <a:off x="44834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0" name="Google Shape;2250;p40"/>
              <p:cNvCxnSpPr/>
              <p:nvPr/>
            </p:nvCxnSpPr>
            <p:spPr>
              <a:xfrm>
                <a:off x="60118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1" name="Google Shape;2251;p40"/>
              <p:cNvCxnSpPr/>
              <p:nvPr/>
            </p:nvCxnSpPr>
            <p:spPr>
              <a:xfrm>
                <a:off x="75402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2" name="Google Shape;2252;p40"/>
              <p:cNvCxnSpPr/>
              <p:nvPr/>
            </p:nvCxnSpPr>
            <p:spPr>
              <a:xfrm>
                <a:off x="90686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3" name="Google Shape;2253;p40"/>
              <p:cNvCxnSpPr/>
              <p:nvPr/>
            </p:nvCxnSpPr>
            <p:spPr>
              <a:xfrm>
                <a:off x="105970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4" name="Google Shape;2254;p40"/>
              <p:cNvCxnSpPr/>
              <p:nvPr/>
            </p:nvCxnSpPr>
            <p:spPr>
              <a:xfrm>
                <a:off x="121253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5" name="Google Shape;2255;p40"/>
              <p:cNvCxnSpPr/>
              <p:nvPr/>
            </p:nvCxnSpPr>
            <p:spPr>
              <a:xfrm>
                <a:off x="136537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6" name="Google Shape;2256;p40"/>
              <p:cNvCxnSpPr/>
              <p:nvPr/>
            </p:nvCxnSpPr>
            <p:spPr>
              <a:xfrm>
                <a:off x="151821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7" name="Google Shape;2257;p40"/>
              <p:cNvCxnSpPr/>
              <p:nvPr/>
            </p:nvCxnSpPr>
            <p:spPr>
              <a:xfrm>
                <a:off x="167105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8" name="Google Shape;2258;p40"/>
              <p:cNvCxnSpPr/>
              <p:nvPr/>
            </p:nvCxnSpPr>
            <p:spPr>
              <a:xfrm>
                <a:off x="182389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59" name="Google Shape;2259;p40"/>
              <p:cNvCxnSpPr/>
              <p:nvPr/>
            </p:nvCxnSpPr>
            <p:spPr>
              <a:xfrm>
                <a:off x="197672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0" name="Google Shape;2260;p40"/>
              <p:cNvCxnSpPr/>
              <p:nvPr/>
            </p:nvCxnSpPr>
            <p:spPr>
              <a:xfrm>
                <a:off x="212956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1" name="Google Shape;2261;p40"/>
              <p:cNvCxnSpPr/>
              <p:nvPr/>
            </p:nvCxnSpPr>
            <p:spPr>
              <a:xfrm>
                <a:off x="228240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2" name="Google Shape;2262;p40"/>
              <p:cNvCxnSpPr/>
              <p:nvPr/>
            </p:nvCxnSpPr>
            <p:spPr>
              <a:xfrm>
                <a:off x="243524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3" name="Google Shape;2263;p40"/>
              <p:cNvCxnSpPr/>
              <p:nvPr/>
            </p:nvCxnSpPr>
            <p:spPr>
              <a:xfrm>
                <a:off x="258808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4" name="Google Shape;2264;p40"/>
              <p:cNvCxnSpPr/>
              <p:nvPr/>
            </p:nvCxnSpPr>
            <p:spPr>
              <a:xfrm>
                <a:off x="274091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5" name="Google Shape;2265;p40"/>
              <p:cNvCxnSpPr/>
              <p:nvPr/>
            </p:nvCxnSpPr>
            <p:spPr>
              <a:xfrm>
                <a:off x="289375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6" name="Google Shape;2266;p40"/>
              <p:cNvCxnSpPr/>
              <p:nvPr/>
            </p:nvCxnSpPr>
            <p:spPr>
              <a:xfrm>
                <a:off x="304659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7" name="Google Shape;2267;p40"/>
              <p:cNvCxnSpPr/>
              <p:nvPr/>
            </p:nvCxnSpPr>
            <p:spPr>
              <a:xfrm>
                <a:off x="319943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8" name="Google Shape;2268;p40"/>
              <p:cNvCxnSpPr/>
              <p:nvPr/>
            </p:nvCxnSpPr>
            <p:spPr>
              <a:xfrm>
                <a:off x="335227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69" name="Google Shape;2269;p40"/>
              <p:cNvCxnSpPr/>
              <p:nvPr/>
            </p:nvCxnSpPr>
            <p:spPr>
              <a:xfrm>
                <a:off x="350510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0" name="Google Shape;2270;p40"/>
              <p:cNvCxnSpPr/>
              <p:nvPr/>
            </p:nvCxnSpPr>
            <p:spPr>
              <a:xfrm>
                <a:off x="365794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1" name="Google Shape;2271;p40"/>
              <p:cNvCxnSpPr/>
              <p:nvPr/>
            </p:nvCxnSpPr>
            <p:spPr>
              <a:xfrm>
                <a:off x="381078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2" name="Google Shape;2272;p40"/>
              <p:cNvCxnSpPr/>
              <p:nvPr/>
            </p:nvCxnSpPr>
            <p:spPr>
              <a:xfrm>
                <a:off x="396362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3" name="Google Shape;2273;p40"/>
              <p:cNvCxnSpPr/>
              <p:nvPr/>
            </p:nvCxnSpPr>
            <p:spPr>
              <a:xfrm>
                <a:off x="411646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4" name="Google Shape;2274;p40"/>
              <p:cNvCxnSpPr/>
              <p:nvPr/>
            </p:nvCxnSpPr>
            <p:spPr>
              <a:xfrm>
                <a:off x="426929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5" name="Google Shape;2275;p40"/>
              <p:cNvCxnSpPr/>
              <p:nvPr/>
            </p:nvCxnSpPr>
            <p:spPr>
              <a:xfrm>
                <a:off x="442213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6" name="Google Shape;2276;p40"/>
              <p:cNvCxnSpPr/>
              <p:nvPr/>
            </p:nvCxnSpPr>
            <p:spPr>
              <a:xfrm>
                <a:off x="457497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7" name="Google Shape;2277;p40"/>
              <p:cNvCxnSpPr/>
              <p:nvPr/>
            </p:nvCxnSpPr>
            <p:spPr>
              <a:xfrm>
                <a:off x="472781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8" name="Google Shape;2278;p40"/>
              <p:cNvCxnSpPr/>
              <p:nvPr/>
            </p:nvCxnSpPr>
            <p:spPr>
              <a:xfrm>
                <a:off x="488065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79" name="Google Shape;2279;p40"/>
              <p:cNvCxnSpPr/>
              <p:nvPr/>
            </p:nvCxnSpPr>
            <p:spPr>
              <a:xfrm>
                <a:off x="503348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0" name="Google Shape;2280;p40"/>
              <p:cNvCxnSpPr/>
              <p:nvPr/>
            </p:nvCxnSpPr>
            <p:spPr>
              <a:xfrm>
                <a:off x="518632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1" name="Google Shape;2281;p40"/>
              <p:cNvCxnSpPr/>
              <p:nvPr/>
            </p:nvCxnSpPr>
            <p:spPr>
              <a:xfrm>
                <a:off x="533916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2" name="Google Shape;2282;p40"/>
              <p:cNvCxnSpPr/>
              <p:nvPr/>
            </p:nvCxnSpPr>
            <p:spPr>
              <a:xfrm>
                <a:off x="549200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3" name="Google Shape;2283;p40"/>
              <p:cNvCxnSpPr/>
              <p:nvPr/>
            </p:nvCxnSpPr>
            <p:spPr>
              <a:xfrm>
                <a:off x="564484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4" name="Google Shape;2284;p40"/>
              <p:cNvCxnSpPr/>
              <p:nvPr/>
            </p:nvCxnSpPr>
            <p:spPr>
              <a:xfrm>
                <a:off x="579767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5" name="Google Shape;2285;p40"/>
              <p:cNvCxnSpPr/>
              <p:nvPr/>
            </p:nvCxnSpPr>
            <p:spPr>
              <a:xfrm>
                <a:off x="595051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6" name="Google Shape;2286;p40"/>
              <p:cNvCxnSpPr/>
              <p:nvPr/>
            </p:nvCxnSpPr>
            <p:spPr>
              <a:xfrm>
                <a:off x="610335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7" name="Google Shape;2287;p40"/>
              <p:cNvCxnSpPr/>
              <p:nvPr/>
            </p:nvCxnSpPr>
            <p:spPr>
              <a:xfrm>
                <a:off x="625619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8" name="Google Shape;2288;p40"/>
              <p:cNvCxnSpPr/>
              <p:nvPr/>
            </p:nvCxnSpPr>
            <p:spPr>
              <a:xfrm>
                <a:off x="640903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89" name="Google Shape;2289;p40"/>
              <p:cNvCxnSpPr/>
              <p:nvPr/>
            </p:nvCxnSpPr>
            <p:spPr>
              <a:xfrm>
                <a:off x="656186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0" name="Google Shape;2290;p40"/>
              <p:cNvCxnSpPr/>
              <p:nvPr/>
            </p:nvCxnSpPr>
            <p:spPr>
              <a:xfrm>
                <a:off x="671470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1" name="Google Shape;2291;p40"/>
              <p:cNvCxnSpPr/>
              <p:nvPr/>
            </p:nvCxnSpPr>
            <p:spPr>
              <a:xfrm>
                <a:off x="686754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2" name="Google Shape;2292;p40"/>
              <p:cNvCxnSpPr/>
              <p:nvPr/>
            </p:nvCxnSpPr>
            <p:spPr>
              <a:xfrm>
                <a:off x="702038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3" name="Google Shape;2293;p40"/>
              <p:cNvCxnSpPr/>
              <p:nvPr/>
            </p:nvCxnSpPr>
            <p:spPr>
              <a:xfrm>
                <a:off x="717322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4" name="Google Shape;2294;p40"/>
              <p:cNvCxnSpPr/>
              <p:nvPr/>
            </p:nvCxnSpPr>
            <p:spPr>
              <a:xfrm>
                <a:off x="732605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5" name="Google Shape;2295;p40"/>
              <p:cNvCxnSpPr/>
              <p:nvPr/>
            </p:nvCxnSpPr>
            <p:spPr>
              <a:xfrm>
                <a:off x="747889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6" name="Google Shape;2296;p40"/>
              <p:cNvCxnSpPr/>
              <p:nvPr/>
            </p:nvCxnSpPr>
            <p:spPr>
              <a:xfrm>
                <a:off x="763173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7" name="Google Shape;2297;p40"/>
              <p:cNvCxnSpPr/>
              <p:nvPr/>
            </p:nvCxnSpPr>
            <p:spPr>
              <a:xfrm>
                <a:off x="778457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8" name="Google Shape;2298;p40"/>
              <p:cNvCxnSpPr/>
              <p:nvPr/>
            </p:nvCxnSpPr>
            <p:spPr>
              <a:xfrm>
                <a:off x="793741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299" name="Google Shape;2299;p40"/>
              <p:cNvCxnSpPr/>
              <p:nvPr/>
            </p:nvCxnSpPr>
            <p:spPr>
              <a:xfrm>
                <a:off x="809024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300" name="Google Shape;2300;p40"/>
              <p:cNvCxnSpPr/>
              <p:nvPr/>
            </p:nvCxnSpPr>
            <p:spPr>
              <a:xfrm>
                <a:off x="8243086"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301" name="Google Shape;2301;p40"/>
              <p:cNvCxnSpPr/>
              <p:nvPr/>
            </p:nvCxnSpPr>
            <p:spPr>
              <a:xfrm>
                <a:off x="8395924"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302" name="Google Shape;2302;p40"/>
              <p:cNvCxnSpPr/>
              <p:nvPr/>
            </p:nvCxnSpPr>
            <p:spPr>
              <a:xfrm>
                <a:off x="8548762"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303" name="Google Shape;2303;p40"/>
              <p:cNvCxnSpPr/>
              <p:nvPr/>
            </p:nvCxnSpPr>
            <p:spPr>
              <a:xfrm>
                <a:off x="8701600"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304" name="Google Shape;2304;p40"/>
              <p:cNvCxnSpPr/>
              <p:nvPr/>
            </p:nvCxnSpPr>
            <p:spPr>
              <a:xfrm>
                <a:off x="8854438" y="603115"/>
                <a:ext cx="0" cy="4338536"/>
              </a:xfrm>
              <a:prstGeom prst="straightConnector1">
                <a:avLst/>
              </a:prstGeom>
              <a:noFill/>
              <a:ln cap="flat" cmpd="sng" w="9525">
                <a:solidFill>
                  <a:srgbClr val="F2F2F2"/>
                </a:solidFill>
                <a:prstDash val="solid"/>
                <a:miter lim="800000"/>
                <a:headEnd len="sm" w="sm" type="none"/>
                <a:tailEnd len="sm" w="sm" type="none"/>
              </a:ln>
            </p:spPr>
          </p:cxnSp>
          <p:cxnSp>
            <p:nvCxnSpPr>
              <p:cNvPr id="2305" name="Google Shape;2305;p40"/>
              <p:cNvCxnSpPr/>
              <p:nvPr/>
            </p:nvCxnSpPr>
            <p:spPr>
              <a:xfrm>
                <a:off x="9007272" y="603115"/>
                <a:ext cx="0" cy="4338536"/>
              </a:xfrm>
              <a:prstGeom prst="straightConnector1">
                <a:avLst/>
              </a:prstGeom>
              <a:noFill/>
              <a:ln cap="flat" cmpd="sng" w="9525">
                <a:solidFill>
                  <a:srgbClr val="F2F2F2"/>
                </a:solidFill>
                <a:prstDash val="solid"/>
                <a:miter lim="800000"/>
                <a:headEnd len="sm" w="sm" type="none"/>
                <a:tailEnd len="sm" w="sm" type="none"/>
              </a:ln>
            </p:spPr>
          </p:cxnSp>
        </p:grpSp>
        <p:cxnSp>
          <p:nvCxnSpPr>
            <p:cNvPr id="2306" name="Google Shape;2306;p40"/>
            <p:cNvCxnSpPr/>
            <p:nvPr/>
          </p:nvCxnSpPr>
          <p:spPr>
            <a:xfrm>
              <a:off x="4572000" y="-3975100"/>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07" name="Google Shape;2307;p40"/>
            <p:cNvCxnSpPr/>
            <p:nvPr/>
          </p:nvCxnSpPr>
          <p:spPr>
            <a:xfrm>
              <a:off x="4572000" y="-3822262"/>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08" name="Google Shape;2308;p40"/>
            <p:cNvCxnSpPr/>
            <p:nvPr/>
          </p:nvCxnSpPr>
          <p:spPr>
            <a:xfrm>
              <a:off x="4572000" y="-3669424"/>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09" name="Google Shape;2309;p40"/>
            <p:cNvCxnSpPr/>
            <p:nvPr/>
          </p:nvCxnSpPr>
          <p:spPr>
            <a:xfrm>
              <a:off x="4572000" y="-3516586"/>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0" name="Google Shape;2310;p40"/>
            <p:cNvCxnSpPr/>
            <p:nvPr/>
          </p:nvCxnSpPr>
          <p:spPr>
            <a:xfrm>
              <a:off x="4572000" y="-3363748"/>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1" name="Google Shape;2311;p40"/>
            <p:cNvCxnSpPr/>
            <p:nvPr/>
          </p:nvCxnSpPr>
          <p:spPr>
            <a:xfrm>
              <a:off x="4572000" y="-3210910"/>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2" name="Google Shape;2312;p40"/>
            <p:cNvCxnSpPr/>
            <p:nvPr/>
          </p:nvCxnSpPr>
          <p:spPr>
            <a:xfrm>
              <a:off x="4572000" y="-3058072"/>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3" name="Google Shape;2313;p40"/>
            <p:cNvCxnSpPr/>
            <p:nvPr/>
          </p:nvCxnSpPr>
          <p:spPr>
            <a:xfrm>
              <a:off x="4572000" y="-2905234"/>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4" name="Google Shape;2314;p40"/>
            <p:cNvCxnSpPr/>
            <p:nvPr/>
          </p:nvCxnSpPr>
          <p:spPr>
            <a:xfrm>
              <a:off x="4572000" y="-2752396"/>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5" name="Google Shape;2315;p40"/>
            <p:cNvCxnSpPr/>
            <p:nvPr/>
          </p:nvCxnSpPr>
          <p:spPr>
            <a:xfrm>
              <a:off x="4572000" y="-2599558"/>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6" name="Google Shape;2316;p40"/>
            <p:cNvCxnSpPr/>
            <p:nvPr/>
          </p:nvCxnSpPr>
          <p:spPr>
            <a:xfrm>
              <a:off x="4572000" y="-2446720"/>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7" name="Google Shape;2317;p40"/>
            <p:cNvCxnSpPr/>
            <p:nvPr/>
          </p:nvCxnSpPr>
          <p:spPr>
            <a:xfrm>
              <a:off x="4572000" y="-2293882"/>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8" name="Google Shape;2318;p40"/>
            <p:cNvCxnSpPr/>
            <p:nvPr/>
          </p:nvCxnSpPr>
          <p:spPr>
            <a:xfrm>
              <a:off x="4572000" y="-2141044"/>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19" name="Google Shape;2319;p40"/>
            <p:cNvCxnSpPr/>
            <p:nvPr/>
          </p:nvCxnSpPr>
          <p:spPr>
            <a:xfrm>
              <a:off x="4572000" y="-1988206"/>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0" name="Google Shape;2320;p40"/>
            <p:cNvCxnSpPr/>
            <p:nvPr/>
          </p:nvCxnSpPr>
          <p:spPr>
            <a:xfrm>
              <a:off x="4572000" y="-1835368"/>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1" name="Google Shape;2321;p40"/>
            <p:cNvCxnSpPr/>
            <p:nvPr/>
          </p:nvCxnSpPr>
          <p:spPr>
            <a:xfrm>
              <a:off x="4572000" y="-1682530"/>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2" name="Google Shape;2322;p40"/>
            <p:cNvCxnSpPr/>
            <p:nvPr/>
          </p:nvCxnSpPr>
          <p:spPr>
            <a:xfrm>
              <a:off x="4572000" y="-1529692"/>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3" name="Google Shape;2323;p40"/>
            <p:cNvCxnSpPr/>
            <p:nvPr/>
          </p:nvCxnSpPr>
          <p:spPr>
            <a:xfrm>
              <a:off x="4572000" y="-1376854"/>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4" name="Google Shape;2324;p40"/>
            <p:cNvCxnSpPr/>
            <p:nvPr/>
          </p:nvCxnSpPr>
          <p:spPr>
            <a:xfrm>
              <a:off x="4572000" y="-1224016"/>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5" name="Google Shape;2325;p40"/>
            <p:cNvCxnSpPr/>
            <p:nvPr/>
          </p:nvCxnSpPr>
          <p:spPr>
            <a:xfrm>
              <a:off x="4572000" y="-1071178"/>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6" name="Google Shape;2326;p40"/>
            <p:cNvCxnSpPr/>
            <p:nvPr/>
          </p:nvCxnSpPr>
          <p:spPr>
            <a:xfrm>
              <a:off x="4572000" y="-918340"/>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7" name="Google Shape;2327;p40"/>
            <p:cNvCxnSpPr/>
            <p:nvPr/>
          </p:nvCxnSpPr>
          <p:spPr>
            <a:xfrm>
              <a:off x="4572000" y="-765502"/>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8" name="Google Shape;2328;p40"/>
            <p:cNvCxnSpPr/>
            <p:nvPr/>
          </p:nvCxnSpPr>
          <p:spPr>
            <a:xfrm>
              <a:off x="4572000" y="-612664"/>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29" name="Google Shape;2329;p40"/>
            <p:cNvCxnSpPr/>
            <p:nvPr/>
          </p:nvCxnSpPr>
          <p:spPr>
            <a:xfrm>
              <a:off x="4572000" y="-459826"/>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30" name="Google Shape;2330;p40"/>
            <p:cNvCxnSpPr/>
            <p:nvPr/>
          </p:nvCxnSpPr>
          <p:spPr>
            <a:xfrm>
              <a:off x="4572000" y="-306988"/>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31" name="Google Shape;2331;p40"/>
            <p:cNvCxnSpPr/>
            <p:nvPr/>
          </p:nvCxnSpPr>
          <p:spPr>
            <a:xfrm>
              <a:off x="4572000" y="-154150"/>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32" name="Google Shape;2332;p40"/>
            <p:cNvCxnSpPr/>
            <p:nvPr/>
          </p:nvCxnSpPr>
          <p:spPr>
            <a:xfrm>
              <a:off x="4572000" y="-1312"/>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33" name="Google Shape;2333;p40"/>
            <p:cNvCxnSpPr/>
            <p:nvPr/>
          </p:nvCxnSpPr>
          <p:spPr>
            <a:xfrm>
              <a:off x="4572000" y="151526"/>
              <a:ext cx="0" cy="9144000"/>
            </a:xfrm>
            <a:prstGeom prst="straightConnector1">
              <a:avLst/>
            </a:prstGeom>
            <a:noFill/>
            <a:ln cap="flat" cmpd="sng" w="9525">
              <a:solidFill>
                <a:srgbClr val="F2F2F2"/>
              </a:solidFill>
              <a:prstDash val="solid"/>
              <a:miter lim="800000"/>
              <a:headEnd len="sm" w="sm" type="none"/>
              <a:tailEnd len="sm" w="sm" type="none"/>
            </a:ln>
          </p:spPr>
        </p:cxnSp>
        <p:cxnSp>
          <p:nvCxnSpPr>
            <p:cNvPr id="2334" name="Google Shape;2334;p40"/>
            <p:cNvCxnSpPr/>
            <p:nvPr/>
          </p:nvCxnSpPr>
          <p:spPr>
            <a:xfrm>
              <a:off x="4572000" y="304364"/>
              <a:ext cx="0" cy="9144000"/>
            </a:xfrm>
            <a:prstGeom prst="straightConnector1">
              <a:avLst/>
            </a:prstGeom>
            <a:noFill/>
            <a:ln cap="flat" cmpd="sng" w="9525">
              <a:solidFill>
                <a:srgbClr val="F2F2F2"/>
              </a:solidFill>
              <a:prstDash val="solid"/>
              <a:miter lim="800000"/>
              <a:headEnd len="sm" w="sm" type="none"/>
              <a:tailEnd len="sm" w="sm" type="none"/>
            </a:ln>
          </p:spPr>
        </p:cxnSp>
      </p:grpSp>
      <p:sp>
        <p:nvSpPr>
          <p:cNvPr id="2335" name="Google Shape;2335;p40"/>
          <p:cNvSpPr txBox="1"/>
          <p:nvPr>
            <p:ph type="title"/>
          </p:nvPr>
        </p:nvSpPr>
        <p:spPr>
          <a:xfrm>
            <a:off x="304800" y="1"/>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6" name="Google Shape;2336;p40"/>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750"/>
              </a:spcBef>
              <a:spcAft>
                <a:spcPts val="0"/>
              </a:spcAft>
              <a:buClr>
                <a:schemeClr val="dk1"/>
              </a:buClr>
              <a:buSzPts val="2100"/>
              <a:buChar char="•"/>
              <a:defRPr/>
            </a:lvl1pPr>
            <a:lvl2pPr indent="-342900" lvl="1" marL="914400" algn="l">
              <a:lnSpc>
                <a:spcPct val="90000"/>
              </a:lnSpc>
              <a:spcBef>
                <a:spcPts val="375"/>
              </a:spcBef>
              <a:spcAft>
                <a:spcPts val="0"/>
              </a:spcAft>
              <a:buClr>
                <a:schemeClr val="dk1"/>
              </a:buClr>
              <a:buSzPts val="1800"/>
              <a:buChar char="•"/>
              <a:defRPr/>
            </a:lvl2pPr>
            <a:lvl3pPr indent="-323850" lvl="2" marL="1371600" algn="l">
              <a:lnSpc>
                <a:spcPct val="90000"/>
              </a:lnSpc>
              <a:spcBef>
                <a:spcPts val="375"/>
              </a:spcBef>
              <a:spcAft>
                <a:spcPts val="0"/>
              </a:spcAft>
              <a:buClr>
                <a:schemeClr val="dk1"/>
              </a:buClr>
              <a:buSzPts val="1500"/>
              <a:buChar char="•"/>
              <a:defRPr/>
            </a:lvl3pPr>
            <a:lvl4pPr indent="-314325" lvl="3" marL="1828800" algn="l">
              <a:lnSpc>
                <a:spcPct val="90000"/>
              </a:lnSpc>
              <a:spcBef>
                <a:spcPts val="375"/>
              </a:spcBef>
              <a:spcAft>
                <a:spcPts val="0"/>
              </a:spcAft>
              <a:buClr>
                <a:schemeClr val="dk1"/>
              </a:buClr>
              <a:buSzPts val="1350"/>
              <a:buChar char="•"/>
              <a:defRPr/>
            </a:lvl4pPr>
            <a:lvl5pPr indent="-314325" lvl="4" marL="2286000" algn="l">
              <a:lnSpc>
                <a:spcPct val="90000"/>
              </a:lnSpc>
              <a:spcBef>
                <a:spcPts val="375"/>
              </a:spcBef>
              <a:spcAft>
                <a:spcPts val="0"/>
              </a:spcAft>
              <a:buClr>
                <a:schemeClr val="dk1"/>
              </a:buClr>
              <a:buSzPts val="135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2337" name="Google Shape;2337;p40"/>
          <p:cNvGrpSpPr/>
          <p:nvPr/>
        </p:nvGrpSpPr>
        <p:grpSpPr>
          <a:xfrm>
            <a:off x="250000" y="475257"/>
            <a:ext cx="8644004" cy="108070"/>
            <a:chOff x="249998" y="488319"/>
            <a:chExt cx="8644004" cy="108070"/>
          </a:xfrm>
        </p:grpSpPr>
        <p:sp>
          <p:nvSpPr>
            <p:cNvPr id="2338" name="Google Shape;2338;p40"/>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2339" name="Google Shape;2339;p40"/>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er" showMasterSp="0">
  <p:cSld name="Section Breaker">
    <p:spTree>
      <p:nvGrpSpPr>
        <p:cNvPr id="156" name="Shape 156"/>
        <p:cNvGrpSpPr/>
        <p:nvPr/>
      </p:nvGrpSpPr>
      <p:grpSpPr>
        <a:xfrm>
          <a:off x="0" y="0"/>
          <a:ext cx="0" cy="0"/>
          <a:chOff x="0" y="0"/>
          <a:chExt cx="0" cy="0"/>
        </a:xfrm>
      </p:grpSpPr>
      <p:grpSp>
        <p:nvGrpSpPr>
          <p:cNvPr id="157" name="Google Shape;157;p5"/>
          <p:cNvGrpSpPr/>
          <p:nvPr/>
        </p:nvGrpSpPr>
        <p:grpSpPr>
          <a:xfrm>
            <a:off x="-9458" y="0"/>
            <a:ext cx="9137515" cy="4914900"/>
            <a:chOff x="-9458" y="0"/>
            <a:chExt cx="9137515" cy="4914900"/>
          </a:xfrm>
        </p:grpSpPr>
        <p:cxnSp>
          <p:nvCxnSpPr>
            <p:cNvPr id="158" name="Google Shape;158;p5"/>
            <p:cNvCxnSpPr/>
            <p:nvPr/>
          </p:nvCxnSpPr>
          <p:spPr>
            <a:xfrm>
              <a:off x="13311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59" name="Google Shape;159;p5"/>
            <p:cNvCxnSpPr/>
            <p:nvPr/>
          </p:nvCxnSpPr>
          <p:spPr>
            <a:xfrm>
              <a:off x="28584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0" name="Google Shape;160;p5"/>
            <p:cNvCxnSpPr/>
            <p:nvPr/>
          </p:nvCxnSpPr>
          <p:spPr>
            <a:xfrm>
              <a:off x="43857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1" name="Google Shape;161;p5"/>
            <p:cNvCxnSpPr/>
            <p:nvPr/>
          </p:nvCxnSpPr>
          <p:spPr>
            <a:xfrm>
              <a:off x="59130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2" name="Google Shape;162;p5"/>
            <p:cNvCxnSpPr/>
            <p:nvPr/>
          </p:nvCxnSpPr>
          <p:spPr>
            <a:xfrm>
              <a:off x="74403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3" name="Google Shape;163;p5"/>
            <p:cNvCxnSpPr/>
            <p:nvPr/>
          </p:nvCxnSpPr>
          <p:spPr>
            <a:xfrm>
              <a:off x="89676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4" name="Google Shape;164;p5"/>
            <p:cNvCxnSpPr/>
            <p:nvPr/>
          </p:nvCxnSpPr>
          <p:spPr>
            <a:xfrm>
              <a:off x="104949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5" name="Google Shape;165;p5"/>
            <p:cNvCxnSpPr/>
            <p:nvPr/>
          </p:nvCxnSpPr>
          <p:spPr>
            <a:xfrm>
              <a:off x="120222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6" name="Google Shape;166;p5"/>
            <p:cNvCxnSpPr/>
            <p:nvPr/>
          </p:nvCxnSpPr>
          <p:spPr>
            <a:xfrm>
              <a:off x="135495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7" name="Google Shape;167;p5"/>
            <p:cNvCxnSpPr/>
            <p:nvPr/>
          </p:nvCxnSpPr>
          <p:spPr>
            <a:xfrm>
              <a:off x="150767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8" name="Google Shape;168;p5"/>
            <p:cNvCxnSpPr/>
            <p:nvPr/>
          </p:nvCxnSpPr>
          <p:spPr>
            <a:xfrm>
              <a:off x="166040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69" name="Google Shape;169;p5"/>
            <p:cNvCxnSpPr/>
            <p:nvPr/>
          </p:nvCxnSpPr>
          <p:spPr>
            <a:xfrm>
              <a:off x="181313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0" name="Google Shape;170;p5"/>
            <p:cNvCxnSpPr/>
            <p:nvPr/>
          </p:nvCxnSpPr>
          <p:spPr>
            <a:xfrm>
              <a:off x="196586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1" name="Google Shape;171;p5"/>
            <p:cNvCxnSpPr/>
            <p:nvPr/>
          </p:nvCxnSpPr>
          <p:spPr>
            <a:xfrm>
              <a:off x="211859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2" name="Google Shape;172;p5"/>
            <p:cNvCxnSpPr/>
            <p:nvPr/>
          </p:nvCxnSpPr>
          <p:spPr>
            <a:xfrm>
              <a:off x="227132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3" name="Google Shape;173;p5"/>
            <p:cNvCxnSpPr/>
            <p:nvPr/>
          </p:nvCxnSpPr>
          <p:spPr>
            <a:xfrm>
              <a:off x="242405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4" name="Google Shape;174;p5"/>
            <p:cNvCxnSpPr/>
            <p:nvPr/>
          </p:nvCxnSpPr>
          <p:spPr>
            <a:xfrm>
              <a:off x="257678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5" name="Google Shape;175;p5"/>
            <p:cNvCxnSpPr/>
            <p:nvPr/>
          </p:nvCxnSpPr>
          <p:spPr>
            <a:xfrm>
              <a:off x="272951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6" name="Google Shape;176;p5"/>
            <p:cNvCxnSpPr/>
            <p:nvPr/>
          </p:nvCxnSpPr>
          <p:spPr>
            <a:xfrm>
              <a:off x="288224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7" name="Google Shape;177;p5"/>
            <p:cNvCxnSpPr/>
            <p:nvPr/>
          </p:nvCxnSpPr>
          <p:spPr>
            <a:xfrm>
              <a:off x="303497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8" name="Google Shape;178;p5"/>
            <p:cNvCxnSpPr/>
            <p:nvPr/>
          </p:nvCxnSpPr>
          <p:spPr>
            <a:xfrm>
              <a:off x="318770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79" name="Google Shape;179;p5"/>
            <p:cNvCxnSpPr/>
            <p:nvPr/>
          </p:nvCxnSpPr>
          <p:spPr>
            <a:xfrm>
              <a:off x="334043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0" name="Google Shape;180;p5"/>
            <p:cNvCxnSpPr/>
            <p:nvPr/>
          </p:nvCxnSpPr>
          <p:spPr>
            <a:xfrm>
              <a:off x="349316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1" name="Google Shape;181;p5"/>
            <p:cNvCxnSpPr/>
            <p:nvPr/>
          </p:nvCxnSpPr>
          <p:spPr>
            <a:xfrm>
              <a:off x="364589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2" name="Google Shape;182;p5"/>
            <p:cNvCxnSpPr/>
            <p:nvPr/>
          </p:nvCxnSpPr>
          <p:spPr>
            <a:xfrm>
              <a:off x="379862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3" name="Google Shape;183;p5"/>
            <p:cNvCxnSpPr/>
            <p:nvPr/>
          </p:nvCxnSpPr>
          <p:spPr>
            <a:xfrm>
              <a:off x="395135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4" name="Google Shape;184;p5"/>
            <p:cNvCxnSpPr/>
            <p:nvPr/>
          </p:nvCxnSpPr>
          <p:spPr>
            <a:xfrm>
              <a:off x="410408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5" name="Google Shape;185;p5"/>
            <p:cNvCxnSpPr/>
            <p:nvPr/>
          </p:nvCxnSpPr>
          <p:spPr>
            <a:xfrm>
              <a:off x="425681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6" name="Google Shape;186;p5"/>
            <p:cNvCxnSpPr/>
            <p:nvPr/>
          </p:nvCxnSpPr>
          <p:spPr>
            <a:xfrm>
              <a:off x="440954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7" name="Google Shape;187;p5"/>
            <p:cNvCxnSpPr/>
            <p:nvPr/>
          </p:nvCxnSpPr>
          <p:spPr>
            <a:xfrm>
              <a:off x="456227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8" name="Google Shape;188;p5"/>
            <p:cNvCxnSpPr/>
            <p:nvPr/>
          </p:nvCxnSpPr>
          <p:spPr>
            <a:xfrm>
              <a:off x="471500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89" name="Google Shape;189;p5"/>
            <p:cNvCxnSpPr/>
            <p:nvPr/>
          </p:nvCxnSpPr>
          <p:spPr>
            <a:xfrm>
              <a:off x="486773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0" name="Google Shape;190;p5"/>
            <p:cNvCxnSpPr/>
            <p:nvPr/>
          </p:nvCxnSpPr>
          <p:spPr>
            <a:xfrm>
              <a:off x="502046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1" name="Google Shape;191;p5"/>
            <p:cNvCxnSpPr/>
            <p:nvPr/>
          </p:nvCxnSpPr>
          <p:spPr>
            <a:xfrm>
              <a:off x="517319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2" name="Google Shape;192;p5"/>
            <p:cNvCxnSpPr/>
            <p:nvPr/>
          </p:nvCxnSpPr>
          <p:spPr>
            <a:xfrm>
              <a:off x="532592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3" name="Google Shape;193;p5"/>
            <p:cNvCxnSpPr/>
            <p:nvPr/>
          </p:nvCxnSpPr>
          <p:spPr>
            <a:xfrm>
              <a:off x="547864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4" name="Google Shape;194;p5"/>
            <p:cNvCxnSpPr/>
            <p:nvPr/>
          </p:nvCxnSpPr>
          <p:spPr>
            <a:xfrm>
              <a:off x="563137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5" name="Google Shape;195;p5"/>
            <p:cNvCxnSpPr/>
            <p:nvPr/>
          </p:nvCxnSpPr>
          <p:spPr>
            <a:xfrm>
              <a:off x="578410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6" name="Google Shape;196;p5"/>
            <p:cNvCxnSpPr/>
            <p:nvPr/>
          </p:nvCxnSpPr>
          <p:spPr>
            <a:xfrm>
              <a:off x="593683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7" name="Google Shape;197;p5"/>
            <p:cNvCxnSpPr/>
            <p:nvPr/>
          </p:nvCxnSpPr>
          <p:spPr>
            <a:xfrm>
              <a:off x="608956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8" name="Google Shape;198;p5"/>
            <p:cNvCxnSpPr/>
            <p:nvPr/>
          </p:nvCxnSpPr>
          <p:spPr>
            <a:xfrm>
              <a:off x="624229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199" name="Google Shape;199;p5"/>
            <p:cNvCxnSpPr/>
            <p:nvPr/>
          </p:nvCxnSpPr>
          <p:spPr>
            <a:xfrm>
              <a:off x="639502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0" name="Google Shape;200;p5"/>
            <p:cNvCxnSpPr/>
            <p:nvPr/>
          </p:nvCxnSpPr>
          <p:spPr>
            <a:xfrm>
              <a:off x="654775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1" name="Google Shape;201;p5"/>
            <p:cNvCxnSpPr/>
            <p:nvPr/>
          </p:nvCxnSpPr>
          <p:spPr>
            <a:xfrm>
              <a:off x="670048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2" name="Google Shape;202;p5"/>
            <p:cNvCxnSpPr/>
            <p:nvPr/>
          </p:nvCxnSpPr>
          <p:spPr>
            <a:xfrm>
              <a:off x="685321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3" name="Google Shape;203;p5"/>
            <p:cNvCxnSpPr/>
            <p:nvPr/>
          </p:nvCxnSpPr>
          <p:spPr>
            <a:xfrm>
              <a:off x="700594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4" name="Google Shape;204;p5"/>
            <p:cNvCxnSpPr/>
            <p:nvPr/>
          </p:nvCxnSpPr>
          <p:spPr>
            <a:xfrm>
              <a:off x="715867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5" name="Google Shape;205;p5"/>
            <p:cNvCxnSpPr/>
            <p:nvPr/>
          </p:nvCxnSpPr>
          <p:spPr>
            <a:xfrm>
              <a:off x="731140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6" name="Google Shape;206;p5"/>
            <p:cNvCxnSpPr/>
            <p:nvPr/>
          </p:nvCxnSpPr>
          <p:spPr>
            <a:xfrm>
              <a:off x="746413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7" name="Google Shape;207;p5"/>
            <p:cNvCxnSpPr/>
            <p:nvPr/>
          </p:nvCxnSpPr>
          <p:spPr>
            <a:xfrm>
              <a:off x="761686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8" name="Google Shape;208;p5"/>
            <p:cNvCxnSpPr/>
            <p:nvPr/>
          </p:nvCxnSpPr>
          <p:spPr>
            <a:xfrm>
              <a:off x="776959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09" name="Google Shape;209;p5"/>
            <p:cNvCxnSpPr/>
            <p:nvPr/>
          </p:nvCxnSpPr>
          <p:spPr>
            <a:xfrm>
              <a:off x="792232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0" name="Google Shape;210;p5"/>
            <p:cNvCxnSpPr/>
            <p:nvPr/>
          </p:nvCxnSpPr>
          <p:spPr>
            <a:xfrm>
              <a:off x="807505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1" name="Google Shape;211;p5"/>
            <p:cNvCxnSpPr/>
            <p:nvPr/>
          </p:nvCxnSpPr>
          <p:spPr>
            <a:xfrm>
              <a:off x="822778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2" name="Google Shape;212;p5"/>
            <p:cNvCxnSpPr/>
            <p:nvPr/>
          </p:nvCxnSpPr>
          <p:spPr>
            <a:xfrm>
              <a:off x="838051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3" name="Google Shape;213;p5"/>
            <p:cNvCxnSpPr/>
            <p:nvPr/>
          </p:nvCxnSpPr>
          <p:spPr>
            <a:xfrm>
              <a:off x="853324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4" name="Google Shape;214;p5"/>
            <p:cNvCxnSpPr/>
            <p:nvPr/>
          </p:nvCxnSpPr>
          <p:spPr>
            <a:xfrm>
              <a:off x="868597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5" name="Google Shape;215;p5"/>
            <p:cNvCxnSpPr/>
            <p:nvPr/>
          </p:nvCxnSpPr>
          <p:spPr>
            <a:xfrm>
              <a:off x="883870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6" name="Google Shape;216;p5"/>
            <p:cNvCxnSpPr/>
            <p:nvPr/>
          </p:nvCxnSpPr>
          <p:spPr>
            <a:xfrm>
              <a:off x="899142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17" name="Google Shape;217;p5"/>
            <p:cNvCxnSpPr/>
            <p:nvPr/>
          </p:nvCxnSpPr>
          <p:spPr>
            <a:xfrm rot="10800000">
              <a:off x="-9458" y="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18" name="Google Shape;218;p5"/>
            <p:cNvCxnSpPr/>
            <p:nvPr/>
          </p:nvCxnSpPr>
          <p:spPr>
            <a:xfrm rot="10800000">
              <a:off x="-9458" y="15283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19" name="Google Shape;219;p5"/>
            <p:cNvCxnSpPr/>
            <p:nvPr/>
          </p:nvCxnSpPr>
          <p:spPr>
            <a:xfrm rot="10800000">
              <a:off x="-9458" y="30567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0" name="Google Shape;220;p5"/>
            <p:cNvCxnSpPr/>
            <p:nvPr/>
          </p:nvCxnSpPr>
          <p:spPr>
            <a:xfrm rot="10800000">
              <a:off x="-9458" y="45851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1" name="Google Shape;221;p5"/>
            <p:cNvCxnSpPr/>
            <p:nvPr/>
          </p:nvCxnSpPr>
          <p:spPr>
            <a:xfrm rot="10800000">
              <a:off x="-9458" y="61135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2" name="Google Shape;222;p5"/>
            <p:cNvCxnSpPr/>
            <p:nvPr/>
          </p:nvCxnSpPr>
          <p:spPr>
            <a:xfrm rot="10800000">
              <a:off x="-9458" y="76419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3" name="Google Shape;223;p5"/>
            <p:cNvCxnSpPr/>
            <p:nvPr/>
          </p:nvCxnSpPr>
          <p:spPr>
            <a:xfrm rot="10800000">
              <a:off x="-9458" y="91702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4" name="Google Shape;224;p5"/>
            <p:cNvCxnSpPr/>
            <p:nvPr/>
          </p:nvCxnSpPr>
          <p:spPr>
            <a:xfrm rot="10800000">
              <a:off x="-9458" y="106986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5" name="Google Shape;225;p5"/>
            <p:cNvCxnSpPr/>
            <p:nvPr/>
          </p:nvCxnSpPr>
          <p:spPr>
            <a:xfrm rot="10800000">
              <a:off x="-9458" y="122270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6" name="Google Shape;226;p5"/>
            <p:cNvCxnSpPr/>
            <p:nvPr/>
          </p:nvCxnSpPr>
          <p:spPr>
            <a:xfrm rot="10800000">
              <a:off x="-9458" y="137554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7" name="Google Shape;227;p5"/>
            <p:cNvCxnSpPr/>
            <p:nvPr/>
          </p:nvCxnSpPr>
          <p:spPr>
            <a:xfrm rot="10800000">
              <a:off x="-9458" y="152838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8" name="Google Shape;228;p5"/>
            <p:cNvCxnSpPr/>
            <p:nvPr/>
          </p:nvCxnSpPr>
          <p:spPr>
            <a:xfrm rot="10800000">
              <a:off x="-9458" y="168121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29" name="Google Shape;229;p5"/>
            <p:cNvCxnSpPr/>
            <p:nvPr/>
          </p:nvCxnSpPr>
          <p:spPr>
            <a:xfrm rot="10800000">
              <a:off x="-9458" y="183405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30" name="Google Shape;230;p5"/>
            <p:cNvCxnSpPr/>
            <p:nvPr/>
          </p:nvCxnSpPr>
          <p:spPr>
            <a:xfrm rot="10800000">
              <a:off x="-9458" y="198689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31" name="Google Shape;231;p5"/>
            <p:cNvCxnSpPr/>
            <p:nvPr/>
          </p:nvCxnSpPr>
          <p:spPr>
            <a:xfrm flipH="1">
              <a:off x="-9458" y="213973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2" name="Google Shape;232;p5"/>
            <p:cNvCxnSpPr/>
            <p:nvPr/>
          </p:nvCxnSpPr>
          <p:spPr>
            <a:xfrm flipH="1">
              <a:off x="-9458" y="229257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3" name="Google Shape;233;p5"/>
            <p:cNvCxnSpPr/>
            <p:nvPr/>
          </p:nvCxnSpPr>
          <p:spPr>
            <a:xfrm flipH="1">
              <a:off x="-9458" y="244540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4" name="Google Shape;234;p5"/>
            <p:cNvCxnSpPr/>
            <p:nvPr/>
          </p:nvCxnSpPr>
          <p:spPr>
            <a:xfrm flipH="1">
              <a:off x="-9458" y="259824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5" name="Google Shape;235;p5"/>
            <p:cNvCxnSpPr/>
            <p:nvPr/>
          </p:nvCxnSpPr>
          <p:spPr>
            <a:xfrm flipH="1">
              <a:off x="-9458" y="275108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6" name="Google Shape;236;p5"/>
            <p:cNvCxnSpPr/>
            <p:nvPr/>
          </p:nvCxnSpPr>
          <p:spPr>
            <a:xfrm flipH="1">
              <a:off x="-9458" y="290392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7" name="Google Shape;237;p5"/>
            <p:cNvCxnSpPr/>
            <p:nvPr/>
          </p:nvCxnSpPr>
          <p:spPr>
            <a:xfrm flipH="1">
              <a:off x="-9458" y="305676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8" name="Google Shape;238;p5"/>
            <p:cNvCxnSpPr/>
            <p:nvPr/>
          </p:nvCxnSpPr>
          <p:spPr>
            <a:xfrm flipH="1">
              <a:off x="-9458" y="320959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39" name="Google Shape;239;p5"/>
            <p:cNvCxnSpPr/>
            <p:nvPr/>
          </p:nvCxnSpPr>
          <p:spPr>
            <a:xfrm flipH="1">
              <a:off x="-9458" y="336243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40" name="Google Shape;240;p5"/>
            <p:cNvCxnSpPr/>
            <p:nvPr/>
          </p:nvCxnSpPr>
          <p:spPr>
            <a:xfrm flipH="1">
              <a:off x="-9458" y="351527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41" name="Google Shape;241;p5"/>
            <p:cNvCxnSpPr/>
            <p:nvPr/>
          </p:nvCxnSpPr>
          <p:spPr>
            <a:xfrm flipH="1">
              <a:off x="-9458" y="366811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42" name="Google Shape;242;p5"/>
            <p:cNvCxnSpPr/>
            <p:nvPr/>
          </p:nvCxnSpPr>
          <p:spPr>
            <a:xfrm flipH="1">
              <a:off x="-9458" y="382095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43" name="Google Shape;243;p5"/>
            <p:cNvCxnSpPr/>
            <p:nvPr/>
          </p:nvCxnSpPr>
          <p:spPr>
            <a:xfrm flipH="1">
              <a:off x="-9458" y="397378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44" name="Google Shape;244;p5"/>
            <p:cNvCxnSpPr/>
            <p:nvPr/>
          </p:nvCxnSpPr>
          <p:spPr>
            <a:xfrm flipH="1">
              <a:off x="-9458" y="412662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245" name="Google Shape;245;p5"/>
            <p:cNvCxnSpPr/>
            <p:nvPr/>
          </p:nvCxnSpPr>
          <p:spPr>
            <a:xfrm rot="10800000">
              <a:off x="-9458" y="427946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46" name="Google Shape;246;p5"/>
            <p:cNvCxnSpPr/>
            <p:nvPr/>
          </p:nvCxnSpPr>
          <p:spPr>
            <a:xfrm rot="10800000">
              <a:off x="-9458" y="443817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47" name="Google Shape;247;p5"/>
            <p:cNvCxnSpPr/>
            <p:nvPr/>
          </p:nvCxnSpPr>
          <p:spPr>
            <a:xfrm rot="10800000">
              <a:off x="-9458" y="459100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48" name="Google Shape;248;p5"/>
            <p:cNvCxnSpPr/>
            <p:nvPr/>
          </p:nvCxnSpPr>
          <p:spPr>
            <a:xfrm rot="10800000">
              <a:off x="-9458" y="474384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249" name="Google Shape;249;p5"/>
            <p:cNvCxnSpPr/>
            <p:nvPr/>
          </p:nvCxnSpPr>
          <p:spPr>
            <a:xfrm rot="10800000">
              <a:off x="-9458" y="4896684"/>
              <a:ext cx="9137515" cy="0"/>
            </a:xfrm>
            <a:prstGeom prst="straightConnector1">
              <a:avLst/>
            </a:prstGeom>
            <a:noFill/>
            <a:ln cap="flat" cmpd="sng" w="9525">
              <a:solidFill>
                <a:srgbClr val="F2F2F2"/>
              </a:solidFill>
              <a:prstDash val="solid"/>
              <a:miter lim="800000"/>
              <a:headEnd len="sm" w="sm" type="none"/>
              <a:tailEnd len="sm" w="sm" type="none"/>
            </a:ln>
          </p:spPr>
        </p:cxnSp>
      </p:grpSp>
      <p:grpSp>
        <p:nvGrpSpPr>
          <p:cNvPr id="250" name="Google Shape;250;p5"/>
          <p:cNvGrpSpPr/>
          <p:nvPr/>
        </p:nvGrpSpPr>
        <p:grpSpPr>
          <a:xfrm>
            <a:off x="1301946" y="1339943"/>
            <a:ext cx="703306" cy="743349"/>
            <a:chOff x="-3330575" y="3005138"/>
            <a:chExt cx="1533526" cy="1620837"/>
          </a:xfrm>
        </p:grpSpPr>
        <p:sp>
          <p:nvSpPr>
            <p:cNvPr id="251" name="Google Shape;251;p5"/>
            <p:cNvSpPr/>
            <p:nvPr/>
          </p:nvSpPr>
          <p:spPr>
            <a:xfrm>
              <a:off x="-3330575" y="3005138"/>
              <a:ext cx="1233488" cy="1620837"/>
            </a:xfrm>
            <a:custGeom>
              <a:rect b="b" l="l" r="r" t="t"/>
              <a:pathLst>
                <a:path extrusionOk="0" h="1021" w="777">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sp>
          <p:nvSpPr>
            <p:cNvPr id="252" name="Google Shape;252;p5"/>
            <p:cNvSpPr/>
            <p:nvPr/>
          </p:nvSpPr>
          <p:spPr>
            <a:xfrm>
              <a:off x="-2611437" y="3005138"/>
              <a:ext cx="814388" cy="1136650"/>
            </a:xfrm>
            <a:custGeom>
              <a:rect b="b" l="l" r="r" t="t"/>
              <a:pathLst>
                <a:path extrusionOk="0" h="716" w="513">
                  <a:moveTo>
                    <a:pt x="435" y="0"/>
                  </a:moveTo>
                  <a:lnTo>
                    <a:pt x="513" y="0"/>
                  </a:lnTo>
                  <a:lnTo>
                    <a:pt x="78" y="716"/>
                  </a:lnTo>
                  <a:lnTo>
                    <a:pt x="0" y="716"/>
                  </a:lnTo>
                  <a:lnTo>
                    <a:pt x="435"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grpSp>
      <p:grpSp>
        <p:nvGrpSpPr>
          <p:cNvPr id="253" name="Google Shape;253;p5"/>
          <p:cNvGrpSpPr/>
          <p:nvPr/>
        </p:nvGrpSpPr>
        <p:grpSpPr>
          <a:xfrm>
            <a:off x="7156876" y="2460114"/>
            <a:ext cx="688016" cy="744805"/>
            <a:chOff x="2301081" y="6662108"/>
            <a:chExt cx="1500188" cy="1624013"/>
          </a:xfrm>
        </p:grpSpPr>
        <p:sp>
          <p:nvSpPr>
            <p:cNvPr id="254" name="Google Shape;254;p5"/>
            <p:cNvSpPr/>
            <p:nvPr/>
          </p:nvSpPr>
          <p:spPr>
            <a:xfrm>
              <a:off x="2551906" y="6662108"/>
              <a:ext cx="1249363" cy="393700"/>
            </a:xfrm>
            <a:custGeom>
              <a:rect b="b" l="l" r="r" t="t"/>
              <a:pathLst>
                <a:path extrusionOk="0" h="248" w="787">
                  <a:moveTo>
                    <a:pt x="402" y="248"/>
                  </a:moveTo>
                  <a:lnTo>
                    <a:pt x="633" y="248"/>
                  </a:lnTo>
                  <a:lnTo>
                    <a:pt x="787" y="0"/>
                  </a:lnTo>
                  <a:lnTo>
                    <a:pt x="151" y="0"/>
                  </a:lnTo>
                  <a:lnTo>
                    <a:pt x="0" y="246"/>
                  </a:lnTo>
                  <a:lnTo>
                    <a:pt x="402" y="248"/>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sp>
          <p:nvSpPr>
            <p:cNvPr id="255" name="Google Shape;255;p5"/>
            <p:cNvSpPr/>
            <p:nvPr/>
          </p:nvSpPr>
          <p:spPr>
            <a:xfrm>
              <a:off x="2683669" y="7162170"/>
              <a:ext cx="809625" cy="1123950"/>
            </a:xfrm>
            <a:custGeom>
              <a:rect b="b" l="l" r="r" t="t"/>
              <a:pathLst>
                <a:path extrusionOk="0" h="708" w="510">
                  <a:moveTo>
                    <a:pt x="435" y="0"/>
                  </a:moveTo>
                  <a:lnTo>
                    <a:pt x="510" y="0"/>
                  </a:lnTo>
                  <a:lnTo>
                    <a:pt x="78" y="708"/>
                  </a:lnTo>
                  <a:lnTo>
                    <a:pt x="0" y="708"/>
                  </a:lnTo>
                  <a:lnTo>
                    <a:pt x="435"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sp>
          <p:nvSpPr>
            <p:cNvPr id="256" name="Google Shape;256;p5"/>
            <p:cNvSpPr/>
            <p:nvPr/>
          </p:nvSpPr>
          <p:spPr>
            <a:xfrm>
              <a:off x="2301081" y="7162170"/>
              <a:ext cx="803275" cy="1123950"/>
            </a:xfrm>
            <a:custGeom>
              <a:rect b="b" l="l" r="r" t="t"/>
              <a:pathLst>
                <a:path extrusionOk="0" h="708" w="506">
                  <a:moveTo>
                    <a:pt x="430" y="0"/>
                  </a:moveTo>
                  <a:lnTo>
                    <a:pt x="506" y="0"/>
                  </a:lnTo>
                  <a:lnTo>
                    <a:pt x="76" y="708"/>
                  </a:lnTo>
                  <a:lnTo>
                    <a:pt x="0" y="708"/>
                  </a:lnTo>
                  <a:lnTo>
                    <a:pt x="430"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grpSp>
      <p:sp>
        <p:nvSpPr>
          <p:cNvPr id="257" name="Google Shape;257;p5"/>
          <p:cNvSpPr/>
          <p:nvPr/>
        </p:nvSpPr>
        <p:spPr>
          <a:xfrm>
            <a:off x="1429268" y="1632830"/>
            <a:ext cx="6332164" cy="1182883"/>
          </a:xfrm>
          <a:prstGeom prst="parallelogram">
            <a:avLst>
              <a:gd fmla="val 58625" name="adj"/>
            </a:avLst>
          </a:prstGeom>
          <a:solidFill>
            <a:srgbClr val="003F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58" name="Google Shape;258;p5"/>
          <p:cNvSpPr/>
          <p:nvPr>
            <p:ph idx="1" type="body"/>
          </p:nvPr>
        </p:nvSpPr>
        <p:spPr>
          <a:xfrm>
            <a:off x="1429268" y="1633538"/>
            <a:ext cx="6311200" cy="1182687"/>
          </a:xfrm>
          <a:prstGeom prst="parallelogram">
            <a:avLst>
              <a:gd fmla="val 58503" name="adj"/>
            </a:avLst>
          </a:prstGeom>
          <a:noFill/>
          <a:ln>
            <a:noFill/>
          </a:ln>
        </p:spPr>
        <p:txBody>
          <a:bodyPr anchorCtr="0" anchor="ctr" bIns="45700" lIns="36000" spcFirstLastPara="1" rIns="36000" wrap="square" tIns="45700">
            <a:normAutofit/>
          </a:bodyPr>
          <a:lstStyle>
            <a:lvl1pPr indent="-228600" lvl="0" marL="457200" algn="ctr">
              <a:lnSpc>
                <a:spcPct val="90000"/>
              </a:lnSpc>
              <a:spcBef>
                <a:spcPts val="750"/>
              </a:spcBef>
              <a:spcAft>
                <a:spcPts val="0"/>
              </a:spcAft>
              <a:buClr>
                <a:schemeClr val="lt1"/>
              </a:buClr>
              <a:buSzPts val="2400"/>
              <a:buFont typeface="Calibri"/>
              <a:buNone/>
              <a:defRPr sz="2400">
                <a:solidFill>
                  <a:schemeClr val="lt1"/>
                </a:solidFill>
              </a:defRPr>
            </a:lvl1pPr>
            <a:lvl2pPr indent="-228600" lvl="1" marL="914400" algn="ctr">
              <a:lnSpc>
                <a:spcPct val="90000"/>
              </a:lnSpc>
              <a:spcBef>
                <a:spcPts val="375"/>
              </a:spcBef>
              <a:spcAft>
                <a:spcPts val="0"/>
              </a:spcAft>
              <a:buClr>
                <a:srgbClr val="3F3F3F"/>
              </a:buClr>
              <a:buSzPts val="1800"/>
              <a:buFont typeface="Calibri"/>
              <a:buNone/>
              <a:defRPr/>
            </a:lvl2pPr>
            <a:lvl3pPr indent="-228600" lvl="2" marL="1371600" algn="ctr">
              <a:lnSpc>
                <a:spcPct val="90000"/>
              </a:lnSpc>
              <a:spcBef>
                <a:spcPts val="375"/>
              </a:spcBef>
              <a:spcAft>
                <a:spcPts val="0"/>
              </a:spcAft>
              <a:buClr>
                <a:srgbClr val="3F3F3F"/>
              </a:buClr>
              <a:buSzPts val="1500"/>
              <a:buFont typeface="Calibri"/>
              <a:buNone/>
              <a:defRPr/>
            </a:lvl3pPr>
            <a:lvl4pPr indent="-228600" lvl="3" marL="1828800" algn="ctr">
              <a:lnSpc>
                <a:spcPct val="90000"/>
              </a:lnSpc>
              <a:spcBef>
                <a:spcPts val="375"/>
              </a:spcBef>
              <a:spcAft>
                <a:spcPts val="0"/>
              </a:spcAft>
              <a:buClr>
                <a:srgbClr val="3F3F3F"/>
              </a:buClr>
              <a:buSzPts val="1400"/>
              <a:buFont typeface="Calibri"/>
              <a:buNone/>
              <a:defRPr/>
            </a:lvl4pPr>
            <a:lvl5pPr indent="-228600" lvl="4" marL="2286000" algn="ctr">
              <a:lnSpc>
                <a:spcPct val="90000"/>
              </a:lnSpc>
              <a:spcBef>
                <a:spcPts val="375"/>
              </a:spcBef>
              <a:spcAft>
                <a:spcPts val="0"/>
              </a:spcAft>
              <a:buClr>
                <a:srgbClr val="3F3F3F"/>
              </a:buClr>
              <a:buSzPts val="1400"/>
              <a:buFont typeface="Calibri"/>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9" name="Google Shape;259;p5"/>
          <p:cNvSpPr txBox="1"/>
          <p:nvPr/>
        </p:nvSpPr>
        <p:spPr>
          <a:xfrm>
            <a:off x="2968706" y="4936035"/>
            <a:ext cx="3229087" cy="207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US" sz="900">
                <a:solidFill>
                  <a:srgbClr val="3F3F3F"/>
                </a:solidFill>
                <a:latin typeface="Calibri"/>
                <a:ea typeface="Calibri"/>
                <a:cs typeface="Calibri"/>
                <a:sym typeface="Calibri"/>
              </a:rPr>
              <a:t>Restricted Circulation | L&amp;T Technology Services | www.LTTS.com</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showMasterSp="0">
  <p:cSld name="Thank you Slide">
    <p:spTree>
      <p:nvGrpSpPr>
        <p:cNvPr id="260" name="Shape 260"/>
        <p:cNvGrpSpPr/>
        <p:nvPr/>
      </p:nvGrpSpPr>
      <p:grpSpPr>
        <a:xfrm>
          <a:off x="0" y="0"/>
          <a:ext cx="0" cy="0"/>
          <a:chOff x="0" y="0"/>
          <a:chExt cx="0" cy="0"/>
        </a:xfrm>
      </p:grpSpPr>
      <p:grpSp>
        <p:nvGrpSpPr>
          <p:cNvPr id="261" name="Google Shape;261;p6"/>
          <p:cNvGrpSpPr/>
          <p:nvPr/>
        </p:nvGrpSpPr>
        <p:grpSpPr>
          <a:xfrm>
            <a:off x="-1" y="-12970"/>
            <a:ext cx="9137515" cy="4914900"/>
            <a:chOff x="-1" y="0"/>
            <a:chExt cx="9137515" cy="4914900"/>
          </a:xfrm>
        </p:grpSpPr>
        <p:cxnSp>
          <p:nvCxnSpPr>
            <p:cNvPr id="262" name="Google Shape;262;p6"/>
            <p:cNvCxnSpPr/>
            <p:nvPr/>
          </p:nvCxnSpPr>
          <p:spPr>
            <a:xfrm>
              <a:off x="14257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3" name="Google Shape;263;p6"/>
            <p:cNvCxnSpPr/>
            <p:nvPr/>
          </p:nvCxnSpPr>
          <p:spPr>
            <a:xfrm>
              <a:off x="29530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4" name="Google Shape;264;p6"/>
            <p:cNvCxnSpPr/>
            <p:nvPr/>
          </p:nvCxnSpPr>
          <p:spPr>
            <a:xfrm>
              <a:off x="44802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5" name="Google Shape;265;p6"/>
            <p:cNvCxnSpPr/>
            <p:nvPr/>
          </p:nvCxnSpPr>
          <p:spPr>
            <a:xfrm>
              <a:off x="60075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6" name="Google Shape;266;p6"/>
            <p:cNvCxnSpPr/>
            <p:nvPr/>
          </p:nvCxnSpPr>
          <p:spPr>
            <a:xfrm>
              <a:off x="75348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7" name="Google Shape;267;p6"/>
            <p:cNvCxnSpPr/>
            <p:nvPr/>
          </p:nvCxnSpPr>
          <p:spPr>
            <a:xfrm>
              <a:off x="90621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8" name="Google Shape;268;p6"/>
            <p:cNvCxnSpPr/>
            <p:nvPr/>
          </p:nvCxnSpPr>
          <p:spPr>
            <a:xfrm>
              <a:off x="105894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69" name="Google Shape;269;p6"/>
            <p:cNvCxnSpPr/>
            <p:nvPr/>
          </p:nvCxnSpPr>
          <p:spPr>
            <a:xfrm>
              <a:off x="121167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0" name="Google Shape;270;p6"/>
            <p:cNvCxnSpPr/>
            <p:nvPr/>
          </p:nvCxnSpPr>
          <p:spPr>
            <a:xfrm>
              <a:off x="136440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1" name="Google Shape;271;p6"/>
            <p:cNvCxnSpPr/>
            <p:nvPr/>
          </p:nvCxnSpPr>
          <p:spPr>
            <a:xfrm>
              <a:off x="151713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2" name="Google Shape;272;p6"/>
            <p:cNvCxnSpPr/>
            <p:nvPr/>
          </p:nvCxnSpPr>
          <p:spPr>
            <a:xfrm>
              <a:off x="166986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3" name="Google Shape;273;p6"/>
            <p:cNvCxnSpPr/>
            <p:nvPr/>
          </p:nvCxnSpPr>
          <p:spPr>
            <a:xfrm>
              <a:off x="182259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4" name="Google Shape;274;p6"/>
            <p:cNvCxnSpPr/>
            <p:nvPr/>
          </p:nvCxnSpPr>
          <p:spPr>
            <a:xfrm>
              <a:off x="197532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5" name="Google Shape;275;p6"/>
            <p:cNvCxnSpPr/>
            <p:nvPr/>
          </p:nvCxnSpPr>
          <p:spPr>
            <a:xfrm>
              <a:off x="212805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6" name="Google Shape;276;p6"/>
            <p:cNvCxnSpPr/>
            <p:nvPr/>
          </p:nvCxnSpPr>
          <p:spPr>
            <a:xfrm>
              <a:off x="228078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7" name="Google Shape;277;p6"/>
            <p:cNvCxnSpPr/>
            <p:nvPr/>
          </p:nvCxnSpPr>
          <p:spPr>
            <a:xfrm>
              <a:off x="243351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8" name="Google Shape;278;p6"/>
            <p:cNvCxnSpPr/>
            <p:nvPr/>
          </p:nvCxnSpPr>
          <p:spPr>
            <a:xfrm>
              <a:off x="258624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79" name="Google Shape;279;p6"/>
            <p:cNvCxnSpPr/>
            <p:nvPr/>
          </p:nvCxnSpPr>
          <p:spPr>
            <a:xfrm>
              <a:off x="273897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0" name="Google Shape;280;p6"/>
            <p:cNvCxnSpPr/>
            <p:nvPr/>
          </p:nvCxnSpPr>
          <p:spPr>
            <a:xfrm>
              <a:off x="289170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1" name="Google Shape;281;p6"/>
            <p:cNvCxnSpPr/>
            <p:nvPr/>
          </p:nvCxnSpPr>
          <p:spPr>
            <a:xfrm>
              <a:off x="304443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2" name="Google Shape;282;p6"/>
            <p:cNvCxnSpPr/>
            <p:nvPr/>
          </p:nvCxnSpPr>
          <p:spPr>
            <a:xfrm>
              <a:off x="319716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3" name="Google Shape;283;p6"/>
            <p:cNvCxnSpPr/>
            <p:nvPr/>
          </p:nvCxnSpPr>
          <p:spPr>
            <a:xfrm>
              <a:off x="334989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4" name="Google Shape;284;p6"/>
            <p:cNvCxnSpPr/>
            <p:nvPr/>
          </p:nvCxnSpPr>
          <p:spPr>
            <a:xfrm>
              <a:off x="350262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5" name="Google Shape;285;p6"/>
            <p:cNvCxnSpPr/>
            <p:nvPr/>
          </p:nvCxnSpPr>
          <p:spPr>
            <a:xfrm>
              <a:off x="365535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6" name="Google Shape;286;p6"/>
            <p:cNvCxnSpPr/>
            <p:nvPr/>
          </p:nvCxnSpPr>
          <p:spPr>
            <a:xfrm>
              <a:off x="380808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7" name="Google Shape;287;p6"/>
            <p:cNvCxnSpPr/>
            <p:nvPr/>
          </p:nvCxnSpPr>
          <p:spPr>
            <a:xfrm>
              <a:off x="396081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8" name="Google Shape;288;p6"/>
            <p:cNvCxnSpPr/>
            <p:nvPr/>
          </p:nvCxnSpPr>
          <p:spPr>
            <a:xfrm>
              <a:off x="411354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89" name="Google Shape;289;p6"/>
            <p:cNvCxnSpPr/>
            <p:nvPr/>
          </p:nvCxnSpPr>
          <p:spPr>
            <a:xfrm>
              <a:off x="426626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0" name="Google Shape;290;p6"/>
            <p:cNvCxnSpPr/>
            <p:nvPr/>
          </p:nvCxnSpPr>
          <p:spPr>
            <a:xfrm>
              <a:off x="441899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1" name="Google Shape;291;p6"/>
            <p:cNvCxnSpPr/>
            <p:nvPr/>
          </p:nvCxnSpPr>
          <p:spPr>
            <a:xfrm>
              <a:off x="457172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2" name="Google Shape;292;p6"/>
            <p:cNvCxnSpPr/>
            <p:nvPr/>
          </p:nvCxnSpPr>
          <p:spPr>
            <a:xfrm>
              <a:off x="472445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3" name="Google Shape;293;p6"/>
            <p:cNvCxnSpPr/>
            <p:nvPr/>
          </p:nvCxnSpPr>
          <p:spPr>
            <a:xfrm>
              <a:off x="487718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4" name="Google Shape;294;p6"/>
            <p:cNvCxnSpPr/>
            <p:nvPr/>
          </p:nvCxnSpPr>
          <p:spPr>
            <a:xfrm>
              <a:off x="502991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5" name="Google Shape;295;p6"/>
            <p:cNvCxnSpPr/>
            <p:nvPr/>
          </p:nvCxnSpPr>
          <p:spPr>
            <a:xfrm>
              <a:off x="518264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6" name="Google Shape;296;p6"/>
            <p:cNvCxnSpPr/>
            <p:nvPr/>
          </p:nvCxnSpPr>
          <p:spPr>
            <a:xfrm>
              <a:off x="533537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7" name="Google Shape;297;p6"/>
            <p:cNvCxnSpPr/>
            <p:nvPr/>
          </p:nvCxnSpPr>
          <p:spPr>
            <a:xfrm>
              <a:off x="548810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8" name="Google Shape;298;p6"/>
            <p:cNvCxnSpPr/>
            <p:nvPr/>
          </p:nvCxnSpPr>
          <p:spPr>
            <a:xfrm>
              <a:off x="564083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299" name="Google Shape;299;p6"/>
            <p:cNvCxnSpPr/>
            <p:nvPr/>
          </p:nvCxnSpPr>
          <p:spPr>
            <a:xfrm>
              <a:off x="579356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0" name="Google Shape;300;p6"/>
            <p:cNvCxnSpPr/>
            <p:nvPr/>
          </p:nvCxnSpPr>
          <p:spPr>
            <a:xfrm>
              <a:off x="594629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1" name="Google Shape;301;p6"/>
            <p:cNvCxnSpPr/>
            <p:nvPr/>
          </p:nvCxnSpPr>
          <p:spPr>
            <a:xfrm>
              <a:off x="609902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2" name="Google Shape;302;p6"/>
            <p:cNvCxnSpPr/>
            <p:nvPr/>
          </p:nvCxnSpPr>
          <p:spPr>
            <a:xfrm>
              <a:off x="625175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3" name="Google Shape;303;p6"/>
            <p:cNvCxnSpPr/>
            <p:nvPr/>
          </p:nvCxnSpPr>
          <p:spPr>
            <a:xfrm>
              <a:off x="640448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4" name="Google Shape;304;p6"/>
            <p:cNvCxnSpPr/>
            <p:nvPr/>
          </p:nvCxnSpPr>
          <p:spPr>
            <a:xfrm>
              <a:off x="655721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5" name="Google Shape;305;p6"/>
            <p:cNvCxnSpPr/>
            <p:nvPr/>
          </p:nvCxnSpPr>
          <p:spPr>
            <a:xfrm>
              <a:off x="670994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6" name="Google Shape;306;p6"/>
            <p:cNvCxnSpPr/>
            <p:nvPr/>
          </p:nvCxnSpPr>
          <p:spPr>
            <a:xfrm>
              <a:off x="686267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7" name="Google Shape;307;p6"/>
            <p:cNvCxnSpPr/>
            <p:nvPr/>
          </p:nvCxnSpPr>
          <p:spPr>
            <a:xfrm>
              <a:off x="701540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8" name="Google Shape;308;p6"/>
            <p:cNvCxnSpPr/>
            <p:nvPr/>
          </p:nvCxnSpPr>
          <p:spPr>
            <a:xfrm>
              <a:off x="716813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09" name="Google Shape;309;p6"/>
            <p:cNvCxnSpPr/>
            <p:nvPr/>
          </p:nvCxnSpPr>
          <p:spPr>
            <a:xfrm>
              <a:off x="732086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0" name="Google Shape;310;p6"/>
            <p:cNvCxnSpPr/>
            <p:nvPr/>
          </p:nvCxnSpPr>
          <p:spPr>
            <a:xfrm>
              <a:off x="747359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1" name="Google Shape;311;p6"/>
            <p:cNvCxnSpPr/>
            <p:nvPr/>
          </p:nvCxnSpPr>
          <p:spPr>
            <a:xfrm>
              <a:off x="762632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2" name="Google Shape;312;p6"/>
            <p:cNvCxnSpPr/>
            <p:nvPr/>
          </p:nvCxnSpPr>
          <p:spPr>
            <a:xfrm>
              <a:off x="777905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3" name="Google Shape;313;p6"/>
            <p:cNvCxnSpPr/>
            <p:nvPr/>
          </p:nvCxnSpPr>
          <p:spPr>
            <a:xfrm>
              <a:off x="793178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4" name="Google Shape;314;p6"/>
            <p:cNvCxnSpPr/>
            <p:nvPr/>
          </p:nvCxnSpPr>
          <p:spPr>
            <a:xfrm>
              <a:off x="808450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5" name="Google Shape;315;p6"/>
            <p:cNvCxnSpPr/>
            <p:nvPr/>
          </p:nvCxnSpPr>
          <p:spPr>
            <a:xfrm>
              <a:off x="823723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6" name="Google Shape;316;p6"/>
            <p:cNvCxnSpPr/>
            <p:nvPr/>
          </p:nvCxnSpPr>
          <p:spPr>
            <a:xfrm>
              <a:off x="838996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7" name="Google Shape;317;p6"/>
            <p:cNvCxnSpPr/>
            <p:nvPr/>
          </p:nvCxnSpPr>
          <p:spPr>
            <a:xfrm>
              <a:off x="854269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8" name="Google Shape;318;p6"/>
            <p:cNvCxnSpPr/>
            <p:nvPr/>
          </p:nvCxnSpPr>
          <p:spPr>
            <a:xfrm>
              <a:off x="869542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19" name="Google Shape;319;p6"/>
            <p:cNvCxnSpPr/>
            <p:nvPr/>
          </p:nvCxnSpPr>
          <p:spPr>
            <a:xfrm>
              <a:off x="884815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20" name="Google Shape;320;p6"/>
            <p:cNvCxnSpPr/>
            <p:nvPr/>
          </p:nvCxnSpPr>
          <p:spPr>
            <a:xfrm>
              <a:off x="900088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321" name="Google Shape;321;p6"/>
            <p:cNvCxnSpPr/>
            <p:nvPr/>
          </p:nvCxnSpPr>
          <p:spPr>
            <a:xfrm rot="10800000">
              <a:off x="-1" y="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2" name="Google Shape;322;p6"/>
            <p:cNvCxnSpPr/>
            <p:nvPr/>
          </p:nvCxnSpPr>
          <p:spPr>
            <a:xfrm rot="10800000">
              <a:off x="-1" y="15283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3" name="Google Shape;323;p6"/>
            <p:cNvCxnSpPr/>
            <p:nvPr/>
          </p:nvCxnSpPr>
          <p:spPr>
            <a:xfrm rot="10800000">
              <a:off x="-1" y="30567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4" name="Google Shape;324;p6"/>
            <p:cNvCxnSpPr/>
            <p:nvPr/>
          </p:nvCxnSpPr>
          <p:spPr>
            <a:xfrm rot="10800000">
              <a:off x="-1" y="45851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5" name="Google Shape;325;p6"/>
            <p:cNvCxnSpPr/>
            <p:nvPr/>
          </p:nvCxnSpPr>
          <p:spPr>
            <a:xfrm rot="10800000">
              <a:off x="-1" y="61135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6" name="Google Shape;326;p6"/>
            <p:cNvCxnSpPr/>
            <p:nvPr/>
          </p:nvCxnSpPr>
          <p:spPr>
            <a:xfrm rot="10800000">
              <a:off x="-1" y="76419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7" name="Google Shape;327;p6"/>
            <p:cNvCxnSpPr/>
            <p:nvPr/>
          </p:nvCxnSpPr>
          <p:spPr>
            <a:xfrm rot="10800000">
              <a:off x="-1" y="91702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8" name="Google Shape;328;p6"/>
            <p:cNvCxnSpPr/>
            <p:nvPr/>
          </p:nvCxnSpPr>
          <p:spPr>
            <a:xfrm rot="10800000">
              <a:off x="-1" y="106986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29" name="Google Shape;329;p6"/>
            <p:cNvCxnSpPr/>
            <p:nvPr/>
          </p:nvCxnSpPr>
          <p:spPr>
            <a:xfrm rot="10800000">
              <a:off x="-1" y="122270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30" name="Google Shape;330;p6"/>
            <p:cNvCxnSpPr/>
            <p:nvPr/>
          </p:nvCxnSpPr>
          <p:spPr>
            <a:xfrm rot="10800000">
              <a:off x="-1" y="137554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31" name="Google Shape;331;p6"/>
            <p:cNvCxnSpPr/>
            <p:nvPr/>
          </p:nvCxnSpPr>
          <p:spPr>
            <a:xfrm rot="10800000">
              <a:off x="-1" y="152838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32" name="Google Shape;332;p6"/>
            <p:cNvCxnSpPr/>
            <p:nvPr/>
          </p:nvCxnSpPr>
          <p:spPr>
            <a:xfrm rot="10800000">
              <a:off x="-1" y="168121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33" name="Google Shape;333;p6"/>
            <p:cNvCxnSpPr/>
            <p:nvPr/>
          </p:nvCxnSpPr>
          <p:spPr>
            <a:xfrm rot="10800000">
              <a:off x="-1" y="183405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34" name="Google Shape;334;p6"/>
            <p:cNvCxnSpPr/>
            <p:nvPr/>
          </p:nvCxnSpPr>
          <p:spPr>
            <a:xfrm rot="10800000">
              <a:off x="-1" y="198689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35" name="Google Shape;335;p6"/>
            <p:cNvCxnSpPr/>
            <p:nvPr/>
          </p:nvCxnSpPr>
          <p:spPr>
            <a:xfrm flipH="1">
              <a:off x="-1" y="213973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36" name="Google Shape;336;p6"/>
            <p:cNvCxnSpPr/>
            <p:nvPr/>
          </p:nvCxnSpPr>
          <p:spPr>
            <a:xfrm flipH="1">
              <a:off x="-1" y="229257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37" name="Google Shape;337;p6"/>
            <p:cNvCxnSpPr/>
            <p:nvPr/>
          </p:nvCxnSpPr>
          <p:spPr>
            <a:xfrm flipH="1">
              <a:off x="-1" y="244540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38" name="Google Shape;338;p6"/>
            <p:cNvCxnSpPr/>
            <p:nvPr/>
          </p:nvCxnSpPr>
          <p:spPr>
            <a:xfrm flipH="1">
              <a:off x="-1" y="259824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39" name="Google Shape;339;p6"/>
            <p:cNvCxnSpPr/>
            <p:nvPr/>
          </p:nvCxnSpPr>
          <p:spPr>
            <a:xfrm flipH="1">
              <a:off x="-1" y="275108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0" name="Google Shape;340;p6"/>
            <p:cNvCxnSpPr/>
            <p:nvPr/>
          </p:nvCxnSpPr>
          <p:spPr>
            <a:xfrm flipH="1">
              <a:off x="-1" y="290392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1" name="Google Shape;341;p6"/>
            <p:cNvCxnSpPr/>
            <p:nvPr/>
          </p:nvCxnSpPr>
          <p:spPr>
            <a:xfrm flipH="1">
              <a:off x="-1" y="305676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2" name="Google Shape;342;p6"/>
            <p:cNvCxnSpPr/>
            <p:nvPr/>
          </p:nvCxnSpPr>
          <p:spPr>
            <a:xfrm flipH="1">
              <a:off x="-1" y="320959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3" name="Google Shape;343;p6"/>
            <p:cNvCxnSpPr/>
            <p:nvPr/>
          </p:nvCxnSpPr>
          <p:spPr>
            <a:xfrm flipH="1">
              <a:off x="-1" y="336243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4" name="Google Shape;344;p6"/>
            <p:cNvCxnSpPr/>
            <p:nvPr/>
          </p:nvCxnSpPr>
          <p:spPr>
            <a:xfrm flipH="1">
              <a:off x="-1" y="351527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5" name="Google Shape;345;p6"/>
            <p:cNvCxnSpPr/>
            <p:nvPr/>
          </p:nvCxnSpPr>
          <p:spPr>
            <a:xfrm flipH="1">
              <a:off x="-1" y="366811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6" name="Google Shape;346;p6"/>
            <p:cNvCxnSpPr/>
            <p:nvPr/>
          </p:nvCxnSpPr>
          <p:spPr>
            <a:xfrm flipH="1">
              <a:off x="-1" y="382095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7" name="Google Shape;347;p6"/>
            <p:cNvCxnSpPr/>
            <p:nvPr/>
          </p:nvCxnSpPr>
          <p:spPr>
            <a:xfrm flipH="1">
              <a:off x="-1" y="397378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8" name="Google Shape;348;p6"/>
            <p:cNvCxnSpPr/>
            <p:nvPr/>
          </p:nvCxnSpPr>
          <p:spPr>
            <a:xfrm flipH="1">
              <a:off x="-1" y="412662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349" name="Google Shape;349;p6"/>
            <p:cNvCxnSpPr/>
            <p:nvPr/>
          </p:nvCxnSpPr>
          <p:spPr>
            <a:xfrm rot="10800000">
              <a:off x="-1" y="427946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50" name="Google Shape;350;p6"/>
            <p:cNvCxnSpPr/>
            <p:nvPr/>
          </p:nvCxnSpPr>
          <p:spPr>
            <a:xfrm rot="10800000">
              <a:off x="-1" y="443817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51" name="Google Shape;351;p6"/>
            <p:cNvCxnSpPr/>
            <p:nvPr/>
          </p:nvCxnSpPr>
          <p:spPr>
            <a:xfrm rot="10800000">
              <a:off x="-1" y="459100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52" name="Google Shape;352;p6"/>
            <p:cNvCxnSpPr/>
            <p:nvPr/>
          </p:nvCxnSpPr>
          <p:spPr>
            <a:xfrm rot="10800000">
              <a:off x="-1" y="474384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353" name="Google Shape;353;p6"/>
            <p:cNvCxnSpPr/>
            <p:nvPr/>
          </p:nvCxnSpPr>
          <p:spPr>
            <a:xfrm rot="10800000">
              <a:off x="-1" y="4896684"/>
              <a:ext cx="9137515" cy="0"/>
            </a:xfrm>
            <a:prstGeom prst="straightConnector1">
              <a:avLst/>
            </a:prstGeom>
            <a:noFill/>
            <a:ln cap="flat" cmpd="sng" w="9525">
              <a:solidFill>
                <a:srgbClr val="F2F2F2"/>
              </a:solidFill>
              <a:prstDash val="solid"/>
              <a:miter lim="800000"/>
              <a:headEnd len="sm" w="sm" type="none"/>
              <a:tailEnd len="sm" w="sm" type="none"/>
            </a:ln>
          </p:spPr>
        </p:cxnSp>
      </p:grpSp>
      <p:sp>
        <p:nvSpPr>
          <p:cNvPr id="354" name="Google Shape;354;p6"/>
          <p:cNvSpPr txBox="1"/>
          <p:nvPr>
            <p:ph type="title"/>
          </p:nvPr>
        </p:nvSpPr>
        <p:spPr>
          <a:xfrm>
            <a:off x="1476355" y="992954"/>
            <a:ext cx="2646065" cy="99417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3F3F3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5" name="Google Shape;355;p6"/>
          <p:cNvSpPr txBox="1"/>
          <p:nvPr>
            <p:ph idx="1" type="body"/>
          </p:nvPr>
        </p:nvSpPr>
        <p:spPr>
          <a:xfrm>
            <a:off x="299349" y="3484735"/>
            <a:ext cx="3643967" cy="3476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Font typeface="Calibri"/>
              <a:buNone/>
              <a:defRPr sz="1800"/>
            </a:lvl1pPr>
            <a:lvl2pPr indent="-228600" lvl="1" marL="914400" algn="l">
              <a:lnSpc>
                <a:spcPct val="90000"/>
              </a:lnSpc>
              <a:spcBef>
                <a:spcPts val="375"/>
              </a:spcBef>
              <a:spcAft>
                <a:spcPts val="0"/>
              </a:spcAft>
              <a:buClr>
                <a:srgbClr val="3F3F3F"/>
              </a:buClr>
              <a:buSzPts val="1800"/>
              <a:buFont typeface="Calibri"/>
              <a:buNone/>
              <a:defRPr/>
            </a:lvl2pPr>
            <a:lvl3pPr indent="-228600" lvl="2" marL="1371600" algn="l">
              <a:lnSpc>
                <a:spcPct val="90000"/>
              </a:lnSpc>
              <a:spcBef>
                <a:spcPts val="375"/>
              </a:spcBef>
              <a:spcAft>
                <a:spcPts val="0"/>
              </a:spcAft>
              <a:buClr>
                <a:srgbClr val="3F3F3F"/>
              </a:buClr>
              <a:buSzPts val="1500"/>
              <a:buFont typeface="Calibri"/>
              <a:buNone/>
              <a:defRPr/>
            </a:lvl3pPr>
            <a:lvl4pPr indent="-228600" lvl="3" marL="1828800" algn="l">
              <a:lnSpc>
                <a:spcPct val="90000"/>
              </a:lnSpc>
              <a:spcBef>
                <a:spcPts val="375"/>
              </a:spcBef>
              <a:spcAft>
                <a:spcPts val="0"/>
              </a:spcAft>
              <a:buClr>
                <a:srgbClr val="3F3F3F"/>
              </a:buClr>
              <a:buSzPts val="1400"/>
              <a:buFont typeface="Calibri"/>
              <a:buNone/>
              <a:defRPr/>
            </a:lvl4pPr>
            <a:lvl5pPr indent="-228600" lvl="4" marL="2286000" algn="l">
              <a:lnSpc>
                <a:spcPct val="90000"/>
              </a:lnSpc>
              <a:spcBef>
                <a:spcPts val="375"/>
              </a:spcBef>
              <a:spcAft>
                <a:spcPts val="0"/>
              </a:spcAft>
              <a:buClr>
                <a:srgbClr val="3F3F3F"/>
              </a:buClr>
              <a:buSzPts val="1400"/>
              <a:buFont typeface="Calibri"/>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6" name="Google Shape;356;p6"/>
          <p:cNvSpPr txBox="1"/>
          <p:nvPr>
            <p:ph idx="2" type="body"/>
          </p:nvPr>
        </p:nvSpPr>
        <p:spPr>
          <a:xfrm>
            <a:off x="299349" y="3939689"/>
            <a:ext cx="3643967" cy="3476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Font typeface="Calibri"/>
              <a:buNone/>
              <a:defRPr sz="1800"/>
            </a:lvl1pPr>
            <a:lvl2pPr indent="-228600" lvl="1" marL="914400" algn="l">
              <a:lnSpc>
                <a:spcPct val="90000"/>
              </a:lnSpc>
              <a:spcBef>
                <a:spcPts val="375"/>
              </a:spcBef>
              <a:spcAft>
                <a:spcPts val="0"/>
              </a:spcAft>
              <a:buClr>
                <a:srgbClr val="3F3F3F"/>
              </a:buClr>
              <a:buSzPts val="1800"/>
              <a:buFont typeface="Calibri"/>
              <a:buNone/>
              <a:defRPr/>
            </a:lvl2pPr>
            <a:lvl3pPr indent="-228600" lvl="2" marL="1371600" algn="l">
              <a:lnSpc>
                <a:spcPct val="90000"/>
              </a:lnSpc>
              <a:spcBef>
                <a:spcPts val="375"/>
              </a:spcBef>
              <a:spcAft>
                <a:spcPts val="0"/>
              </a:spcAft>
              <a:buClr>
                <a:srgbClr val="3F3F3F"/>
              </a:buClr>
              <a:buSzPts val="1500"/>
              <a:buFont typeface="Calibri"/>
              <a:buNone/>
              <a:defRPr/>
            </a:lvl3pPr>
            <a:lvl4pPr indent="-228600" lvl="3" marL="1828800" algn="l">
              <a:lnSpc>
                <a:spcPct val="90000"/>
              </a:lnSpc>
              <a:spcBef>
                <a:spcPts val="375"/>
              </a:spcBef>
              <a:spcAft>
                <a:spcPts val="0"/>
              </a:spcAft>
              <a:buClr>
                <a:srgbClr val="3F3F3F"/>
              </a:buClr>
              <a:buSzPts val="1400"/>
              <a:buFont typeface="Calibri"/>
              <a:buNone/>
              <a:defRPr/>
            </a:lvl4pPr>
            <a:lvl5pPr indent="-228600" lvl="4" marL="2286000" algn="l">
              <a:lnSpc>
                <a:spcPct val="90000"/>
              </a:lnSpc>
              <a:spcBef>
                <a:spcPts val="375"/>
              </a:spcBef>
              <a:spcAft>
                <a:spcPts val="0"/>
              </a:spcAft>
              <a:buClr>
                <a:srgbClr val="3F3F3F"/>
              </a:buClr>
              <a:buSzPts val="1400"/>
              <a:buFont typeface="Calibri"/>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7" name="Google Shape;357;p6"/>
          <p:cNvSpPr/>
          <p:nvPr/>
        </p:nvSpPr>
        <p:spPr>
          <a:xfrm>
            <a:off x="4317589" y="2638"/>
            <a:ext cx="4826410" cy="4914952"/>
          </a:xfrm>
          <a:custGeom>
            <a:rect b="b" l="l" r="r" t="t"/>
            <a:pathLst>
              <a:path extrusionOk="0" h="5140862" w="5048250">
                <a:moveTo>
                  <a:pt x="3013830" y="0"/>
                </a:moveTo>
                <a:lnTo>
                  <a:pt x="5048250" y="0"/>
                </a:lnTo>
                <a:lnTo>
                  <a:pt x="5048250" y="5140862"/>
                </a:lnTo>
                <a:lnTo>
                  <a:pt x="0" y="5140862"/>
                </a:lnTo>
                <a:close/>
              </a:path>
            </a:pathLst>
          </a:custGeom>
          <a:solidFill>
            <a:srgbClr val="0077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58" name="Google Shape;358;p6"/>
          <p:cNvSpPr/>
          <p:nvPr>
            <p:ph idx="3" type="pic"/>
          </p:nvPr>
        </p:nvSpPr>
        <p:spPr>
          <a:xfrm>
            <a:off x="4379513" y="-1"/>
            <a:ext cx="4764488" cy="4917591"/>
          </a:xfrm>
          <a:prstGeom prst="rect">
            <a:avLst/>
          </a:prstGeom>
          <a:solidFill>
            <a:srgbClr val="D8D8D8"/>
          </a:solidFill>
          <a:ln>
            <a:noFill/>
          </a:ln>
        </p:spPr>
      </p:sp>
      <p:grpSp>
        <p:nvGrpSpPr>
          <p:cNvPr id="359" name="Google Shape;359;p6"/>
          <p:cNvGrpSpPr/>
          <p:nvPr/>
        </p:nvGrpSpPr>
        <p:grpSpPr>
          <a:xfrm>
            <a:off x="787275" y="755329"/>
            <a:ext cx="799280" cy="844787"/>
            <a:chOff x="-3330575" y="3005138"/>
            <a:chExt cx="1533526" cy="1620837"/>
          </a:xfrm>
        </p:grpSpPr>
        <p:sp>
          <p:nvSpPr>
            <p:cNvPr id="360" name="Google Shape;360;p6"/>
            <p:cNvSpPr/>
            <p:nvPr/>
          </p:nvSpPr>
          <p:spPr>
            <a:xfrm>
              <a:off x="-3330575" y="3005138"/>
              <a:ext cx="1233488" cy="1620837"/>
            </a:xfrm>
            <a:custGeom>
              <a:rect b="b" l="l" r="r" t="t"/>
              <a:pathLst>
                <a:path extrusionOk="0" h="1021" w="777">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sp>
          <p:nvSpPr>
            <p:cNvPr id="361" name="Google Shape;361;p6"/>
            <p:cNvSpPr/>
            <p:nvPr/>
          </p:nvSpPr>
          <p:spPr>
            <a:xfrm>
              <a:off x="-2611437" y="3005138"/>
              <a:ext cx="814388" cy="1136650"/>
            </a:xfrm>
            <a:custGeom>
              <a:rect b="b" l="l" r="r" t="t"/>
              <a:pathLst>
                <a:path extrusionOk="0" h="716" w="513">
                  <a:moveTo>
                    <a:pt x="435" y="0"/>
                  </a:moveTo>
                  <a:lnTo>
                    <a:pt x="513" y="0"/>
                  </a:lnTo>
                  <a:lnTo>
                    <a:pt x="78" y="716"/>
                  </a:lnTo>
                  <a:lnTo>
                    <a:pt x="0" y="716"/>
                  </a:lnTo>
                  <a:lnTo>
                    <a:pt x="435"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grpSp>
      <p:grpSp>
        <p:nvGrpSpPr>
          <p:cNvPr id="362" name="Google Shape;362;p6"/>
          <p:cNvGrpSpPr/>
          <p:nvPr/>
        </p:nvGrpSpPr>
        <p:grpSpPr>
          <a:xfrm>
            <a:off x="4059220" y="1649549"/>
            <a:ext cx="747544" cy="809246"/>
            <a:chOff x="2301081" y="6662108"/>
            <a:chExt cx="1500188" cy="1624013"/>
          </a:xfrm>
        </p:grpSpPr>
        <p:sp>
          <p:nvSpPr>
            <p:cNvPr id="363" name="Google Shape;363;p6"/>
            <p:cNvSpPr/>
            <p:nvPr/>
          </p:nvSpPr>
          <p:spPr>
            <a:xfrm>
              <a:off x="2551906" y="6662108"/>
              <a:ext cx="1249363" cy="393700"/>
            </a:xfrm>
            <a:custGeom>
              <a:rect b="b" l="l" r="r" t="t"/>
              <a:pathLst>
                <a:path extrusionOk="0" h="248" w="787">
                  <a:moveTo>
                    <a:pt x="402" y="248"/>
                  </a:moveTo>
                  <a:lnTo>
                    <a:pt x="633" y="248"/>
                  </a:lnTo>
                  <a:lnTo>
                    <a:pt x="787" y="0"/>
                  </a:lnTo>
                  <a:lnTo>
                    <a:pt x="151" y="0"/>
                  </a:lnTo>
                  <a:lnTo>
                    <a:pt x="0" y="246"/>
                  </a:lnTo>
                  <a:lnTo>
                    <a:pt x="402" y="248"/>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sp>
          <p:nvSpPr>
            <p:cNvPr id="364" name="Google Shape;364;p6"/>
            <p:cNvSpPr/>
            <p:nvPr/>
          </p:nvSpPr>
          <p:spPr>
            <a:xfrm>
              <a:off x="2683669" y="7162170"/>
              <a:ext cx="809625" cy="1123950"/>
            </a:xfrm>
            <a:custGeom>
              <a:rect b="b" l="l" r="r" t="t"/>
              <a:pathLst>
                <a:path extrusionOk="0" h="708" w="510">
                  <a:moveTo>
                    <a:pt x="435" y="0"/>
                  </a:moveTo>
                  <a:lnTo>
                    <a:pt x="510" y="0"/>
                  </a:lnTo>
                  <a:lnTo>
                    <a:pt x="78" y="708"/>
                  </a:lnTo>
                  <a:lnTo>
                    <a:pt x="0" y="708"/>
                  </a:lnTo>
                  <a:lnTo>
                    <a:pt x="435"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sp>
          <p:nvSpPr>
            <p:cNvPr id="365" name="Google Shape;365;p6"/>
            <p:cNvSpPr/>
            <p:nvPr/>
          </p:nvSpPr>
          <p:spPr>
            <a:xfrm>
              <a:off x="2301081" y="7162170"/>
              <a:ext cx="803275" cy="1123950"/>
            </a:xfrm>
            <a:custGeom>
              <a:rect b="b" l="l" r="r" t="t"/>
              <a:pathLst>
                <a:path extrusionOk="0" h="708" w="506">
                  <a:moveTo>
                    <a:pt x="430" y="0"/>
                  </a:moveTo>
                  <a:lnTo>
                    <a:pt x="506" y="0"/>
                  </a:lnTo>
                  <a:lnTo>
                    <a:pt x="76" y="708"/>
                  </a:lnTo>
                  <a:lnTo>
                    <a:pt x="0" y="708"/>
                  </a:lnTo>
                  <a:lnTo>
                    <a:pt x="430" y="0"/>
                  </a:lnTo>
                  <a:close/>
                </a:path>
              </a:pathLst>
            </a:custGeom>
            <a:solidFill>
              <a:srgbClr val="003F72"/>
            </a:solid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sz="1348">
                <a:solidFill>
                  <a:srgbClr val="000000"/>
                </a:solidFill>
                <a:latin typeface="Calibri"/>
                <a:ea typeface="Calibri"/>
                <a:cs typeface="Calibri"/>
                <a:sym typeface="Calibri"/>
              </a:endParaRPr>
            </a:p>
          </p:txBody>
        </p:sp>
      </p:grpSp>
      <p:sp>
        <p:nvSpPr>
          <p:cNvPr id="366" name="Google Shape;366;p6"/>
          <p:cNvSpPr/>
          <p:nvPr/>
        </p:nvSpPr>
        <p:spPr>
          <a:xfrm>
            <a:off x="0" y="2647838"/>
            <a:ext cx="2407675" cy="575724"/>
          </a:xfrm>
          <a:custGeom>
            <a:rect b="b" l="l" r="r" t="t"/>
            <a:pathLst>
              <a:path extrusionOk="0" h="575724" w="2402984">
                <a:moveTo>
                  <a:pt x="0" y="0"/>
                </a:moveTo>
                <a:lnTo>
                  <a:pt x="2402984" y="0"/>
                </a:lnTo>
                <a:lnTo>
                  <a:pt x="2052676" y="575724"/>
                </a:lnTo>
                <a:lnTo>
                  <a:pt x="0" y="575724"/>
                </a:lnTo>
                <a:close/>
              </a:path>
            </a:pathLst>
          </a:custGeom>
          <a:solidFill>
            <a:srgbClr val="003F7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nvGrpSpPr>
          <p:cNvPr id="367" name="Google Shape;367;p6"/>
          <p:cNvGrpSpPr/>
          <p:nvPr/>
        </p:nvGrpSpPr>
        <p:grpSpPr>
          <a:xfrm>
            <a:off x="299349" y="2798386"/>
            <a:ext cx="1680364" cy="252286"/>
            <a:chOff x="119" y="2341"/>
            <a:chExt cx="1805" cy="271"/>
          </a:xfrm>
        </p:grpSpPr>
        <p:sp>
          <p:nvSpPr>
            <p:cNvPr id="368" name="Google Shape;368;p6"/>
            <p:cNvSpPr/>
            <p:nvPr/>
          </p:nvSpPr>
          <p:spPr>
            <a:xfrm>
              <a:off x="119" y="2341"/>
              <a:ext cx="270" cy="271"/>
            </a:xfrm>
            <a:custGeom>
              <a:rect b="b" l="l" r="r" t="t"/>
              <a:pathLst>
                <a:path extrusionOk="0" h="115" w="114">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69" name="Google Shape;369;p6"/>
            <p:cNvSpPr/>
            <p:nvPr/>
          </p:nvSpPr>
          <p:spPr>
            <a:xfrm>
              <a:off x="457" y="2426"/>
              <a:ext cx="1467" cy="125"/>
            </a:xfrm>
            <a:custGeom>
              <a:rect b="b" l="l" r="r" t="t"/>
              <a:pathLst>
                <a:path extrusionOk="0" h="53" w="621">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No Grids">
  <p:cSld name="Content Slide - No Grids">
    <p:spTree>
      <p:nvGrpSpPr>
        <p:cNvPr id="370" name="Shape 370"/>
        <p:cNvGrpSpPr/>
        <p:nvPr/>
      </p:nvGrpSpPr>
      <p:grpSpPr>
        <a:xfrm>
          <a:off x="0" y="0"/>
          <a:ext cx="0" cy="0"/>
          <a:chOff x="0" y="0"/>
          <a:chExt cx="0" cy="0"/>
        </a:xfrm>
      </p:grpSpPr>
      <p:sp>
        <p:nvSpPr>
          <p:cNvPr id="371" name="Google Shape;371;p7"/>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7"/>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750"/>
              </a:spcBef>
              <a:spcAft>
                <a:spcPts val="0"/>
              </a:spcAft>
              <a:buClr>
                <a:srgbClr val="3F3F3F"/>
              </a:buClr>
              <a:buSzPts val="1800"/>
              <a:buFont typeface="Calibri"/>
              <a:buChar char="•"/>
              <a:defRPr sz="1800"/>
            </a:lvl1pPr>
            <a:lvl2pPr indent="-330200" lvl="1" marL="914400" algn="l">
              <a:lnSpc>
                <a:spcPct val="90000"/>
              </a:lnSpc>
              <a:spcBef>
                <a:spcPts val="375"/>
              </a:spcBef>
              <a:spcAft>
                <a:spcPts val="0"/>
              </a:spcAft>
              <a:buClr>
                <a:srgbClr val="3F3F3F"/>
              </a:buClr>
              <a:buSzPts val="1600"/>
              <a:buFont typeface="Calibri"/>
              <a:buChar char="•"/>
              <a:defRPr sz="1600"/>
            </a:lvl2pPr>
            <a:lvl3pPr indent="-317500" lvl="2" marL="1371600" algn="l">
              <a:lnSpc>
                <a:spcPct val="90000"/>
              </a:lnSpc>
              <a:spcBef>
                <a:spcPts val="375"/>
              </a:spcBef>
              <a:spcAft>
                <a:spcPts val="0"/>
              </a:spcAft>
              <a:buClr>
                <a:srgbClr val="3F3F3F"/>
              </a:buClr>
              <a:buSzPts val="1400"/>
              <a:buFont typeface="Calibri"/>
              <a:buChar char="•"/>
              <a:defRPr sz="1400"/>
            </a:lvl3pPr>
            <a:lvl4pPr indent="-304800" lvl="3" marL="1828800" algn="l">
              <a:lnSpc>
                <a:spcPct val="90000"/>
              </a:lnSpc>
              <a:spcBef>
                <a:spcPts val="375"/>
              </a:spcBef>
              <a:spcAft>
                <a:spcPts val="0"/>
              </a:spcAft>
              <a:buClr>
                <a:srgbClr val="3F3F3F"/>
              </a:buClr>
              <a:buSzPts val="1200"/>
              <a:buFont typeface="Calibri"/>
              <a:buChar char="•"/>
              <a:defRPr sz="1200"/>
            </a:lvl4pPr>
            <a:lvl5pPr indent="-298450" lvl="4" marL="2286000" algn="l">
              <a:lnSpc>
                <a:spcPct val="90000"/>
              </a:lnSpc>
              <a:spcBef>
                <a:spcPts val="375"/>
              </a:spcBef>
              <a:spcAft>
                <a:spcPts val="0"/>
              </a:spcAft>
              <a:buClr>
                <a:srgbClr val="3F3F3F"/>
              </a:buClr>
              <a:buSzPts val="1100"/>
              <a:buFont typeface="Calibri"/>
              <a:buChar char="•"/>
              <a:defRPr sz="11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373" name="Google Shape;373;p7"/>
          <p:cNvGrpSpPr/>
          <p:nvPr/>
        </p:nvGrpSpPr>
        <p:grpSpPr>
          <a:xfrm>
            <a:off x="249998" y="475257"/>
            <a:ext cx="8644004" cy="108070"/>
            <a:chOff x="249998" y="488319"/>
            <a:chExt cx="8644004" cy="108070"/>
          </a:xfrm>
        </p:grpSpPr>
        <p:sp>
          <p:nvSpPr>
            <p:cNvPr id="374" name="Google Shape;374;p7"/>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75" name="Google Shape;375;p7"/>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Blue_BG">
  <p:cSld name="Content_Blue_BG">
    <p:spTree>
      <p:nvGrpSpPr>
        <p:cNvPr id="376" name="Shape 376"/>
        <p:cNvGrpSpPr/>
        <p:nvPr/>
      </p:nvGrpSpPr>
      <p:grpSpPr>
        <a:xfrm>
          <a:off x="0" y="0"/>
          <a:ext cx="0" cy="0"/>
          <a:chOff x="0" y="0"/>
          <a:chExt cx="0" cy="0"/>
        </a:xfrm>
      </p:grpSpPr>
      <p:sp>
        <p:nvSpPr>
          <p:cNvPr id="377" name="Google Shape;377;p8"/>
          <p:cNvSpPr/>
          <p:nvPr/>
        </p:nvSpPr>
        <p:spPr>
          <a:xfrm>
            <a:off x="0" y="583327"/>
            <a:ext cx="9144000" cy="4352708"/>
          </a:xfrm>
          <a:prstGeom prst="rect">
            <a:avLst/>
          </a:prstGeom>
          <a:solidFill>
            <a:srgbClr val="0077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78" name="Google Shape;378;p8"/>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79" name="Google Shape;379;p8"/>
          <p:cNvGrpSpPr/>
          <p:nvPr/>
        </p:nvGrpSpPr>
        <p:grpSpPr>
          <a:xfrm>
            <a:off x="0" y="571500"/>
            <a:ext cx="9137515" cy="4375150"/>
            <a:chOff x="0" y="596900"/>
            <a:chExt cx="9137515" cy="4375150"/>
          </a:xfrm>
        </p:grpSpPr>
        <p:cxnSp>
          <p:nvCxnSpPr>
            <p:cNvPr id="380" name="Google Shape;380;p8"/>
            <p:cNvCxnSpPr/>
            <p:nvPr/>
          </p:nvCxnSpPr>
          <p:spPr>
            <a:xfrm>
              <a:off x="4568757" y="-3971857"/>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1" name="Google Shape;381;p8"/>
            <p:cNvCxnSpPr/>
            <p:nvPr/>
          </p:nvCxnSpPr>
          <p:spPr>
            <a:xfrm>
              <a:off x="4568757" y="-3821224"/>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2" name="Google Shape;382;p8"/>
            <p:cNvCxnSpPr/>
            <p:nvPr/>
          </p:nvCxnSpPr>
          <p:spPr>
            <a:xfrm>
              <a:off x="4568757" y="-3670591"/>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3" name="Google Shape;383;p8"/>
            <p:cNvCxnSpPr/>
            <p:nvPr/>
          </p:nvCxnSpPr>
          <p:spPr>
            <a:xfrm>
              <a:off x="4568757" y="-3519958"/>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4" name="Google Shape;384;p8"/>
            <p:cNvCxnSpPr/>
            <p:nvPr/>
          </p:nvCxnSpPr>
          <p:spPr>
            <a:xfrm>
              <a:off x="4568757" y="-3369325"/>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5" name="Google Shape;385;p8"/>
            <p:cNvCxnSpPr/>
            <p:nvPr/>
          </p:nvCxnSpPr>
          <p:spPr>
            <a:xfrm>
              <a:off x="4568757" y="-3218692"/>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6" name="Google Shape;386;p8"/>
            <p:cNvCxnSpPr/>
            <p:nvPr/>
          </p:nvCxnSpPr>
          <p:spPr>
            <a:xfrm>
              <a:off x="4568757" y="-3068059"/>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7" name="Google Shape;387;p8"/>
            <p:cNvCxnSpPr/>
            <p:nvPr/>
          </p:nvCxnSpPr>
          <p:spPr>
            <a:xfrm>
              <a:off x="4568757" y="-2917426"/>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8" name="Google Shape;388;p8"/>
            <p:cNvCxnSpPr/>
            <p:nvPr/>
          </p:nvCxnSpPr>
          <p:spPr>
            <a:xfrm>
              <a:off x="4568757" y="-2766793"/>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89" name="Google Shape;389;p8"/>
            <p:cNvCxnSpPr/>
            <p:nvPr/>
          </p:nvCxnSpPr>
          <p:spPr>
            <a:xfrm>
              <a:off x="4568757" y="-2616160"/>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0" name="Google Shape;390;p8"/>
            <p:cNvCxnSpPr/>
            <p:nvPr/>
          </p:nvCxnSpPr>
          <p:spPr>
            <a:xfrm>
              <a:off x="4568757" y="-2465527"/>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1" name="Google Shape;391;p8"/>
            <p:cNvCxnSpPr/>
            <p:nvPr/>
          </p:nvCxnSpPr>
          <p:spPr>
            <a:xfrm>
              <a:off x="4568757" y="-2314894"/>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2" name="Google Shape;392;p8"/>
            <p:cNvCxnSpPr/>
            <p:nvPr/>
          </p:nvCxnSpPr>
          <p:spPr>
            <a:xfrm>
              <a:off x="4568757" y="-2164261"/>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3" name="Google Shape;393;p8"/>
            <p:cNvCxnSpPr/>
            <p:nvPr/>
          </p:nvCxnSpPr>
          <p:spPr>
            <a:xfrm>
              <a:off x="4568757" y="-2013628"/>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4" name="Google Shape;394;p8"/>
            <p:cNvCxnSpPr/>
            <p:nvPr/>
          </p:nvCxnSpPr>
          <p:spPr>
            <a:xfrm>
              <a:off x="4568757" y="-1862995"/>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5" name="Google Shape;395;p8"/>
            <p:cNvCxnSpPr/>
            <p:nvPr/>
          </p:nvCxnSpPr>
          <p:spPr>
            <a:xfrm>
              <a:off x="4568757" y="-1712362"/>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6" name="Google Shape;396;p8"/>
            <p:cNvCxnSpPr/>
            <p:nvPr/>
          </p:nvCxnSpPr>
          <p:spPr>
            <a:xfrm>
              <a:off x="4568757" y="-1561729"/>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7" name="Google Shape;397;p8"/>
            <p:cNvCxnSpPr/>
            <p:nvPr/>
          </p:nvCxnSpPr>
          <p:spPr>
            <a:xfrm>
              <a:off x="4568757" y="-1411096"/>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8" name="Google Shape;398;p8"/>
            <p:cNvCxnSpPr/>
            <p:nvPr/>
          </p:nvCxnSpPr>
          <p:spPr>
            <a:xfrm>
              <a:off x="4568757" y="-1260463"/>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399" name="Google Shape;399;p8"/>
            <p:cNvCxnSpPr/>
            <p:nvPr/>
          </p:nvCxnSpPr>
          <p:spPr>
            <a:xfrm>
              <a:off x="4568757" y="-1109830"/>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0" name="Google Shape;400;p8"/>
            <p:cNvCxnSpPr/>
            <p:nvPr/>
          </p:nvCxnSpPr>
          <p:spPr>
            <a:xfrm>
              <a:off x="4568757" y="-959197"/>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1" name="Google Shape;401;p8"/>
            <p:cNvCxnSpPr/>
            <p:nvPr/>
          </p:nvCxnSpPr>
          <p:spPr>
            <a:xfrm>
              <a:off x="4568757" y="-808564"/>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2" name="Google Shape;402;p8"/>
            <p:cNvCxnSpPr/>
            <p:nvPr/>
          </p:nvCxnSpPr>
          <p:spPr>
            <a:xfrm>
              <a:off x="4568757" y="-657931"/>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3" name="Google Shape;403;p8"/>
            <p:cNvCxnSpPr/>
            <p:nvPr/>
          </p:nvCxnSpPr>
          <p:spPr>
            <a:xfrm>
              <a:off x="4568757" y="-507298"/>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4" name="Google Shape;404;p8"/>
            <p:cNvCxnSpPr/>
            <p:nvPr/>
          </p:nvCxnSpPr>
          <p:spPr>
            <a:xfrm>
              <a:off x="4568757" y="-356665"/>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5" name="Google Shape;405;p8"/>
            <p:cNvCxnSpPr/>
            <p:nvPr/>
          </p:nvCxnSpPr>
          <p:spPr>
            <a:xfrm>
              <a:off x="4568757" y="-206032"/>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6" name="Google Shape;406;p8"/>
            <p:cNvCxnSpPr/>
            <p:nvPr/>
          </p:nvCxnSpPr>
          <p:spPr>
            <a:xfrm>
              <a:off x="4568757" y="-55399"/>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7" name="Google Shape;407;p8"/>
            <p:cNvCxnSpPr/>
            <p:nvPr/>
          </p:nvCxnSpPr>
          <p:spPr>
            <a:xfrm>
              <a:off x="4568757" y="95234"/>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8" name="Google Shape;408;p8"/>
            <p:cNvCxnSpPr/>
            <p:nvPr/>
          </p:nvCxnSpPr>
          <p:spPr>
            <a:xfrm>
              <a:off x="4568757" y="245867"/>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09" name="Google Shape;409;p8"/>
            <p:cNvCxnSpPr/>
            <p:nvPr/>
          </p:nvCxnSpPr>
          <p:spPr>
            <a:xfrm>
              <a:off x="4568757" y="396913"/>
              <a:ext cx="0" cy="9137515"/>
            </a:xfrm>
            <a:prstGeom prst="straightConnector1">
              <a:avLst/>
            </a:prstGeom>
            <a:noFill/>
            <a:ln cap="flat" cmpd="sng" w="9525">
              <a:solidFill>
                <a:srgbClr val="3576D7"/>
              </a:solidFill>
              <a:prstDash val="solid"/>
              <a:miter lim="800000"/>
              <a:headEnd len="sm" w="sm" type="none"/>
              <a:tailEnd len="sm" w="sm" type="none"/>
            </a:ln>
          </p:spPr>
        </p:cxnSp>
        <p:cxnSp>
          <p:nvCxnSpPr>
            <p:cNvPr id="410" name="Google Shape;410;p8"/>
            <p:cNvCxnSpPr/>
            <p:nvPr/>
          </p:nvCxnSpPr>
          <p:spPr>
            <a:xfrm>
              <a:off x="142570" y="603115"/>
              <a:ext cx="0" cy="4368936"/>
            </a:xfrm>
            <a:prstGeom prst="straightConnector1">
              <a:avLst/>
            </a:prstGeom>
            <a:noFill/>
            <a:ln cap="flat" cmpd="sng" w="9525">
              <a:solidFill>
                <a:srgbClr val="0077BD"/>
              </a:solidFill>
              <a:prstDash val="solid"/>
              <a:miter lim="800000"/>
              <a:headEnd len="sm" w="sm" type="none"/>
              <a:tailEnd len="sm" w="sm" type="none"/>
            </a:ln>
          </p:spPr>
        </p:cxnSp>
        <p:cxnSp>
          <p:nvCxnSpPr>
            <p:cNvPr id="411" name="Google Shape;411;p8"/>
            <p:cNvCxnSpPr/>
            <p:nvPr/>
          </p:nvCxnSpPr>
          <p:spPr>
            <a:xfrm>
              <a:off x="295300"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2" name="Google Shape;412;p8"/>
            <p:cNvCxnSpPr/>
            <p:nvPr/>
          </p:nvCxnSpPr>
          <p:spPr>
            <a:xfrm>
              <a:off x="44802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3" name="Google Shape;413;p8"/>
            <p:cNvCxnSpPr/>
            <p:nvPr/>
          </p:nvCxnSpPr>
          <p:spPr>
            <a:xfrm>
              <a:off x="60075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4" name="Google Shape;414;p8"/>
            <p:cNvCxnSpPr/>
            <p:nvPr/>
          </p:nvCxnSpPr>
          <p:spPr>
            <a:xfrm>
              <a:off x="75348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5" name="Google Shape;415;p8"/>
            <p:cNvCxnSpPr/>
            <p:nvPr/>
          </p:nvCxnSpPr>
          <p:spPr>
            <a:xfrm>
              <a:off x="90621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6" name="Google Shape;416;p8"/>
            <p:cNvCxnSpPr/>
            <p:nvPr/>
          </p:nvCxnSpPr>
          <p:spPr>
            <a:xfrm>
              <a:off x="105894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7" name="Google Shape;417;p8"/>
            <p:cNvCxnSpPr/>
            <p:nvPr/>
          </p:nvCxnSpPr>
          <p:spPr>
            <a:xfrm>
              <a:off x="1211677"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8" name="Google Shape;418;p8"/>
            <p:cNvCxnSpPr/>
            <p:nvPr/>
          </p:nvCxnSpPr>
          <p:spPr>
            <a:xfrm>
              <a:off x="1364407"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19" name="Google Shape;419;p8"/>
            <p:cNvCxnSpPr/>
            <p:nvPr/>
          </p:nvCxnSpPr>
          <p:spPr>
            <a:xfrm>
              <a:off x="1517136"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0" name="Google Shape;420;p8"/>
            <p:cNvCxnSpPr/>
            <p:nvPr/>
          </p:nvCxnSpPr>
          <p:spPr>
            <a:xfrm>
              <a:off x="1669866"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1" name="Google Shape;421;p8"/>
            <p:cNvCxnSpPr/>
            <p:nvPr/>
          </p:nvCxnSpPr>
          <p:spPr>
            <a:xfrm>
              <a:off x="1822596"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2" name="Google Shape;422;p8"/>
            <p:cNvCxnSpPr/>
            <p:nvPr/>
          </p:nvCxnSpPr>
          <p:spPr>
            <a:xfrm>
              <a:off x="1975325"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3" name="Google Shape;423;p8"/>
            <p:cNvCxnSpPr/>
            <p:nvPr/>
          </p:nvCxnSpPr>
          <p:spPr>
            <a:xfrm>
              <a:off x="2128055"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4" name="Google Shape;424;p8"/>
            <p:cNvCxnSpPr/>
            <p:nvPr/>
          </p:nvCxnSpPr>
          <p:spPr>
            <a:xfrm>
              <a:off x="2280784"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5" name="Google Shape;425;p8"/>
            <p:cNvCxnSpPr/>
            <p:nvPr/>
          </p:nvCxnSpPr>
          <p:spPr>
            <a:xfrm>
              <a:off x="2433514"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6" name="Google Shape;426;p8"/>
            <p:cNvCxnSpPr/>
            <p:nvPr/>
          </p:nvCxnSpPr>
          <p:spPr>
            <a:xfrm>
              <a:off x="2586244"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7" name="Google Shape;427;p8"/>
            <p:cNvCxnSpPr/>
            <p:nvPr/>
          </p:nvCxnSpPr>
          <p:spPr>
            <a:xfrm>
              <a:off x="2738973"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8" name="Google Shape;428;p8"/>
            <p:cNvCxnSpPr/>
            <p:nvPr/>
          </p:nvCxnSpPr>
          <p:spPr>
            <a:xfrm>
              <a:off x="2891703"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29" name="Google Shape;429;p8"/>
            <p:cNvCxnSpPr/>
            <p:nvPr/>
          </p:nvCxnSpPr>
          <p:spPr>
            <a:xfrm>
              <a:off x="3044432"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0" name="Google Shape;430;p8"/>
            <p:cNvCxnSpPr/>
            <p:nvPr/>
          </p:nvCxnSpPr>
          <p:spPr>
            <a:xfrm>
              <a:off x="3197162"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1" name="Google Shape;431;p8"/>
            <p:cNvCxnSpPr/>
            <p:nvPr/>
          </p:nvCxnSpPr>
          <p:spPr>
            <a:xfrm>
              <a:off x="3349892"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2" name="Google Shape;432;p8"/>
            <p:cNvCxnSpPr/>
            <p:nvPr/>
          </p:nvCxnSpPr>
          <p:spPr>
            <a:xfrm>
              <a:off x="3502621"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3" name="Google Shape;433;p8"/>
            <p:cNvCxnSpPr/>
            <p:nvPr/>
          </p:nvCxnSpPr>
          <p:spPr>
            <a:xfrm>
              <a:off x="3655351"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4" name="Google Shape;434;p8"/>
            <p:cNvCxnSpPr/>
            <p:nvPr/>
          </p:nvCxnSpPr>
          <p:spPr>
            <a:xfrm>
              <a:off x="3808080"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5" name="Google Shape;435;p8"/>
            <p:cNvCxnSpPr/>
            <p:nvPr/>
          </p:nvCxnSpPr>
          <p:spPr>
            <a:xfrm>
              <a:off x="3960810"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6" name="Google Shape;436;p8"/>
            <p:cNvCxnSpPr/>
            <p:nvPr/>
          </p:nvCxnSpPr>
          <p:spPr>
            <a:xfrm>
              <a:off x="4113540"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7" name="Google Shape;437;p8"/>
            <p:cNvCxnSpPr/>
            <p:nvPr/>
          </p:nvCxnSpPr>
          <p:spPr>
            <a:xfrm>
              <a:off x="426626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8" name="Google Shape;438;p8"/>
            <p:cNvCxnSpPr/>
            <p:nvPr/>
          </p:nvCxnSpPr>
          <p:spPr>
            <a:xfrm>
              <a:off x="441899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39" name="Google Shape;439;p8"/>
            <p:cNvCxnSpPr/>
            <p:nvPr/>
          </p:nvCxnSpPr>
          <p:spPr>
            <a:xfrm>
              <a:off x="457172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0" name="Google Shape;440;p8"/>
            <p:cNvCxnSpPr/>
            <p:nvPr/>
          </p:nvCxnSpPr>
          <p:spPr>
            <a:xfrm>
              <a:off x="472445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1" name="Google Shape;441;p8"/>
            <p:cNvCxnSpPr/>
            <p:nvPr/>
          </p:nvCxnSpPr>
          <p:spPr>
            <a:xfrm>
              <a:off x="487718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2" name="Google Shape;442;p8"/>
            <p:cNvCxnSpPr/>
            <p:nvPr/>
          </p:nvCxnSpPr>
          <p:spPr>
            <a:xfrm>
              <a:off x="5029917"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3" name="Google Shape;443;p8"/>
            <p:cNvCxnSpPr/>
            <p:nvPr/>
          </p:nvCxnSpPr>
          <p:spPr>
            <a:xfrm>
              <a:off x="5182647"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4" name="Google Shape;444;p8"/>
            <p:cNvCxnSpPr/>
            <p:nvPr/>
          </p:nvCxnSpPr>
          <p:spPr>
            <a:xfrm>
              <a:off x="5335377"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5" name="Google Shape;445;p8"/>
            <p:cNvCxnSpPr/>
            <p:nvPr/>
          </p:nvCxnSpPr>
          <p:spPr>
            <a:xfrm>
              <a:off x="5488106"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6" name="Google Shape;446;p8"/>
            <p:cNvCxnSpPr/>
            <p:nvPr/>
          </p:nvCxnSpPr>
          <p:spPr>
            <a:xfrm>
              <a:off x="5640836"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7" name="Google Shape;447;p8"/>
            <p:cNvCxnSpPr/>
            <p:nvPr/>
          </p:nvCxnSpPr>
          <p:spPr>
            <a:xfrm>
              <a:off x="5793565"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8" name="Google Shape;448;p8"/>
            <p:cNvCxnSpPr/>
            <p:nvPr/>
          </p:nvCxnSpPr>
          <p:spPr>
            <a:xfrm>
              <a:off x="5946295"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49" name="Google Shape;449;p8"/>
            <p:cNvCxnSpPr/>
            <p:nvPr/>
          </p:nvCxnSpPr>
          <p:spPr>
            <a:xfrm>
              <a:off x="6099025"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0" name="Google Shape;450;p8"/>
            <p:cNvCxnSpPr/>
            <p:nvPr/>
          </p:nvCxnSpPr>
          <p:spPr>
            <a:xfrm>
              <a:off x="6251754"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1" name="Google Shape;451;p8"/>
            <p:cNvCxnSpPr/>
            <p:nvPr/>
          </p:nvCxnSpPr>
          <p:spPr>
            <a:xfrm>
              <a:off x="6404484"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2" name="Google Shape;452;p8"/>
            <p:cNvCxnSpPr/>
            <p:nvPr/>
          </p:nvCxnSpPr>
          <p:spPr>
            <a:xfrm>
              <a:off x="6557213"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3" name="Google Shape;453;p8"/>
            <p:cNvCxnSpPr/>
            <p:nvPr/>
          </p:nvCxnSpPr>
          <p:spPr>
            <a:xfrm>
              <a:off x="6709943"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4" name="Google Shape;454;p8"/>
            <p:cNvCxnSpPr/>
            <p:nvPr/>
          </p:nvCxnSpPr>
          <p:spPr>
            <a:xfrm>
              <a:off x="6862673"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5" name="Google Shape;455;p8"/>
            <p:cNvCxnSpPr/>
            <p:nvPr/>
          </p:nvCxnSpPr>
          <p:spPr>
            <a:xfrm>
              <a:off x="7015402"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6" name="Google Shape;456;p8"/>
            <p:cNvCxnSpPr/>
            <p:nvPr/>
          </p:nvCxnSpPr>
          <p:spPr>
            <a:xfrm>
              <a:off x="7168132"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7" name="Google Shape;457;p8"/>
            <p:cNvCxnSpPr/>
            <p:nvPr/>
          </p:nvCxnSpPr>
          <p:spPr>
            <a:xfrm>
              <a:off x="7320861"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8" name="Google Shape;458;p8"/>
            <p:cNvCxnSpPr/>
            <p:nvPr/>
          </p:nvCxnSpPr>
          <p:spPr>
            <a:xfrm>
              <a:off x="7473591"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59" name="Google Shape;459;p8"/>
            <p:cNvCxnSpPr/>
            <p:nvPr/>
          </p:nvCxnSpPr>
          <p:spPr>
            <a:xfrm>
              <a:off x="7626321"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0" name="Google Shape;460;p8"/>
            <p:cNvCxnSpPr/>
            <p:nvPr/>
          </p:nvCxnSpPr>
          <p:spPr>
            <a:xfrm>
              <a:off x="7779050"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1" name="Google Shape;461;p8"/>
            <p:cNvCxnSpPr/>
            <p:nvPr/>
          </p:nvCxnSpPr>
          <p:spPr>
            <a:xfrm>
              <a:off x="7931780"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2" name="Google Shape;462;p8"/>
            <p:cNvCxnSpPr/>
            <p:nvPr/>
          </p:nvCxnSpPr>
          <p:spPr>
            <a:xfrm>
              <a:off x="808450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3" name="Google Shape;463;p8"/>
            <p:cNvCxnSpPr/>
            <p:nvPr/>
          </p:nvCxnSpPr>
          <p:spPr>
            <a:xfrm>
              <a:off x="823723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4" name="Google Shape;464;p8"/>
            <p:cNvCxnSpPr/>
            <p:nvPr/>
          </p:nvCxnSpPr>
          <p:spPr>
            <a:xfrm>
              <a:off x="8389969"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5" name="Google Shape;465;p8"/>
            <p:cNvCxnSpPr/>
            <p:nvPr/>
          </p:nvCxnSpPr>
          <p:spPr>
            <a:xfrm>
              <a:off x="854269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6" name="Google Shape;466;p8"/>
            <p:cNvCxnSpPr/>
            <p:nvPr/>
          </p:nvCxnSpPr>
          <p:spPr>
            <a:xfrm>
              <a:off x="8695428"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7" name="Google Shape;467;p8"/>
            <p:cNvCxnSpPr/>
            <p:nvPr/>
          </p:nvCxnSpPr>
          <p:spPr>
            <a:xfrm>
              <a:off x="8848157" y="603115"/>
              <a:ext cx="0" cy="4368936"/>
            </a:xfrm>
            <a:prstGeom prst="straightConnector1">
              <a:avLst/>
            </a:prstGeom>
            <a:noFill/>
            <a:ln cap="flat" cmpd="sng" w="9525">
              <a:solidFill>
                <a:srgbClr val="3576D7"/>
              </a:solidFill>
              <a:prstDash val="solid"/>
              <a:miter lim="800000"/>
              <a:headEnd len="sm" w="sm" type="none"/>
              <a:tailEnd len="sm" w="sm" type="none"/>
            </a:ln>
          </p:spPr>
        </p:cxnSp>
        <p:cxnSp>
          <p:nvCxnSpPr>
            <p:cNvPr id="468" name="Google Shape;468;p8"/>
            <p:cNvCxnSpPr/>
            <p:nvPr/>
          </p:nvCxnSpPr>
          <p:spPr>
            <a:xfrm>
              <a:off x="9000883" y="603115"/>
              <a:ext cx="0" cy="4368936"/>
            </a:xfrm>
            <a:prstGeom prst="straightConnector1">
              <a:avLst/>
            </a:prstGeom>
            <a:noFill/>
            <a:ln cap="flat" cmpd="sng" w="9525">
              <a:solidFill>
                <a:srgbClr val="3576D7"/>
              </a:solidFill>
              <a:prstDash val="solid"/>
              <a:miter lim="800000"/>
              <a:headEnd len="sm" w="sm" type="none"/>
              <a:tailEnd len="sm" w="sm" type="none"/>
            </a:ln>
          </p:spPr>
        </p:cxnSp>
      </p:grpSp>
      <p:sp>
        <p:nvSpPr>
          <p:cNvPr id="469" name="Google Shape;469;p8"/>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750"/>
              </a:spcBef>
              <a:spcAft>
                <a:spcPts val="0"/>
              </a:spcAft>
              <a:buClr>
                <a:schemeClr val="lt1"/>
              </a:buClr>
              <a:buSzPts val="2100"/>
              <a:buFont typeface="Calibri"/>
              <a:buChar char="•"/>
              <a:defRPr>
                <a:solidFill>
                  <a:schemeClr val="lt1"/>
                </a:solidFill>
              </a:defRPr>
            </a:lvl1pPr>
            <a:lvl2pPr indent="-342900" lvl="1" marL="914400" algn="l">
              <a:lnSpc>
                <a:spcPct val="90000"/>
              </a:lnSpc>
              <a:spcBef>
                <a:spcPts val="375"/>
              </a:spcBef>
              <a:spcAft>
                <a:spcPts val="0"/>
              </a:spcAft>
              <a:buClr>
                <a:schemeClr val="lt1"/>
              </a:buClr>
              <a:buSzPts val="1800"/>
              <a:buFont typeface="Calibri"/>
              <a:buChar char="•"/>
              <a:defRPr>
                <a:solidFill>
                  <a:schemeClr val="lt1"/>
                </a:solidFill>
              </a:defRPr>
            </a:lvl2pPr>
            <a:lvl3pPr indent="-323850" lvl="2" marL="1371600" algn="l">
              <a:lnSpc>
                <a:spcPct val="90000"/>
              </a:lnSpc>
              <a:spcBef>
                <a:spcPts val="375"/>
              </a:spcBef>
              <a:spcAft>
                <a:spcPts val="0"/>
              </a:spcAft>
              <a:buClr>
                <a:schemeClr val="lt1"/>
              </a:buClr>
              <a:buSzPts val="1500"/>
              <a:buFont typeface="Calibri"/>
              <a:buChar char="•"/>
              <a:defRPr>
                <a:solidFill>
                  <a:schemeClr val="lt1"/>
                </a:solidFill>
              </a:defRPr>
            </a:lvl3pPr>
            <a:lvl4pPr indent="-317500" lvl="3" marL="1828800" algn="l">
              <a:lnSpc>
                <a:spcPct val="90000"/>
              </a:lnSpc>
              <a:spcBef>
                <a:spcPts val="375"/>
              </a:spcBef>
              <a:spcAft>
                <a:spcPts val="0"/>
              </a:spcAft>
              <a:buClr>
                <a:schemeClr val="lt1"/>
              </a:buClr>
              <a:buSzPts val="1400"/>
              <a:buFont typeface="Calibri"/>
              <a:buChar char="•"/>
              <a:defRPr>
                <a:solidFill>
                  <a:schemeClr val="lt1"/>
                </a:solidFill>
              </a:defRPr>
            </a:lvl4pPr>
            <a:lvl5pPr indent="-317500" lvl="4" marL="2286000" algn="l">
              <a:lnSpc>
                <a:spcPct val="90000"/>
              </a:lnSpc>
              <a:spcBef>
                <a:spcPts val="375"/>
              </a:spcBef>
              <a:spcAft>
                <a:spcPts val="0"/>
              </a:spcAft>
              <a:buClr>
                <a:schemeClr val="lt1"/>
              </a:buClr>
              <a:buSzPts val="1400"/>
              <a:buFont typeface="Calibri"/>
              <a:buChar char="•"/>
              <a:defRPr>
                <a:solidFill>
                  <a:schemeClr val="lt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470" name="Google Shape;470;p8"/>
          <p:cNvGrpSpPr/>
          <p:nvPr/>
        </p:nvGrpSpPr>
        <p:grpSpPr>
          <a:xfrm>
            <a:off x="249998" y="475257"/>
            <a:ext cx="8644004" cy="108070"/>
            <a:chOff x="249998" y="488319"/>
            <a:chExt cx="8644004" cy="108070"/>
          </a:xfrm>
        </p:grpSpPr>
        <p:sp>
          <p:nvSpPr>
            <p:cNvPr id="471" name="Google Shape;471;p8"/>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72" name="Google Shape;472;p8"/>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Grey_BG">
  <p:cSld name="Content_Grey_BG">
    <p:spTree>
      <p:nvGrpSpPr>
        <p:cNvPr id="473" name="Shape 473"/>
        <p:cNvGrpSpPr/>
        <p:nvPr/>
      </p:nvGrpSpPr>
      <p:grpSpPr>
        <a:xfrm>
          <a:off x="0" y="0"/>
          <a:ext cx="0" cy="0"/>
          <a:chOff x="0" y="0"/>
          <a:chExt cx="0" cy="0"/>
        </a:xfrm>
      </p:grpSpPr>
      <p:sp>
        <p:nvSpPr>
          <p:cNvPr id="474" name="Google Shape;474;p9"/>
          <p:cNvSpPr/>
          <p:nvPr/>
        </p:nvSpPr>
        <p:spPr>
          <a:xfrm>
            <a:off x="0" y="583327"/>
            <a:ext cx="9144000" cy="435270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475" name="Google Shape;475;p9"/>
          <p:cNvGrpSpPr/>
          <p:nvPr/>
        </p:nvGrpSpPr>
        <p:grpSpPr>
          <a:xfrm>
            <a:off x="0" y="596900"/>
            <a:ext cx="9137515" cy="4375150"/>
            <a:chOff x="0" y="596900"/>
            <a:chExt cx="9137515" cy="4375150"/>
          </a:xfrm>
        </p:grpSpPr>
        <p:cxnSp>
          <p:nvCxnSpPr>
            <p:cNvPr id="476" name="Google Shape;476;p9"/>
            <p:cNvCxnSpPr/>
            <p:nvPr/>
          </p:nvCxnSpPr>
          <p:spPr>
            <a:xfrm>
              <a:off x="4568757" y="-3971857"/>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77" name="Google Shape;477;p9"/>
            <p:cNvCxnSpPr/>
            <p:nvPr/>
          </p:nvCxnSpPr>
          <p:spPr>
            <a:xfrm>
              <a:off x="4568757" y="-3821224"/>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78" name="Google Shape;478;p9"/>
            <p:cNvCxnSpPr/>
            <p:nvPr/>
          </p:nvCxnSpPr>
          <p:spPr>
            <a:xfrm>
              <a:off x="4568757" y="-3670591"/>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79" name="Google Shape;479;p9"/>
            <p:cNvCxnSpPr/>
            <p:nvPr/>
          </p:nvCxnSpPr>
          <p:spPr>
            <a:xfrm>
              <a:off x="4568757" y="-3519958"/>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0" name="Google Shape;480;p9"/>
            <p:cNvCxnSpPr/>
            <p:nvPr/>
          </p:nvCxnSpPr>
          <p:spPr>
            <a:xfrm>
              <a:off x="4568757" y="-3369325"/>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1" name="Google Shape;481;p9"/>
            <p:cNvCxnSpPr/>
            <p:nvPr/>
          </p:nvCxnSpPr>
          <p:spPr>
            <a:xfrm>
              <a:off x="4568757" y="-3218692"/>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2" name="Google Shape;482;p9"/>
            <p:cNvCxnSpPr/>
            <p:nvPr/>
          </p:nvCxnSpPr>
          <p:spPr>
            <a:xfrm>
              <a:off x="4568757" y="-3068059"/>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3" name="Google Shape;483;p9"/>
            <p:cNvCxnSpPr/>
            <p:nvPr/>
          </p:nvCxnSpPr>
          <p:spPr>
            <a:xfrm>
              <a:off x="4568757" y="-2917426"/>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4" name="Google Shape;484;p9"/>
            <p:cNvCxnSpPr/>
            <p:nvPr/>
          </p:nvCxnSpPr>
          <p:spPr>
            <a:xfrm>
              <a:off x="4568757" y="-2766793"/>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5" name="Google Shape;485;p9"/>
            <p:cNvCxnSpPr/>
            <p:nvPr/>
          </p:nvCxnSpPr>
          <p:spPr>
            <a:xfrm>
              <a:off x="4568757" y="-2616160"/>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6" name="Google Shape;486;p9"/>
            <p:cNvCxnSpPr/>
            <p:nvPr/>
          </p:nvCxnSpPr>
          <p:spPr>
            <a:xfrm>
              <a:off x="4568757" y="-2465527"/>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7" name="Google Shape;487;p9"/>
            <p:cNvCxnSpPr/>
            <p:nvPr/>
          </p:nvCxnSpPr>
          <p:spPr>
            <a:xfrm>
              <a:off x="4568757" y="-2314894"/>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8" name="Google Shape;488;p9"/>
            <p:cNvCxnSpPr/>
            <p:nvPr/>
          </p:nvCxnSpPr>
          <p:spPr>
            <a:xfrm>
              <a:off x="4568757" y="-2164261"/>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89" name="Google Shape;489;p9"/>
            <p:cNvCxnSpPr/>
            <p:nvPr/>
          </p:nvCxnSpPr>
          <p:spPr>
            <a:xfrm>
              <a:off x="4568757" y="-2013628"/>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0" name="Google Shape;490;p9"/>
            <p:cNvCxnSpPr/>
            <p:nvPr/>
          </p:nvCxnSpPr>
          <p:spPr>
            <a:xfrm>
              <a:off x="4568757" y="-1862995"/>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1" name="Google Shape;491;p9"/>
            <p:cNvCxnSpPr/>
            <p:nvPr/>
          </p:nvCxnSpPr>
          <p:spPr>
            <a:xfrm>
              <a:off x="4568757" y="-1712362"/>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2" name="Google Shape;492;p9"/>
            <p:cNvCxnSpPr/>
            <p:nvPr/>
          </p:nvCxnSpPr>
          <p:spPr>
            <a:xfrm>
              <a:off x="4568757" y="-1561729"/>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3" name="Google Shape;493;p9"/>
            <p:cNvCxnSpPr/>
            <p:nvPr/>
          </p:nvCxnSpPr>
          <p:spPr>
            <a:xfrm>
              <a:off x="4568757" y="-1411096"/>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4" name="Google Shape;494;p9"/>
            <p:cNvCxnSpPr/>
            <p:nvPr/>
          </p:nvCxnSpPr>
          <p:spPr>
            <a:xfrm>
              <a:off x="4568757" y="-1260463"/>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5" name="Google Shape;495;p9"/>
            <p:cNvCxnSpPr/>
            <p:nvPr/>
          </p:nvCxnSpPr>
          <p:spPr>
            <a:xfrm>
              <a:off x="4568757" y="-1109830"/>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6" name="Google Shape;496;p9"/>
            <p:cNvCxnSpPr/>
            <p:nvPr/>
          </p:nvCxnSpPr>
          <p:spPr>
            <a:xfrm>
              <a:off x="4568757" y="-959197"/>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7" name="Google Shape;497;p9"/>
            <p:cNvCxnSpPr/>
            <p:nvPr/>
          </p:nvCxnSpPr>
          <p:spPr>
            <a:xfrm>
              <a:off x="4568757" y="-808564"/>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8" name="Google Shape;498;p9"/>
            <p:cNvCxnSpPr/>
            <p:nvPr/>
          </p:nvCxnSpPr>
          <p:spPr>
            <a:xfrm>
              <a:off x="4568757" y="-657931"/>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499" name="Google Shape;499;p9"/>
            <p:cNvCxnSpPr/>
            <p:nvPr/>
          </p:nvCxnSpPr>
          <p:spPr>
            <a:xfrm>
              <a:off x="4568757" y="-507298"/>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0" name="Google Shape;500;p9"/>
            <p:cNvCxnSpPr/>
            <p:nvPr/>
          </p:nvCxnSpPr>
          <p:spPr>
            <a:xfrm>
              <a:off x="4568757" y="-356665"/>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1" name="Google Shape;501;p9"/>
            <p:cNvCxnSpPr/>
            <p:nvPr/>
          </p:nvCxnSpPr>
          <p:spPr>
            <a:xfrm>
              <a:off x="4568757" y="-206032"/>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2" name="Google Shape;502;p9"/>
            <p:cNvCxnSpPr/>
            <p:nvPr/>
          </p:nvCxnSpPr>
          <p:spPr>
            <a:xfrm>
              <a:off x="4568757" y="-55399"/>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3" name="Google Shape;503;p9"/>
            <p:cNvCxnSpPr/>
            <p:nvPr/>
          </p:nvCxnSpPr>
          <p:spPr>
            <a:xfrm>
              <a:off x="4568757" y="95234"/>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4" name="Google Shape;504;p9"/>
            <p:cNvCxnSpPr/>
            <p:nvPr/>
          </p:nvCxnSpPr>
          <p:spPr>
            <a:xfrm>
              <a:off x="4568757" y="245867"/>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5" name="Google Shape;505;p9"/>
            <p:cNvCxnSpPr/>
            <p:nvPr/>
          </p:nvCxnSpPr>
          <p:spPr>
            <a:xfrm>
              <a:off x="4568757" y="396913"/>
              <a:ext cx="0" cy="9137515"/>
            </a:xfrm>
            <a:prstGeom prst="straightConnector1">
              <a:avLst/>
            </a:prstGeom>
            <a:noFill/>
            <a:ln cap="flat" cmpd="sng" w="9525">
              <a:solidFill>
                <a:srgbClr val="989898"/>
              </a:solidFill>
              <a:prstDash val="solid"/>
              <a:miter lim="800000"/>
              <a:headEnd len="sm" w="sm" type="none"/>
              <a:tailEnd len="sm" w="sm" type="none"/>
            </a:ln>
          </p:spPr>
        </p:cxnSp>
        <p:cxnSp>
          <p:nvCxnSpPr>
            <p:cNvPr id="506" name="Google Shape;506;p9"/>
            <p:cNvCxnSpPr/>
            <p:nvPr/>
          </p:nvCxnSpPr>
          <p:spPr>
            <a:xfrm>
              <a:off x="14257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07" name="Google Shape;507;p9"/>
            <p:cNvCxnSpPr/>
            <p:nvPr/>
          </p:nvCxnSpPr>
          <p:spPr>
            <a:xfrm>
              <a:off x="29530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08" name="Google Shape;508;p9"/>
            <p:cNvCxnSpPr/>
            <p:nvPr/>
          </p:nvCxnSpPr>
          <p:spPr>
            <a:xfrm>
              <a:off x="44802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09" name="Google Shape;509;p9"/>
            <p:cNvCxnSpPr/>
            <p:nvPr/>
          </p:nvCxnSpPr>
          <p:spPr>
            <a:xfrm>
              <a:off x="60075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0" name="Google Shape;510;p9"/>
            <p:cNvCxnSpPr/>
            <p:nvPr/>
          </p:nvCxnSpPr>
          <p:spPr>
            <a:xfrm>
              <a:off x="75348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1" name="Google Shape;511;p9"/>
            <p:cNvCxnSpPr/>
            <p:nvPr/>
          </p:nvCxnSpPr>
          <p:spPr>
            <a:xfrm>
              <a:off x="90621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2" name="Google Shape;512;p9"/>
            <p:cNvCxnSpPr/>
            <p:nvPr/>
          </p:nvCxnSpPr>
          <p:spPr>
            <a:xfrm>
              <a:off x="105894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3" name="Google Shape;513;p9"/>
            <p:cNvCxnSpPr/>
            <p:nvPr/>
          </p:nvCxnSpPr>
          <p:spPr>
            <a:xfrm>
              <a:off x="1211677"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4" name="Google Shape;514;p9"/>
            <p:cNvCxnSpPr/>
            <p:nvPr/>
          </p:nvCxnSpPr>
          <p:spPr>
            <a:xfrm>
              <a:off x="1364407"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5" name="Google Shape;515;p9"/>
            <p:cNvCxnSpPr/>
            <p:nvPr/>
          </p:nvCxnSpPr>
          <p:spPr>
            <a:xfrm>
              <a:off x="1517136"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6" name="Google Shape;516;p9"/>
            <p:cNvCxnSpPr/>
            <p:nvPr/>
          </p:nvCxnSpPr>
          <p:spPr>
            <a:xfrm>
              <a:off x="1669866"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7" name="Google Shape;517;p9"/>
            <p:cNvCxnSpPr/>
            <p:nvPr/>
          </p:nvCxnSpPr>
          <p:spPr>
            <a:xfrm>
              <a:off x="1822596"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8" name="Google Shape;518;p9"/>
            <p:cNvCxnSpPr/>
            <p:nvPr/>
          </p:nvCxnSpPr>
          <p:spPr>
            <a:xfrm>
              <a:off x="1975325"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19" name="Google Shape;519;p9"/>
            <p:cNvCxnSpPr/>
            <p:nvPr/>
          </p:nvCxnSpPr>
          <p:spPr>
            <a:xfrm>
              <a:off x="2128055"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0" name="Google Shape;520;p9"/>
            <p:cNvCxnSpPr/>
            <p:nvPr/>
          </p:nvCxnSpPr>
          <p:spPr>
            <a:xfrm>
              <a:off x="2280784"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1" name="Google Shape;521;p9"/>
            <p:cNvCxnSpPr/>
            <p:nvPr/>
          </p:nvCxnSpPr>
          <p:spPr>
            <a:xfrm>
              <a:off x="2433514"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2" name="Google Shape;522;p9"/>
            <p:cNvCxnSpPr/>
            <p:nvPr/>
          </p:nvCxnSpPr>
          <p:spPr>
            <a:xfrm>
              <a:off x="2586244"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3" name="Google Shape;523;p9"/>
            <p:cNvCxnSpPr/>
            <p:nvPr/>
          </p:nvCxnSpPr>
          <p:spPr>
            <a:xfrm>
              <a:off x="2738973"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4" name="Google Shape;524;p9"/>
            <p:cNvCxnSpPr/>
            <p:nvPr/>
          </p:nvCxnSpPr>
          <p:spPr>
            <a:xfrm>
              <a:off x="2891703"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5" name="Google Shape;525;p9"/>
            <p:cNvCxnSpPr/>
            <p:nvPr/>
          </p:nvCxnSpPr>
          <p:spPr>
            <a:xfrm>
              <a:off x="3044432"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6" name="Google Shape;526;p9"/>
            <p:cNvCxnSpPr/>
            <p:nvPr/>
          </p:nvCxnSpPr>
          <p:spPr>
            <a:xfrm>
              <a:off x="3197162"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7" name="Google Shape;527;p9"/>
            <p:cNvCxnSpPr/>
            <p:nvPr/>
          </p:nvCxnSpPr>
          <p:spPr>
            <a:xfrm>
              <a:off x="3349892"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8" name="Google Shape;528;p9"/>
            <p:cNvCxnSpPr/>
            <p:nvPr/>
          </p:nvCxnSpPr>
          <p:spPr>
            <a:xfrm>
              <a:off x="3502621"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29" name="Google Shape;529;p9"/>
            <p:cNvCxnSpPr/>
            <p:nvPr/>
          </p:nvCxnSpPr>
          <p:spPr>
            <a:xfrm>
              <a:off x="3655351"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0" name="Google Shape;530;p9"/>
            <p:cNvCxnSpPr/>
            <p:nvPr/>
          </p:nvCxnSpPr>
          <p:spPr>
            <a:xfrm>
              <a:off x="380808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1" name="Google Shape;531;p9"/>
            <p:cNvCxnSpPr/>
            <p:nvPr/>
          </p:nvCxnSpPr>
          <p:spPr>
            <a:xfrm>
              <a:off x="396081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2" name="Google Shape;532;p9"/>
            <p:cNvCxnSpPr/>
            <p:nvPr/>
          </p:nvCxnSpPr>
          <p:spPr>
            <a:xfrm>
              <a:off x="411354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3" name="Google Shape;533;p9"/>
            <p:cNvCxnSpPr/>
            <p:nvPr/>
          </p:nvCxnSpPr>
          <p:spPr>
            <a:xfrm>
              <a:off x="426626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4" name="Google Shape;534;p9"/>
            <p:cNvCxnSpPr/>
            <p:nvPr/>
          </p:nvCxnSpPr>
          <p:spPr>
            <a:xfrm>
              <a:off x="441899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5" name="Google Shape;535;p9"/>
            <p:cNvCxnSpPr/>
            <p:nvPr/>
          </p:nvCxnSpPr>
          <p:spPr>
            <a:xfrm>
              <a:off x="457172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6" name="Google Shape;536;p9"/>
            <p:cNvCxnSpPr/>
            <p:nvPr/>
          </p:nvCxnSpPr>
          <p:spPr>
            <a:xfrm>
              <a:off x="472445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7" name="Google Shape;537;p9"/>
            <p:cNvCxnSpPr/>
            <p:nvPr/>
          </p:nvCxnSpPr>
          <p:spPr>
            <a:xfrm>
              <a:off x="487718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8" name="Google Shape;538;p9"/>
            <p:cNvCxnSpPr/>
            <p:nvPr/>
          </p:nvCxnSpPr>
          <p:spPr>
            <a:xfrm>
              <a:off x="5029917"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39" name="Google Shape;539;p9"/>
            <p:cNvCxnSpPr/>
            <p:nvPr/>
          </p:nvCxnSpPr>
          <p:spPr>
            <a:xfrm>
              <a:off x="5182647"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0" name="Google Shape;540;p9"/>
            <p:cNvCxnSpPr/>
            <p:nvPr/>
          </p:nvCxnSpPr>
          <p:spPr>
            <a:xfrm>
              <a:off x="5335377"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1" name="Google Shape;541;p9"/>
            <p:cNvCxnSpPr/>
            <p:nvPr/>
          </p:nvCxnSpPr>
          <p:spPr>
            <a:xfrm>
              <a:off x="5488106"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2" name="Google Shape;542;p9"/>
            <p:cNvCxnSpPr/>
            <p:nvPr/>
          </p:nvCxnSpPr>
          <p:spPr>
            <a:xfrm>
              <a:off x="5640836"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3" name="Google Shape;543;p9"/>
            <p:cNvCxnSpPr/>
            <p:nvPr/>
          </p:nvCxnSpPr>
          <p:spPr>
            <a:xfrm>
              <a:off x="5793565"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4" name="Google Shape;544;p9"/>
            <p:cNvCxnSpPr/>
            <p:nvPr/>
          </p:nvCxnSpPr>
          <p:spPr>
            <a:xfrm>
              <a:off x="5946295"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5" name="Google Shape;545;p9"/>
            <p:cNvCxnSpPr/>
            <p:nvPr/>
          </p:nvCxnSpPr>
          <p:spPr>
            <a:xfrm>
              <a:off x="6099025"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6" name="Google Shape;546;p9"/>
            <p:cNvCxnSpPr/>
            <p:nvPr/>
          </p:nvCxnSpPr>
          <p:spPr>
            <a:xfrm>
              <a:off x="6251754"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7" name="Google Shape;547;p9"/>
            <p:cNvCxnSpPr/>
            <p:nvPr/>
          </p:nvCxnSpPr>
          <p:spPr>
            <a:xfrm>
              <a:off x="6404484"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8" name="Google Shape;548;p9"/>
            <p:cNvCxnSpPr/>
            <p:nvPr/>
          </p:nvCxnSpPr>
          <p:spPr>
            <a:xfrm>
              <a:off x="6557213"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49" name="Google Shape;549;p9"/>
            <p:cNvCxnSpPr/>
            <p:nvPr/>
          </p:nvCxnSpPr>
          <p:spPr>
            <a:xfrm>
              <a:off x="6709943"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0" name="Google Shape;550;p9"/>
            <p:cNvCxnSpPr/>
            <p:nvPr/>
          </p:nvCxnSpPr>
          <p:spPr>
            <a:xfrm>
              <a:off x="6862673"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1" name="Google Shape;551;p9"/>
            <p:cNvCxnSpPr/>
            <p:nvPr/>
          </p:nvCxnSpPr>
          <p:spPr>
            <a:xfrm>
              <a:off x="7015402"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2" name="Google Shape;552;p9"/>
            <p:cNvCxnSpPr/>
            <p:nvPr/>
          </p:nvCxnSpPr>
          <p:spPr>
            <a:xfrm>
              <a:off x="7168132"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3" name="Google Shape;553;p9"/>
            <p:cNvCxnSpPr/>
            <p:nvPr/>
          </p:nvCxnSpPr>
          <p:spPr>
            <a:xfrm>
              <a:off x="7320861"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4" name="Google Shape;554;p9"/>
            <p:cNvCxnSpPr/>
            <p:nvPr/>
          </p:nvCxnSpPr>
          <p:spPr>
            <a:xfrm>
              <a:off x="7473591"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5" name="Google Shape;555;p9"/>
            <p:cNvCxnSpPr/>
            <p:nvPr/>
          </p:nvCxnSpPr>
          <p:spPr>
            <a:xfrm>
              <a:off x="7626321"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6" name="Google Shape;556;p9"/>
            <p:cNvCxnSpPr/>
            <p:nvPr/>
          </p:nvCxnSpPr>
          <p:spPr>
            <a:xfrm>
              <a:off x="777905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7" name="Google Shape;557;p9"/>
            <p:cNvCxnSpPr/>
            <p:nvPr/>
          </p:nvCxnSpPr>
          <p:spPr>
            <a:xfrm>
              <a:off x="7931780"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8" name="Google Shape;558;p9"/>
            <p:cNvCxnSpPr/>
            <p:nvPr/>
          </p:nvCxnSpPr>
          <p:spPr>
            <a:xfrm>
              <a:off x="808450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59" name="Google Shape;559;p9"/>
            <p:cNvCxnSpPr/>
            <p:nvPr/>
          </p:nvCxnSpPr>
          <p:spPr>
            <a:xfrm>
              <a:off x="823723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60" name="Google Shape;560;p9"/>
            <p:cNvCxnSpPr/>
            <p:nvPr/>
          </p:nvCxnSpPr>
          <p:spPr>
            <a:xfrm>
              <a:off x="8389969"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61" name="Google Shape;561;p9"/>
            <p:cNvCxnSpPr/>
            <p:nvPr/>
          </p:nvCxnSpPr>
          <p:spPr>
            <a:xfrm>
              <a:off x="854269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62" name="Google Shape;562;p9"/>
            <p:cNvCxnSpPr/>
            <p:nvPr/>
          </p:nvCxnSpPr>
          <p:spPr>
            <a:xfrm>
              <a:off x="8695428"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63" name="Google Shape;563;p9"/>
            <p:cNvCxnSpPr/>
            <p:nvPr/>
          </p:nvCxnSpPr>
          <p:spPr>
            <a:xfrm>
              <a:off x="8848157" y="603115"/>
              <a:ext cx="0" cy="4368936"/>
            </a:xfrm>
            <a:prstGeom prst="straightConnector1">
              <a:avLst/>
            </a:prstGeom>
            <a:noFill/>
            <a:ln cap="flat" cmpd="sng" w="9525">
              <a:solidFill>
                <a:srgbClr val="989898"/>
              </a:solidFill>
              <a:prstDash val="solid"/>
              <a:miter lim="800000"/>
              <a:headEnd len="sm" w="sm" type="none"/>
              <a:tailEnd len="sm" w="sm" type="none"/>
            </a:ln>
          </p:spPr>
        </p:cxnSp>
        <p:cxnSp>
          <p:nvCxnSpPr>
            <p:cNvPr id="564" name="Google Shape;564;p9"/>
            <p:cNvCxnSpPr/>
            <p:nvPr/>
          </p:nvCxnSpPr>
          <p:spPr>
            <a:xfrm>
              <a:off x="9000883" y="603115"/>
              <a:ext cx="0" cy="4368936"/>
            </a:xfrm>
            <a:prstGeom prst="straightConnector1">
              <a:avLst/>
            </a:prstGeom>
            <a:noFill/>
            <a:ln cap="flat" cmpd="sng" w="9525">
              <a:solidFill>
                <a:srgbClr val="989898"/>
              </a:solidFill>
              <a:prstDash val="solid"/>
              <a:miter lim="800000"/>
              <a:headEnd len="sm" w="sm" type="none"/>
              <a:tailEnd len="sm" w="sm" type="none"/>
            </a:ln>
          </p:spPr>
        </p:cxnSp>
      </p:grpSp>
      <p:sp>
        <p:nvSpPr>
          <p:cNvPr id="565" name="Google Shape;565;p9"/>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6" name="Google Shape;566;p9"/>
          <p:cNvGrpSpPr/>
          <p:nvPr/>
        </p:nvGrpSpPr>
        <p:grpSpPr>
          <a:xfrm>
            <a:off x="249998" y="475257"/>
            <a:ext cx="8644004" cy="108070"/>
            <a:chOff x="249998" y="488319"/>
            <a:chExt cx="8644004" cy="108070"/>
          </a:xfrm>
        </p:grpSpPr>
        <p:sp>
          <p:nvSpPr>
            <p:cNvPr id="567" name="Google Shape;567;p9"/>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68" name="Google Shape;568;p9"/>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569" name="Google Shape;569;p9"/>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750"/>
              </a:spcBef>
              <a:spcAft>
                <a:spcPts val="0"/>
              </a:spcAft>
              <a:buClr>
                <a:schemeClr val="lt1"/>
              </a:buClr>
              <a:buSzPts val="2100"/>
              <a:buFont typeface="Calibri"/>
              <a:buChar char="•"/>
              <a:defRPr>
                <a:solidFill>
                  <a:schemeClr val="lt1"/>
                </a:solidFill>
              </a:defRPr>
            </a:lvl1pPr>
            <a:lvl2pPr indent="-342900" lvl="1" marL="914400" algn="l">
              <a:lnSpc>
                <a:spcPct val="90000"/>
              </a:lnSpc>
              <a:spcBef>
                <a:spcPts val="375"/>
              </a:spcBef>
              <a:spcAft>
                <a:spcPts val="0"/>
              </a:spcAft>
              <a:buClr>
                <a:schemeClr val="lt1"/>
              </a:buClr>
              <a:buSzPts val="1800"/>
              <a:buFont typeface="Calibri"/>
              <a:buChar char="•"/>
              <a:defRPr>
                <a:solidFill>
                  <a:schemeClr val="lt1"/>
                </a:solidFill>
              </a:defRPr>
            </a:lvl2pPr>
            <a:lvl3pPr indent="-323850" lvl="2" marL="1371600" algn="l">
              <a:lnSpc>
                <a:spcPct val="90000"/>
              </a:lnSpc>
              <a:spcBef>
                <a:spcPts val="375"/>
              </a:spcBef>
              <a:spcAft>
                <a:spcPts val="0"/>
              </a:spcAft>
              <a:buClr>
                <a:schemeClr val="lt1"/>
              </a:buClr>
              <a:buSzPts val="1500"/>
              <a:buFont typeface="Calibri"/>
              <a:buChar char="•"/>
              <a:defRPr>
                <a:solidFill>
                  <a:schemeClr val="lt1"/>
                </a:solidFill>
              </a:defRPr>
            </a:lvl3pPr>
            <a:lvl4pPr indent="-317500" lvl="3" marL="1828800" algn="l">
              <a:lnSpc>
                <a:spcPct val="90000"/>
              </a:lnSpc>
              <a:spcBef>
                <a:spcPts val="375"/>
              </a:spcBef>
              <a:spcAft>
                <a:spcPts val="0"/>
              </a:spcAft>
              <a:buClr>
                <a:schemeClr val="lt1"/>
              </a:buClr>
              <a:buSzPts val="1400"/>
              <a:buFont typeface="Calibri"/>
              <a:buChar char="•"/>
              <a:defRPr>
                <a:solidFill>
                  <a:schemeClr val="lt1"/>
                </a:solidFill>
              </a:defRPr>
            </a:lvl4pPr>
            <a:lvl5pPr indent="-317500" lvl="4" marL="2286000" algn="l">
              <a:lnSpc>
                <a:spcPct val="90000"/>
              </a:lnSpc>
              <a:spcBef>
                <a:spcPts val="375"/>
              </a:spcBef>
              <a:spcAft>
                <a:spcPts val="0"/>
              </a:spcAft>
              <a:buClr>
                <a:schemeClr val="lt1"/>
              </a:buClr>
              <a:buSzPts val="1400"/>
              <a:buFont typeface="Calibri"/>
              <a:buChar char="•"/>
              <a:defRPr>
                <a:solidFill>
                  <a:schemeClr val="lt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ull Grid" showMasterSp="0">
  <p:cSld name="Blank - Full Grid">
    <p:spTree>
      <p:nvGrpSpPr>
        <p:cNvPr id="570" name="Shape 570"/>
        <p:cNvGrpSpPr/>
        <p:nvPr/>
      </p:nvGrpSpPr>
      <p:grpSpPr>
        <a:xfrm>
          <a:off x="0" y="0"/>
          <a:ext cx="0" cy="0"/>
          <a:chOff x="0" y="0"/>
          <a:chExt cx="0" cy="0"/>
        </a:xfrm>
      </p:grpSpPr>
      <p:grpSp>
        <p:nvGrpSpPr>
          <p:cNvPr id="571" name="Google Shape;571;p10"/>
          <p:cNvGrpSpPr/>
          <p:nvPr/>
        </p:nvGrpSpPr>
        <p:grpSpPr>
          <a:xfrm>
            <a:off x="-9458" y="0"/>
            <a:ext cx="9137515" cy="4914900"/>
            <a:chOff x="-9458" y="0"/>
            <a:chExt cx="9137515" cy="4914900"/>
          </a:xfrm>
        </p:grpSpPr>
        <p:cxnSp>
          <p:nvCxnSpPr>
            <p:cNvPr id="572" name="Google Shape;572;p10"/>
            <p:cNvCxnSpPr/>
            <p:nvPr/>
          </p:nvCxnSpPr>
          <p:spPr>
            <a:xfrm>
              <a:off x="13311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3" name="Google Shape;573;p10"/>
            <p:cNvCxnSpPr/>
            <p:nvPr/>
          </p:nvCxnSpPr>
          <p:spPr>
            <a:xfrm>
              <a:off x="28584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4" name="Google Shape;574;p10"/>
            <p:cNvCxnSpPr/>
            <p:nvPr/>
          </p:nvCxnSpPr>
          <p:spPr>
            <a:xfrm>
              <a:off x="43857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5" name="Google Shape;575;p10"/>
            <p:cNvCxnSpPr/>
            <p:nvPr/>
          </p:nvCxnSpPr>
          <p:spPr>
            <a:xfrm>
              <a:off x="59130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6" name="Google Shape;576;p10"/>
            <p:cNvCxnSpPr/>
            <p:nvPr/>
          </p:nvCxnSpPr>
          <p:spPr>
            <a:xfrm>
              <a:off x="74403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7" name="Google Shape;577;p10"/>
            <p:cNvCxnSpPr/>
            <p:nvPr/>
          </p:nvCxnSpPr>
          <p:spPr>
            <a:xfrm>
              <a:off x="89676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8" name="Google Shape;578;p10"/>
            <p:cNvCxnSpPr/>
            <p:nvPr/>
          </p:nvCxnSpPr>
          <p:spPr>
            <a:xfrm>
              <a:off x="104949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79" name="Google Shape;579;p10"/>
            <p:cNvCxnSpPr/>
            <p:nvPr/>
          </p:nvCxnSpPr>
          <p:spPr>
            <a:xfrm>
              <a:off x="120222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0" name="Google Shape;580;p10"/>
            <p:cNvCxnSpPr/>
            <p:nvPr/>
          </p:nvCxnSpPr>
          <p:spPr>
            <a:xfrm>
              <a:off x="135495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1" name="Google Shape;581;p10"/>
            <p:cNvCxnSpPr/>
            <p:nvPr/>
          </p:nvCxnSpPr>
          <p:spPr>
            <a:xfrm>
              <a:off x="150767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2" name="Google Shape;582;p10"/>
            <p:cNvCxnSpPr/>
            <p:nvPr/>
          </p:nvCxnSpPr>
          <p:spPr>
            <a:xfrm>
              <a:off x="166040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3" name="Google Shape;583;p10"/>
            <p:cNvCxnSpPr/>
            <p:nvPr/>
          </p:nvCxnSpPr>
          <p:spPr>
            <a:xfrm>
              <a:off x="181313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4" name="Google Shape;584;p10"/>
            <p:cNvCxnSpPr/>
            <p:nvPr/>
          </p:nvCxnSpPr>
          <p:spPr>
            <a:xfrm>
              <a:off x="196586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5" name="Google Shape;585;p10"/>
            <p:cNvCxnSpPr/>
            <p:nvPr/>
          </p:nvCxnSpPr>
          <p:spPr>
            <a:xfrm>
              <a:off x="211859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6" name="Google Shape;586;p10"/>
            <p:cNvCxnSpPr/>
            <p:nvPr/>
          </p:nvCxnSpPr>
          <p:spPr>
            <a:xfrm>
              <a:off x="227132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7" name="Google Shape;587;p10"/>
            <p:cNvCxnSpPr/>
            <p:nvPr/>
          </p:nvCxnSpPr>
          <p:spPr>
            <a:xfrm>
              <a:off x="242405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8" name="Google Shape;588;p10"/>
            <p:cNvCxnSpPr/>
            <p:nvPr/>
          </p:nvCxnSpPr>
          <p:spPr>
            <a:xfrm>
              <a:off x="257678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89" name="Google Shape;589;p10"/>
            <p:cNvCxnSpPr/>
            <p:nvPr/>
          </p:nvCxnSpPr>
          <p:spPr>
            <a:xfrm>
              <a:off x="272951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0" name="Google Shape;590;p10"/>
            <p:cNvCxnSpPr/>
            <p:nvPr/>
          </p:nvCxnSpPr>
          <p:spPr>
            <a:xfrm>
              <a:off x="288224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1" name="Google Shape;591;p10"/>
            <p:cNvCxnSpPr/>
            <p:nvPr/>
          </p:nvCxnSpPr>
          <p:spPr>
            <a:xfrm>
              <a:off x="303497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2" name="Google Shape;592;p10"/>
            <p:cNvCxnSpPr/>
            <p:nvPr/>
          </p:nvCxnSpPr>
          <p:spPr>
            <a:xfrm>
              <a:off x="318770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3" name="Google Shape;593;p10"/>
            <p:cNvCxnSpPr/>
            <p:nvPr/>
          </p:nvCxnSpPr>
          <p:spPr>
            <a:xfrm>
              <a:off x="334043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4" name="Google Shape;594;p10"/>
            <p:cNvCxnSpPr/>
            <p:nvPr/>
          </p:nvCxnSpPr>
          <p:spPr>
            <a:xfrm>
              <a:off x="349316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5" name="Google Shape;595;p10"/>
            <p:cNvCxnSpPr/>
            <p:nvPr/>
          </p:nvCxnSpPr>
          <p:spPr>
            <a:xfrm>
              <a:off x="364589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6" name="Google Shape;596;p10"/>
            <p:cNvCxnSpPr/>
            <p:nvPr/>
          </p:nvCxnSpPr>
          <p:spPr>
            <a:xfrm>
              <a:off x="379862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7" name="Google Shape;597;p10"/>
            <p:cNvCxnSpPr/>
            <p:nvPr/>
          </p:nvCxnSpPr>
          <p:spPr>
            <a:xfrm>
              <a:off x="395135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8" name="Google Shape;598;p10"/>
            <p:cNvCxnSpPr/>
            <p:nvPr/>
          </p:nvCxnSpPr>
          <p:spPr>
            <a:xfrm>
              <a:off x="410408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599" name="Google Shape;599;p10"/>
            <p:cNvCxnSpPr/>
            <p:nvPr/>
          </p:nvCxnSpPr>
          <p:spPr>
            <a:xfrm>
              <a:off x="425681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0" name="Google Shape;600;p10"/>
            <p:cNvCxnSpPr/>
            <p:nvPr/>
          </p:nvCxnSpPr>
          <p:spPr>
            <a:xfrm>
              <a:off x="440954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1" name="Google Shape;601;p10"/>
            <p:cNvCxnSpPr/>
            <p:nvPr/>
          </p:nvCxnSpPr>
          <p:spPr>
            <a:xfrm>
              <a:off x="456227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2" name="Google Shape;602;p10"/>
            <p:cNvCxnSpPr/>
            <p:nvPr/>
          </p:nvCxnSpPr>
          <p:spPr>
            <a:xfrm>
              <a:off x="471500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3" name="Google Shape;603;p10"/>
            <p:cNvCxnSpPr/>
            <p:nvPr/>
          </p:nvCxnSpPr>
          <p:spPr>
            <a:xfrm>
              <a:off x="486773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4" name="Google Shape;604;p10"/>
            <p:cNvCxnSpPr/>
            <p:nvPr/>
          </p:nvCxnSpPr>
          <p:spPr>
            <a:xfrm>
              <a:off x="502046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5" name="Google Shape;605;p10"/>
            <p:cNvCxnSpPr/>
            <p:nvPr/>
          </p:nvCxnSpPr>
          <p:spPr>
            <a:xfrm>
              <a:off x="517319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6" name="Google Shape;606;p10"/>
            <p:cNvCxnSpPr/>
            <p:nvPr/>
          </p:nvCxnSpPr>
          <p:spPr>
            <a:xfrm>
              <a:off x="532592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7" name="Google Shape;607;p10"/>
            <p:cNvCxnSpPr/>
            <p:nvPr/>
          </p:nvCxnSpPr>
          <p:spPr>
            <a:xfrm>
              <a:off x="547864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8" name="Google Shape;608;p10"/>
            <p:cNvCxnSpPr/>
            <p:nvPr/>
          </p:nvCxnSpPr>
          <p:spPr>
            <a:xfrm>
              <a:off x="5631379"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09" name="Google Shape;609;p10"/>
            <p:cNvCxnSpPr/>
            <p:nvPr/>
          </p:nvCxnSpPr>
          <p:spPr>
            <a:xfrm>
              <a:off x="578410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0" name="Google Shape;610;p10"/>
            <p:cNvCxnSpPr/>
            <p:nvPr/>
          </p:nvCxnSpPr>
          <p:spPr>
            <a:xfrm>
              <a:off x="593683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1" name="Google Shape;611;p10"/>
            <p:cNvCxnSpPr/>
            <p:nvPr/>
          </p:nvCxnSpPr>
          <p:spPr>
            <a:xfrm>
              <a:off x="6089568"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2" name="Google Shape;612;p10"/>
            <p:cNvCxnSpPr/>
            <p:nvPr/>
          </p:nvCxnSpPr>
          <p:spPr>
            <a:xfrm>
              <a:off x="624229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3" name="Google Shape;613;p10"/>
            <p:cNvCxnSpPr/>
            <p:nvPr/>
          </p:nvCxnSpPr>
          <p:spPr>
            <a:xfrm>
              <a:off x="6395027"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4" name="Google Shape;614;p10"/>
            <p:cNvCxnSpPr/>
            <p:nvPr/>
          </p:nvCxnSpPr>
          <p:spPr>
            <a:xfrm>
              <a:off x="654775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5" name="Google Shape;615;p10"/>
            <p:cNvCxnSpPr/>
            <p:nvPr/>
          </p:nvCxnSpPr>
          <p:spPr>
            <a:xfrm>
              <a:off x="670048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6" name="Google Shape;616;p10"/>
            <p:cNvCxnSpPr/>
            <p:nvPr/>
          </p:nvCxnSpPr>
          <p:spPr>
            <a:xfrm>
              <a:off x="685321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7" name="Google Shape;617;p10"/>
            <p:cNvCxnSpPr/>
            <p:nvPr/>
          </p:nvCxnSpPr>
          <p:spPr>
            <a:xfrm>
              <a:off x="700594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8" name="Google Shape;618;p10"/>
            <p:cNvCxnSpPr/>
            <p:nvPr/>
          </p:nvCxnSpPr>
          <p:spPr>
            <a:xfrm>
              <a:off x="7158675"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19" name="Google Shape;619;p10"/>
            <p:cNvCxnSpPr/>
            <p:nvPr/>
          </p:nvCxnSpPr>
          <p:spPr>
            <a:xfrm>
              <a:off x="731140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0" name="Google Shape;620;p10"/>
            <p:cNvCxnSpPr/>
            <p:nvPr/>
          </p:nvCxnSpPr>
          <p:spPr>
            <a:xfrm>
              <a:off x="746413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1" name="Google Shape;621;p10"/>
            <p:cNvCxnSpPr/>
            <p:nvPr/>
          </p:nvCxnSpPr>
          <p:spPr>
            <a:xfrm>
              <a:off x="7616864"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2" name="Google Shape;622;p10"/>
            <p:cNvCxnSpPr/>
            <p:nvPr/>
          </p:nvCxnSpPr>
          <p:spPr>
            <a:xfrm>
              <a:off x="776959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3" name="Google Shape;623;p10"/>
            <p:cNvCxnSpPr/>
            <p:nvPr/>
          </p:nvCxnSpPr>
          <p:spPr>
            <a:xfrm>
              <a:off x="7922323"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4" name="Google Shape;624;p10"/>
            <p:cNvCxnSpPr/>
            <p:nvPr/>
          </p:nvCxnSpPr>
          <p:spPr>
            <a:xfrm>
              <a:off x="807505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5" name="Google Shape;625;p10"/>
            <p:cNvCxnSpPr/>
            <p:nvPr/>
          </p:nvCxnSpPr>
          <p:spPr>
            <a:xfrm>
              <a:off x="822778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6" name="Google Shape;626;p10"/>
            <p:cNvCxnSpPr/>
            <p:nvPr/>
          </p:nvCxnSpPr>
          <p:spPr>
            <a:xfrm>
              <a:off x="8380512"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7" name="Google Shape;627;p10"/>
            <p:cNvCxnSpPr/>
            <p:nvPr/>
          </p:nvCxnSpPr>
          <p:spPr>
            <a:xfrm>
              <a:off x="853324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8" name="Google Shape;628;p10"/>
            <p:cNvCxnSpPr/>
            <p:nvPr/>
          </p:nvCxnSpPr>
          <p:spPr>
            <a:xfrm>
              <a:off x="8685971"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29" name="Google Shape;629;p10"/>
            <p:cNvCxnSpPr/>
            <p:nvPr/>
          </p:nvCxnSpPr>
          <p:spPr>
            <a:xfrm>
              <a:off x="8838700"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30" name="Google Shape;630;p10"/>
            <p:cNvCxnSpPr/>
            <p:nvPr/>
          </p:nvCxnSpPr>
          <p:spPr>
            <a:xfrm>
              <a:off x="8991426" y="6214"/>
              <a:ext cx="0" cy="4908686"/>
            </a:xfrm>
            <a:prstGeom prst="straightConnector1">
              <a:avLst/>
            </a:prstGeom>
            <a:noFill/>
            <a:ln cap="flat" cmpd="sng" w="9525">
              <a:solidFill>
                <a:srgbClr val="F2F2F2"/>
              </a:solidFill>
              <a:prstDash val="solid"/>
              <a:miter lim="800000"/>
              <a:headEnd len="sm" w="sm" type="none"/>
              <a:tailEnd len="sm" w="sm" type="none"/>
            </a:ln>
          </p:spPr>
        </p:cxnSp>
        <p:cxnSp>
          <p:nvCxnSpPr>
            <p:cNvPr id="631" name="Google Shape;631;p10"/>
            <p:cNvCxnSpPr/>
            <p:nvPr/>
          </p:nvCxnSpPr>
          <p:spPr>
            <a:xfrm rot="10800000">
              <a:off x="-9458" y="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2" name="Google Shape;632;p10"/>
            <p:cNvCxnSpPr/>
            <p:nvPr/>
          </p:nvCxnSpPr>
          <p:spPr>
            <a:xfrm rot="10800000">
              <a:off x="-9458" y="15283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3" name="Google Shape;633;p10"/>
            <p:cNvCxnSpPr/>
            <p:nvPr/>
          </p:nvCxnSpPr>
          <p:spPr>
            <a:xfrm rot="10800000">
              <a:off x="-9458" y="30567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4" name="Google Shape;634;p10"/>
            <p:cNvCxnSpPr/>
            <p:nvPr/>
          </p:nvCxnSpPr>
          <p:spPr>
            <a:xfrm rot="10800000">
              <a:off x="-9458" y="45851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5" name="Google Shape;635;p10"/>
            <p:cNvCxnSpPr/>
            <p:nvPr/>
          </p:nvCxnSpPr>
          <p:spPr>
            <a:xfrm rot="10800000">
              <a:off x="-9458" y="61135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6" name="Google Shape;636;p10"/>
            <p:cNvCxnSpPr/>
            <p:nvPr/>
          </p:nvCxnSpPr>
          <p:spPr>
            <a:xfrm rot="10800000">
              <a:off x="-9458" y="76419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7" name="Google Shape;637;p10"/>
            <p:cNvCxnSpPr/>
            <p:nvPr/>
          </p:nvCxnSpPr>
          <p:spPr>
            <a:xfrm rot="10800000">
              <a:off x="-9458" y="91702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8" name="Google Shape;638;p10"/>
            <p:cNvCxnSpPr/>
            <p:nvPr/>
          </p:nvCxnSpPr>
          <p:spPr>
            <a:xfrm rot="10800000">
              <a:off x="-9458" y="106986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39" name="Google Shape;639;p10"/>
            <p:cNvCxnSpPr/>
            <p:nvPr/>
          </p:nvCxnSpPr>
          <p:spPr>
            <a:xfrm rot="10800000">
              <a:off x="-9458" y="122270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40" name="Google Shape;640;p10"/>
            <p:cNvCxnSpPr/>
            <p:nvPr/>
          </p:nvCxnSpPr>
          <p:spPr>
            <a:xfrm rot="10800000">
              <a:off x="-9458" y="1375542"/>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41" name="Google Shape;641;p10"/>
            <p:cNvCxnSpPr/>
            <p:nvPr/>
          </p:nvCxnSpPr>
          <p:spPr>
            <a:xfrm rot="10800000">
              <a:off x="-9458" y="152838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42" name="Google Shape;642;p10"/>
            <p:cNvCxnSpPr/>
            <p:nvPr/>
          </p:nvCxnSpPr>
          <p:spPr>
            <a:xfrm rot="10800000">
              <a:off x="-9458" y="168121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43" name="Google Shape;643;p10"/>
            <p:cNvCxnSpPr/>
            <p:nvPr/>
          </p:nvCxnSpPr>
          <p:spPr>
            <a:xfrm rot="10800000">
              <a:off x="-9458" y="183405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44" name="Google Shape;644;p10"/>
            <p:cNvCxnSpPr/>
            <p:nvPr/>
          </p:nvCxnSpPr>
          <p:spPr>
            <a:xfrm rot="10800000">
              <a:off x="-9458" y="198689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45" name="Google Shape;645;p10"/>
            <p:cNvCxnSpPr/>
            <p:nvPr/>
          </p:nvCxnSpPr>
          <p:spPr>
            <a:xfrm flipH="1">
              <a:off x="-9458" y="213973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46" name="Google Shape;646;p10"/>
            <p:cNvCxnSpPr/>
            <p:nvPr/>
          </p:nvCxnSpPr>
          <p:spPr>
            <a:xfrm flipH="1">
              <a:off x="-9458" y="229257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47" name="Google Shape;647;p10"/>
            <p:cNvCxnSpPr/>
            <p:nvPr/>
          </p:nvCxnSpPr>
          <p:spPr>
            <a:xfrm flipH="1">
              <a:off x="-9458" y="244540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48" name="Google Shape;648;p10"/>
            <p:cNvCxnSpPr/>
            <p:nvPr/>
          </p:nvCxnSpPr>
          <p:spPr>
            <a:xfrm flipH="1">
              <a:off x="-9458" y="259824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49" name="Google Shape;649;p10"/>
            <p:cNvCxnSpPr/>
            <p:nvPr/>
          </p:nvCxnSpPr>
          <p:spPr>
            <a:xfrm flipH="1">
              <a:off x="-9458" y="275108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0" name="Google Shape;650;p10"/>
            <p:cNvCxnSpPr/>
            <p:nvPr/>
          </p:nvCxnSpPr>
          <p:spPr>
            <a:xfrm flipH="1">
              <a:off x="-9458" y="290392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1" name="Google Shape;651;p10"/>
            <p:cNvCxnSpPr/>
            <p:nvPr/>
          </p:nvCxnSpPr>
          <p:spPr>
            <a:xfrm flipH="1">
              <a:off x="-9458" y="305676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2" name="Google Shape;652;p10"/>
            <p:cNvCxnSpPr/>
            <p:nvPr/>
          </p:nvCxnSpPr>
          <p:spPr>
            <a:xfrm flipH="1">
              <a:off x="-9458" y="320959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3" name="Google Shape;653;p10"/>
            <p:cNvCxnSpPr/>
            <p:nvPr/>
          </p:nvCxnSpPr>
          <p:spPr>
            <a:xfrm flipH="1">
              <a:off x="-9458" y="336243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4" name="Google Shape;654;p10"/>
            <p:cNvCxnSpPr/>
            <p:nvPr/>
          </p:nvCxnSpPr>
          <p:spPr>
            <a:xfrm flipH="1">
              <a:off x="-9458" y="3515274"/>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5" name="Google Shape;655;p10"/>
            <p:cNvCxnSpPr/>
            <p:nvPr/>
          </p:nvCxnSpPr>
          <p:spPr>
            <a:xfrm flipH="1">
              <a:off x="-9458" y="3668112"/>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6" name="Google Shape;656;p10"/>
            <p:cNvCxnSpPr/>
            <p:nvPr/>
          </p:nvCxnSpPr>
          <p:spPr>
            <a:xfrm flipH="1">
              <a:off x="-9458" y="3820950"/>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7" name="Google Shape;657;p10"/>
            <p:cNvCxnSpPr/>
            <p:nvPr/>
          </p:nvCxnSpPr>
          <p:spPr>
            <a:xfrm flipH="1">
              <a:off x="-9458" y="3973788"/>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8" name="Google Shape;658;p10"/>
            <p:cNvCxnSpPr/>
            <p:nvPr/>
          </p:nvCxnSpPr>
          <p:spPr>
            <a:xfrm flipH="1">
              <a:off x="-9458" y="4126626"/>
              <a:ext cx="9137515" cy="2"/>
            </a:xfrm>
            <a:prstGeom prst="straightConnector1">
              <a:avLst/>
            </a:prstGeom>
            <a:noFill/>
            <a:ln cap="flat" cmpd="sng" w="9525">
              <a:solidFill>
                <a:srgbClr val="F2F2F2"/>
              </a:solidFill>
              <a:prstDash val="solid"/>
              <a:miter lim="800000"/>
              <a:headEnd len="sm" w="sm" type="none"/>
              <a:tailEnd len="sm" w="sm" type="none"/>
            </a:ln>
          </p:spPr>
        </p:cxnSp>
        <p:cxnSp>
          <p:nvCxnSpPr>
            <p:cNvPr id="659" name="Google Shape;659;p10"/>
            <p:cNvCxnSpPr/>
            <p:nvPr/>
          </p:nvCxnSpPr>
          <p:spPr>
            <a:xfrm rot="10800000">
              <a:off x="-9458" y="4279464"/>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60" name="Google Shape;660;p10"/>
            <p:cNvCxnSpPr/>
            <p:nvPr/>
          </p:nvCxnSpPr>
          <p:spPr>
            <a:xfrm rot="10800000">
              <a:off x="-9458" y="4438170"/>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61" name="Google Shape;661;p10"/>
            <p:cNvCxnSpPr/>
            <p:nvPr/>
          </p:nvCxnSpPr>
          <p:spPr>
            <a:xfrm rot="10800000">
              <a:off x="-9458" y="4591008"/>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62" name="Google Shape;662;p10"/>
            <p:cNvCxnSpPr/>
            <p:nvPr/>
          </p:nvCxnSpPr>
          <p:spPr>
            <a:xfrm rot="10800000">
              <a:off x="-9458" y="4743846"/>
              <a:ext cx="9137515" cy="0"/>
            </a:xfrm>
            <a:prstGeom prst="straightConnector1">
              <a:avLst/>
            </a:prstGeom>
            <a:noFill/>
            <a:ln cap="flat" cmpd="sng" w="9525">
              <a:solidFill>
                <a:srgbClr val="F2F2F2"/>
              </a:solidFill>
              <a:prstDash val="solid"/>
              <a:miter lim="800000"/>
              <a:headEnd len="sm" w="sm" type="none"/>
              <a:tailEnd len="sm" w="sm" type="none"/>
            </a:ln>
          </p:spPr>
        </p:cxnSp>
        <p:cxnSp>
          <p:nvCxnSpPr>
            <p:cNvPr id="663" name="Google Shape;663;p10"/>
            <p:cNvCxnSpPr/>
            <p:nvPr/>
          </p:nvCxnSpPr>
          <p:spPr>
            <a:xfrm rot="10800000">
              <a:off x="-9458" y="4896684"/>
              <a:ext cx="9137515" cy="0"/>
            </a:xfrm>
            <a:prstGeom prst="straightConnector1">
              <a:avLst/>
            </a:prstGeom>
            <a:noFill/>
            <a:ln cap="flat" cmpd="sng" w="9525">
              <a:solidFill>
                <a:srgbClr val="F2F2F2"/>
              </a:solidFill>
              <a:prstDash val="solid"/>
              <a:miter lim="800000"/>
              <a:headEnd len="sm" w="sm" type="none"/>
              <a:tailEnd len="sm" w="sm" type="none"/>
            </a:ln>
          </p:spPr>
        </p:cxnSp>
      </p:grpSp>
      <p:sp>
        <p:nvSpPr>
          <p:cNvPr id="664" name="Google Shape;664;p10"/>
          <p:cNvSpPr txBox="1"/>
          <p:nvPr>
            <p:ph idx="1" type="body"/>
          </p:nvPr>
        </p:nvSpPr>
        <p:spPr>
          <a:xfrm>
            <a:off x="311150" y="279400"/>
            <a:ext cx="8496300" cy="4254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5" name="Google Shape;665;p10"/>
          <p:cNvSpPr txBox="1"/>
          <p:nvPr/>
        </p:nvSpPr>
        <p:spPr>
          <a:xfrm>
            <a:off x="2968706" y="4936035"/>
            <a:ext cx="3229087" cy="207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US" sz="900">
                <a:solidFill>
                  <a:srgbClr val="3F3F3F"/>
                </a:solidFill>
                <a:latin typeface="Calibri"/>
                <a:ea typeface="Calibri"/>
                <a:cs typeface="Calibri"/>
                <a:sym typeface="Calibri"/>
              </a:rPr>
              <a:t>Restricted Circulation | L&amp;T Technology Services | www.LTTS.com</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2968706" y="4936035"/>
            <a:ext cx="3229087" cy="207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US" sz="900" u="none" cap="none" strike="noStrike">
                <a:solidFill>
                  <a:srgbClr val="3F3F3F"/>
                </a:solidFill>
                <a:latin typeface="Calibri"/>
                <a:ea typeface="Calibri"/>
                <a:cs typeface="Calibri"/>
                <a:sym typeface="Calibri"/>
              </a:rPr>
              <a:t>Restricted Circulation | L&amp;T Technology Services | www.LTTS.com</a:t>
            </a:r>
            <a:endParaRPr/>
          </a:p>
        </p:txBody>
      </p:sp>
      <p:sp>
        <p:nvSpPr>
          <p:cNvPr id="11" name="Google Shape;11;p1"/>
          <p:cNvSpPr txBox="1"/>
          <p:nvPr/>
        </p:nvSpPr>
        <p:spPr>
          <a:xfrm>
            <a:off x="8578121" y="4936034"/>
            <a:ext cx="460947" cy="207749"/>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fld id="{00000000-1234-1234-1234-123412341234}" type="slidenum">
              <a:rPr b="0" i="0" lang="en-US" sz="900" u="none" cap="none" strike="noStrike">
                <a:solidFill>
                  <a:srgbClr val="3F3F3F"/>
                </a:solidFill>
                <a:latin typeface="Calibri"/>
                <a:ea typeface="Calibri"/>
                <a:cs typeface="Calibri"/>
                <a:sym typeface="Calibri"/>
              </a:rPr>
              <a:t>‹#›</a:t>
            </a:fld>
            <a:endParaRPr b="0" i="0" sz="900" u="none" cap="none" strike="noStrike">
              <a:solidFill>
                <a:srgbClr val="3F3F3F"/>
              </a:solidFill>
              <a:latin typeface="Calibri"/>
              <a:ea typeface="Calibri"/>
              <a:cs typeface="Calibri"/>
              <a:sym typeface="Calibri"/>
            </a:endParaRPr>
          </a:p>
        </p:txBody>
      </p:sp>
      <p:grpSp>
        <p:nvGrpSpPr>
          <p:cNvPr id="12" name="Google Shape;12;p1"/>
          <p:cNvGrpSpPr/>
          <p:nvPr/>
        </p:nvGrpSpPr>
        <p:grpSpPr>
          <a:xfrm>
            <a:off x="249998" y="475257"/>
            <a:ext cx="8644004" cy="108070"/>
            <a:chOff x="249998" y="488319"/>
            <a:chExt cx="8644004" cy="108070"/>
          </a:xfrm>
        </p:grpSpPr>
        <p:sp>
          <p:nvSpPr>
            <p:cNvPr id="13" name="Google Shape;13;p1"/>
            <p:cNvSpPr/>
            <p:nvPr/>
          </p:nvSpPr>
          <p:spPr>
            <a:xfrm>
              <a:off x="249998" y="488320"/>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 name="Google Shape;14;p1"/>
            <p:cNvSpPr/>
            <p:nvPr/>
          </p:nvSpPr>
          <p:spPr>
            <a:xfrm>
              <a:off x="308781" y="488319"/>
              <a:ext cx="8585221" cy="108069"/>
            </a:xfrm>
            <a:custGeom>
              <a:rect b="b" l="l" r="r" t="t"/>
              <a:pathLst>
                <a:path extrusionOk="0" h="108069" w="8585221">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15" name="Google Shape;15;p1"/>
          <p:cNvSpPr txBox="1"/>
          <p:nvPr>
            <p:ph type="title"/>
          </p:nvPr>
        </p:nvSpPr>
        <p:spPr>
          <a:xfrm>
            <a:off x="304800" y="129539"/>
            <a:ext cx="8382000" cy="34571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F3F3F"/>
              </a:buClr>
              <a:buSzPts val="2400"/>
              <a:buFont typeface="Calibri"/>
              <a:buNone/>
              <a:defRPr b="0" i="0" sz="24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457200" y="861060"/>
            <a:ext cx="8229600" cy="3733165"/>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rgbClr val="3F3F3F"/>
              </a:buClr>
              <a:buSzPts val="2100"/>
              <a:buFont typeface="Calibri"/>
              <a:buChar char="•"/>
              <a:defRPr b="0" i="0" sz="2100" u="none" cap="none" strike="noStrike">
                <a:solidFill>
                  <a:srgbClr val="3F3F3F"/>
                </a:solidFill>
                <a:latin typeface="Calibri"/>
                <a:ea typeface="Calibri"/>
                <a:cs typeface="Calibri"/>
                <a:sym typeface="Calibri"/>
              </a:defRPr>
            </a:lvl1pPr>
            <a:lvl2pPr indent="-342900" lvl="1" marL="914400" marR="0" rtl="0" algn="l">
              <a:lnSpc>
                <a:spcPct val="90000"/>
              </a:lnSpc>
              <a:spcBef>
                <a:spcPts val="375"/>
              </a:spcBef>
              <a:spcAft>
                <a:spcPts val="0"/>
              </a:spcAft>
              <a:buClr>
                <a:srgbClr val="3F3F3F"/>
              </a:buClr>
              <a:buSzPts val="1800"/>
              <a:buFont typeface="Calibri"/>
              <a:buChar char="•"/>
              <a:defRPr b="0" i="0" sz="1800" u="none" cap="none" strike="noStrike">
                <a:solidFill>
                  <a:srgbClr val="3F3F3F"/>
                </a:solidFill>
                <a:latin typeface="Calibri"/>
                <a:ea typeface="Calibri"/>
                <a:cs typeface="Calibri"/>
                <a:sym typeface="Calibri"/>
              </a:defRPr>
            </a:lvl2pPr>
            <a:lvl3pPr indent="-323850" lvl="2" marL="1371600" marR="0" rtl="0" algn="l">
              <a:lnSpc>
                <a:spcPct val="90000"/>
              </a:lnSpc>
              <a:spcBef>
                <a:spcPts val="375"/>
              </a:spcBef>
              <a:spcAft>
                <a:spcPts val="0"/>
              </a:spcAft>
              <a:buClr>
                <a:srgbClr val="3F3F3F"/>
              </a:buClr>
              <a:buSzPts val="1500"/>
              <a:buFont typeface="Calibri"/>
              <a:buChar char="•"/>
              <a:defRPr b="0" i="0" sz="15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375"/>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375"/>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3" name="Shape 2163"/>
        <p:cNvGrpSpPr/>
        <p:nvPr/>
      </p:nvGrpSpPr>
      <p:grpSpPr>
        <a:xfrm>
          <a:off x="0" y="0"/>
          <a:ext cx="0" cy="0"/>
          <a:chOff x="0" y="0"/>
          <a:chExt cx="0" cy="0"/>
        </a:xfrm>
      </p:grpSpPr>
      <p:sp>
        <p:nvSpPr>
          <p:cNvPr id="2164" name="Google Shape;2164;p2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65" name="Google Shape;2165;p27"/>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66" name="Google Shape;2166;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2167" name="Google Shape;2167;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2168" name="Google Shape;2168;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hyperlink" Target="http://drive.google.com/file/d/1tndKvpgZOsgFCswJMVSe6a5ldL1pLn6N/view"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slide" Target="/ppt/slides/slide11.xml"/><Relationship Id="rId5" Type="http://schemas.openxmlformats.org/officeDocument/2006/relationships/slide" Target="/ppt/slides/slide11.xml"/><Relationship Id="rId6" Type="http://schemas.openxmlformats.org/officeDocument/2006/relationships/slide" Target="/ppt/slid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pic>
        <p:nvPicPr>
          <p:cNvPr descr="A screenshot of a cell phone&#10;&#10;Description automatically generated" id="2344" name="Google Shape;2344;p41"/>
          <p:cNvPicPr preferRelativeResize="0"/>
          <p:nvPr>
            <p:ph idx="1" type="body"/>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50"/>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lang="en-US"/>
              <a:t>Summary</a:t>
            </a:r>
            <a:endParaRPr/>
          </a:p>
        </p:txBody>
      </p:sp>
      <p:sp>
        <p:nvSpPr>
          <p:cNvPr id="2418" name="Google Shape;2418;p50"/>
          <p:cNvSpPr txBox="1"/>
          <p:nvPr>
            <p:ph idx="1" type="body"/>
          </p:nvPr>
        </p:nvSpPr>
        <p:spPr>
          <a:xfrm>
            <a:off x="158050" y="666750"/>
            <a:ext cx="8681100" cy="4191000"/>
          </a:xfrm>
          <a:prstGeom prst="rect">
            <a:avLst/>
          </a:prstGeom>
          <a:noFill/>
          <a:ln>
            <a:noFill/>
          </a:ln>
        </p:spPr>
        <p:txBody>
          <a:bodyPr anchorCtr="0" anchor="t" bIns="34275" lIns="68575" spcFirstLastPara="1" rIns="68575" wrap="square" tIns="34275">
            <a:noAutofit/>
          </a:bodyPr>
          <a:lstStyle/>
          <a:p>
            <a:pPr indent="-171446" lvl="0" marL="171446" rtl="0" algn="just">
              <a:lnSpc>
                <a:spcPct val="100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Airlines Ticket Booking System consists of an airline's department account called the “Admin” module and “User” module. </a:t>
            </a:r>
            <a:endParaRPr>
              <a:solidFill>
                <a:schemeClr val="dk1"/>
              </a:solidFill>
              <a:latin typeface="Times New Roman"/>
              <a:ea typeface="Times New Roman"/>
              <a:cs typeface="Times New Roman"/>
              <a:sym typeface="Times New Roman"/>
            </a:endParaRPr>
          </a:p>
          <a:p>
            <a:pPr indent="-171446" lvl="0" marL="171446" rtl="0" algn="just">
              <a:lnSpc>
                <a:spcPct val="100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Admin can login to the Admin page with credentials and Add flight details,update flight details and also provide flight details to users. </a:t>
            </a:r>
            <a:endParaRPr>
              <a:solidFill>
                <a:schemeClr val="dk1"/>
              </a:solidFill>
              <a:latin typeface="Times New Roman"/>
              <a:ea typeface="Times New Roman"/>
              <a:cs typeface="Times New Roman"/>
              <a:sym typeface="Times New Roman"/>
            </a:endParaRPr>
          </a:p>
          <a:p>
            <a:pPr indent="-171446" lvl="0" marL="171446" rtl="0" algn="just">
              <a:lnSpc>
                <a:spcPct val="100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whereas a new User can  go to the Signup page for Registration with his/her personal details.After completing the registration process ,User can login with his/her credentials .</a:t>
            </a:r>
            <a:endParaRPr>
              <a:solidFill>
                <a:schemeClr val="dk1"/>
              </a:solidFill>
              <a:latin typeface="Times New Roman"/>
              <a:ea typeface="Times New Roman"/>
              <a:cs typeface="Times New Roman"/>
              <a:sym typeface="Times New Roman"/>
            </a:endParaRPr>
          </a:p>
          <a:p>
            <a:pPr indent="-171446" lvl="0" marL="171446" rtl="0" algn="just">
              <a:lnSpc>
                <a:spcPct val="100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.User can able to see all the flight details by using </a:t>
            </a:r>
            <a:r>
              <a:rPr b="1" lang="en-US">
                <a:solidFill>
                  <a:schemeClr val="dk1"/>
                </a:solidFill>
                <a:latin typeface="Times New Roman"/>
                <a:ea typeface="Times New Roman"/>
                <a:cs typeface="Times New Roman"/>
                <a:sym typeface="Times New Roman"/>
              </a:rPr>
              <a:t>View Flights</a:t>
            </a:r>
            <a:r>
              <a:rPr lang="en-US">
                <a:solidFill>
                  <a:schemeClr val="dk1"/>
                </a:solidFill>
                <a:latin typeface="Times New Roman"/>
                <a:ea typeface="Times New Roman"/>
                <a:cs typeface="Times New Roman"/>
                <a:sym typeface="Times New Roman"/>
              </a:rPr>
              <a:t> page,based on his/her schedule or available time  book the ticket by using </a:t>
            </a:r>
            <a:r>
              <a:rPr b="1" lang="en-US">
                <a:solidFill>
                  <a:schemeClr val="dk1"/>
                </a:solidFill>
                <a:latin typeface="Times New Roman"/>
                <a:ea typeface="Times New Roman"/>
                <a:cs typeface="Times New Roman"/>
                <a:sym typeface="Times New Roman"/>
              </a:rPr>
              <a:t>Book Ticket </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171446" lvl="0" marL="171446" rtl="0" algn="just">
              <a:lnSpc>
                <a:spcPct val="100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When a user wants to book a ticket by clicking on the book button it will asking for payment .,when user clicks on proceed for payment(click Here) ,it will go to the </a:t>
            </a:r>
            <a:r>
              <a:rPr b="1" lang="en-US">
                <a:solidFill>
                  <a:schemeClr val="dk1"/>
                </a:solidFill>
                <a:latin typeface="Times New Roman"/>
                <a:ea typeface="Times New Roman"/>
                <a:cs typeface="Times New Roman"/>
                <a:sym typeface="Times New Roman"/>
              </a:rPr>
              <a:t>Payment</a:t>
            </a:r>
            <a:r>
              <a:rPr lang="en-US">
                <a:solidFill>
                  <a:schemeClr val="dk1"/>
                </a:solidFill>
                <a:latin typeface="Times New Roman"/>
                <a:ea typeface="Times New Roman"/>
                <a:cs typeface="Times New Roman"/>
                <a:sym typeface="Times New Roman"/>
              </a:rPr>
              <a:t> page. In the payment page by adding Bank Name,Card Number,Expiry date ,CVV and Amount details then click on payment,after the completion of successful payment only,  the user was able to book the ticket successfully.</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2" name="Shape 2422"/>
        <p:cNvGrpSpPr/>
        <p:nvPr/>
      </p:nvGrpSpPr>
      <p:grpSpPr>
        <a:xfrm>
          <a:off x="0" y="0"/>
          <a:ext cx="0" cy="0"/>
          <a:chOff x="0" y="0"/>
          <a:chExt cx="0" cy="0"/>
        </a:xfrm>
      </p:grpSpPr>
      <p:sp>
        <p:nvSpPr>
          <p:cNvPr id="2423" name="Google Shape;2423;p51"/>
          <p:cNvSpPr/>
          <p:nvPr>
            <p:ph idx="1" type="body"/>
          </p:nvPr>
        </p:nvSpPr>
        <p:spPr>
          <a:xfrm>
            <a:off x="1429268" y="1633538"/>
            <a:ext cx="6311200" cy="1182687"/>
          </a:xfrm>
          <a:prstGeom prst="parallelogram">
            <a:avLst>
              <a:gd fmla="val 58503" name="adj"/>
            </a:avLst>
          </a:prstGeom>
          <a:noFill/>
          <a:ln>
            <a:noFill/>
          </a:ln>
        </p:spPr>
        <p:txBody>
          <a:bodyPr anchorCtr="0" anchor="ctr" bIns="45700" lIns="36000" spcFirstLastPara="1" rIns="36000" wrap="square" tIns="45700">
            <a:normAutofit/>
          </a:bodyPr>
          <a:lstStyle/>
          <a:p>
            <a:pPr indent="0" lvl="0" marL="0" rtl="0" algn="ctr">
              <a:lnSpc>
                <a:spcPct val="90000"/>
              </a:lnSpc>
              <a:spcBef>
                <a:spcPts val="0"/>
              </a:spcBef>
              <a:spcAft>
                <a:spcPts val="0"/>
              </a:spcAft>
              <a:buClr>
                <a:schemeClr val="lt1"/>
              </a:buClr>
              <a:buSzPts val="2400"/>
              <a:buFont typeface="Calibri"/>
              <a:buNone/>
            </a:pPr>
            <a:r>
              <a:rPr b="1" lang="en-US"/>
              <a:t>Additional Details </a:t>
            </a:r>
            <a:endParaRPr/>
          </a:p>
        </p:txBody>
      </p:sp>
      <p:pic>
        <p:nvPicPr>
          <p:cNvPr id="2424" name="Google Shape;2424;p51">
            <a:hlinkClick action="ppaction://hlinksldjump" r:id="rId3"/>
          </p:cNvPr>
          <p:cNvPicPr preferRelativeResize="0"/>
          <p:nvPr/>
        </p:nvPicPr>
        <p:blipFill rotWithShape="1">
          <a:blip r:embed="rId4">
            <a:alphaModFix/>
          </a:blip>
          <a:srcRect b="50054" l="50705" r="28593" t="14152"/>
          <a:stretch/>
        </p:blipFill>
        <p:spPr>
          <a:xfrm>
            <a:off x="8387294" y="4208385"/>
            <a:ext cx="540454" cy="525393"/>
          </a:xfrm>
          <a:prstGeom prst="ellipse">
            <a:avLst/>
          </a:prstGeom>
          <a:noFill/>
          <a:ln>
            <a:noFill/>
          </a:ln>
          <a:effectLst>
            <a:outerShdw blurRad="44450" algn="ctr" dir="5400000" dist="27940">
              <a:srgbClr val="000000">
                <a:alpha val="31764"/>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p52"/>
          <p:cNvSpPr txBox="1"/>
          <p:nvPr>
            <p:ph type="title"/>
          </p:nvPr>
        </p:nvSpPr>
        <p:spPr>
          <a:xfrm>
            <a:off x="304800" y="1"/>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Project Video Snippet</a:t>
            </a:r>
            <a:endParaRPr/>
          </a:p>
        </p:txBody>
      </p:sp>
      <p:sp>
        <p:nvSpPr>
          <p:cNvPr id="2430" name="Google Shape;2430;p52"/>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p>
            <a:pPr indent="0" lvl="0" marL="171450" rtl="0" algn="just">
              <a:lnSpc>
                <a:spcPct val="90000"/>
              </a:lnSpc>
              <a:spcBef>
                <a:spcPts val="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2431" name="Google Shape;2431;p52" title="Airlines Output video_3.mp4">
            <a:hlinkClick r:id="rId3"/>
          </p:cNvPr>
          <p:cNvPicPr preferRelativeResize="0"/>
          <p:nvPr/>
        </p:nvPicPr>
        <p:blipFill>
          <a:blip r:embed="rId4">
            <a:alphaModFix/>
          </a:blip>
          <a:stretch>
            <a:fillRect/>
          </a:stretch>
        </p:blipFill>
        <p:spPr>
          <a:xfrm>
            <a:off x="172400" y="579775"/>
            <a:ext cx="8835900" cy="444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1"/>
                                        </p:tgtEl>
                                        <p:attrNameLst>
                                          <p:attrName>style.visibility</p:attrName>
                                        </p:attrNameLst>
                                      </p:cBhvr>
                                      <p:to>
                                        <p:strVal val="visible"/>
                                      </p:to>
                                    </p:set>
                                    <p:animEffect filter="fade" transition="in">
                                      <p:cBhvr>
                                        <p:cTn dur="1000"/>
                                        <p:tgtEl>
                                          <p:spTgt spid="2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sp>
        <p:nvSpPr>
          <p:cNvPr id="2436" name="Google Shape;2436;p53"/>
          <p:cNvSpPr txBox="1"/>
          <p:nvPr>
            <p:ph type="title"/>
          </p:nvPr>
        </p:nvSpPr>
        <p:spPr>
          <a:xfrm>
            <a:off x="304800" y="1"/>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Quattrocento Sans"/>
              <a:buNone/>
            </a:pPr>
            <a:r>
              <a:rPr b="0" i="0" lang="en-US">
                <a:latin typeface="Quattrocento Sans"/>
                <a:ea typeface="Quattrocento Sans"/>
                <a:cs typeface="Quattrocento Sans"/>
                <a:sym typeface="Quattrocento Sans"/>
              </a:rPr>
              <a:t>Future development that can be implemented further</a:t>
            </a:r>
            <a:endParaRPr/>
          </a:p>
        </p:txBody>
      </p:sp>
      <p:sp>
        <p:nvSpPr>
          <p:cNvPr id="2437" name="Google Shape;2437;p53"/>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p>
            <a:pPr indent="228600" lvl="0" marL="0" rtl="0" algn="l">
              <a:lnSpc>
                <a:spcPct val="100000"/>
              </a:lnSpc>
              <a:spcBef>
                <a:spcPts val="0"/>
              </a:spcBef>
              <a:spcAft>
                <a:spcPts val="0"/>
              </a:spcAft>
              <a:buClr>
                <a:schemeClr val="dk1"/>
              </a:buClr>
              <a:buSzPts val="1100"/>
              <a:buNone/>
            </a:pPr>
            <a:r>
              <a:t/>
            </a:r>
            <a:endParaRPr>
              <a:latin typeface="Times New Roman"/>
              <a:ea typeface="Times New Roman"/>
              <a:cs typeface="Times New Roman"/>
              <a:sym typeface="Times New Roman"/>
            </a:endParaRPr>
          </a:p>
          <a:p>
            <a:pPr indent="228600" lvl="0" marL="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 the future I will try to add email two step verification and i will send ticket details to the mail by using SMTP protocols .</a:t>
            </a:r>
            <a:endParaRPr>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pic>
        <p:nvPicPr>
          <p:cNvPr id="2442" name="Google Shape;2442;p54"/>
          <p:cNvPicPr preferRelativeResize="0"/>
          <p:nvPr>
            <p:ph idx="3" type="pic"/>
          </p:nvPr>
        </p:nvPicPr>
        <p:blipFill rotWithShape="1">
          <a:blip r:embed="rId3">
            <a:alphaModFix/>
          </a:blip>
          <a:srcRect b="0" l="13693" r="13692" t="0"/>
          <a:stretch/>
        </p:blipFill>
        <p:spPr>
          <a:xfrm>
            <a:off x="4379513" y="-1"/>
            <a:ext cx="4764488" cy="4917591"/>
          </a:xfrm>
          <a:prstGeom prst="rect">
            <a:avLst/>
          </a:prstGeom>
          <a:solidFill>
            <a:srgbClr val="D8D8D8"/>
          </a:solidFill>
          <a:ln>
            <a:noFill/>
          </a:ln>
        </p:spPr>
      </p:pic>
      <p:sp>
        <p:nvSpPr>
          <p:cNvPr id="2443" name="Google Shape;2443;p54"/>
          <p:cNvSpPr txBox="1"/>
          <p:nvPr/>
        </p:nvSpPr>
        <p:spPr>
          <a:xfrm>
            <a:off x="1460500" y="1498600"/>
            <a:ext cx="266323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2"/>
                </a:solidFill>
                <a:latin typeface="Calibri"/>
                <a:ea typeface="Calibri"/>
                <a:cs typeface="Calibri"/>
                <a:sym typeface="Calibri"/>
              </a:rPr>
              <a:t>Thank </a:t>
            </a:r>
            <a:r>
              <a:rPr b="1" lang="en-US" sz="4000">
                <a:solidFill>
                  <a:srgbClr val="FFC000"/>
                </a:solidFill>
                <a:latin typeface="Calibri"/>
                <a:ea typeface="Calibri"/>
                <a:cs typeface="Calibri"/>
                <a:sym typeface="Calibri"/>
              </a:rPr>
              <a:t>You</a:t>
            </a:r>
            <a:r>
              <a:rPr b="1" lang="en-US" sz="4000">
                <a:solidFill>
                  <a:schemeClr val="lt2"/>
                </a:solidFill>
                <a:latin typeface="Calibri"/>
                <a:ea typeface="Calibri"/>
                <a:cs typeface="Calibri"/>
                <a:sym typeface="Calibri"/>
              </a:rPr>
              <a:t> !</a:t>
            </a:r>
            <a:endParaRPr/>
          </a:p>
        </p:txBody>
      </p:sp>
      <p:pic>
        <p:nvPicPr>
          <p:cNvPr id="2444" name="Google Shape;2444;p54"/>
          <p:cNvPicPr preferRelativeResize="0"/>
          <p:nvPr/>
        </p:nvPicPr>
        <p:blipFill rotWithShape="1">
          <a:blip r:embed="rId4">
            <a:alphaModFix/>
          </a:blip>
          <a:srcRect b="50054" l="50705" r="28593" t="14152"/>
          <a:stretch/>
        </p:blipFill>
        <p:spPr>
          <a:xfrm>
            <a:off x="8387294" y="4208385"/>
            <a:ext cx="540454" cy="525393"/>
          </a:xfrm>
          <a:prstGeom prst="ellipse">
            <a:avLst/>
          </a:prstGeom>
          <a:noFill/>
          <a:ln>
            <a:noFill/>
          </a:ln>
          <a:effectLst>
            <a:outerShdw blurRad="44450" algn="ctr" dir="5400000" dist="27940">
              <a:srgbClr val="000000">
                <a:alpha val="31764"/>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
        <p:nvSpPr>
          <p:cNvPr id="2349" name="Google Shape;2349;p42"/>
          <p:cNvSpPr txBox="1"/>
          <p:nvPr>
            <p:ph type="title"/>
          </p:nvPr>
        </p:nvSpPr>
        <p:spPr>
          <a:xfrm>
            <a:off x="1169627" y="953804"/>
            <a:ext cx="5330410" cy="6694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Calibri"/>
              <a:buNone/>
            </a:pPr>
            <a:r>
              <a:rPr b="1" lang="en-US" sz="2400"/>
              <a:t>Title: </a:t>
            </a:r>
            <a:endParaRPr/>
          </a:p>
        </p:txBody>
      </p:sp>
      <p:sp>
        <p:nvSpPr>
          <p:cNvPr id="2350" name="Google Shape;2350;p42"/>
          <p:cNvSpPr txBox="1"/>
          <p:nvPr>
            <p:ph idx="1" type="body"/>
          </p:nvPr>
        </p:nvSpPr>
        <p:spPr>
          <a:xfrm>
            <a:off x="188100" y="1736725"/>
            <a:ext cx="5642400" cy="90690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90000"/>
              </a:lnSpc>
              <a:spcBef>
                <a:spcPts val="0"/>
              </a:spcBef>
              <a:spcAft>
                <a:spcPts val="0"/>
              </a:spcAft>
              <a:buClr>
                <a:srgbClr val="3F3F3F"/>
              </a:buClr>
              <a:buSzPts val="1800"/>
              <a:buFont typeface="Calibri"/>
              <a:buNone/>
            </a:pPr>
            <a:r>
              <a:rPr b="1" lang="en-US"/>
              <a:t>Team Member(s): Rajasheker E &amp; 99005421</a:t>
            </a:r>
            <a:endParaRPr b="1"/>
          </a:p>
          <a:p>
            <a:pPr indent="0" lvl="0" marL="0" rtl="0" algn="l">
              <a:lnSpc>
                <a:spcPct val="90000"/>
              </a:lnSpc>
              <a:spcBef>
                <a:spcPts val="750"/>
              </a:spcBef>
              <a:spcAft>
                <a:spcPts val="0"/>
              </a:spcAft>
              <a:buClr>
                <a:srgbClr val="3F3F3F"/>
              </a:buClr>
              <a:buSzPts val="1800"/>
              <a:buFont typeface="Calibri"/>
              <a:buNone/>
            </a:pPr>
            <a:r>
              <a:rPr b="1" lang="en-US"/>
              <a:t>BU Mentor: Rajesh V</a:t>
            </a:r>
            <a:endParaRPr b="1"/>
          </a:p>
          <a:p>
            <a:pPr indent="0" lvl="0" marL="0" rtl="0" algn="l">
              <a:lnSpc>
                <a:spcPct val="90000"/>
              </a:lnSpc>
              <a:spcBef>
                <a:spcPts val="750"/>
              </a:spcBef>
              <a:spcAft>
                <a:spcPts val="0"/>
              </a:spcAft>
              <a:buClr>
                <a:srgbClr val="3F3F3F"/>
              </a:buClr>
              <a:buSzPts val="1800"/>
              <a:buFont typeface="Calibri"/>
              <a:buNone/>
            </a:pPr>
            <a:r>
              <a:rPr b="1" lang="en-US"/>
              <a:t>GEA Mentor : Tirupathi seenivasan</a:t>
            </a:r>
            <a:endParaRPr b="1"/>
          </a:p>
        </p:txBody>
      </p:sp>
      <p:pic>
        <p:nvPicPr>
          <p:cNvPr id="2351" name="Google Shape;2351;p42"/>
          <p:cNvPicPr preferRelativeResize="0"/>
          <p:nvPr>
            <p:ph idx="3" type="pic"/>
          </p:nvPr>
        </p:nvPicPr>
        <p:blipFill rotWithShape="1">
          <a:blip r:embed="rId3">
            <a:alphaModFix/>
          </a:blip>
          <a:srcRect b="0" l="24933" r="24934" t="0"/>
          <a:stretch/>
        </p:blipFill>
        <p:spPr>
          <a:xfrm>
            <a:off x="4638150" y="0"/>
            <a:ext cx="4442001" cy="4917600"/>
          </a:xfrm>
          <a:prstGeom prst="rect">
            <a:avLst/>
          </a:prstGeom>
          <a:solidFill>
            <a:srgbClr val="D8D8D8"/>
          </a:solidFill>
          <a:ln>
            <a:noFill/>
          </a:ln>
        </p:spPr>
      </p:pic>
      <p:pic>
        <p:nvPicPr>
          <p:cNvPr id="2352" name="Google Shape;2352;p42"/>
          <p:cNvPicPr preferRelativeResize="0"/>
          <p:nvPr/>
        </p:nvPicPr>
        <p:blipFill rotWithShape="1">
          <a:blip r:embed="rId4">
            <a:alphaModFix/>
          </a:blip>
          <a:srcRect b="23694" l="13075" r="16923" t="25505"/>
          <a:stretch/>
        </p:blipFill>
        <p:spPr>
          <a:xfrm>
            <a:off x="188104" y="3572539"/>
            <a:ext cx="2211573" cy="11341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6" name="Shape 2356"/>
        <p:cNvGrpSpPr/>
        <p:nvPr/>
      </p:nvGrpSpPr>
      <p:grpSpPr>
        <a:xfrm>
          <a:off x="0" y="0"/>
          <a:ext cx="0" cy="0"/>
          <a:chOff x="0" y="0"/>
          <a:chExt cx="0" cy="0"/>
        </a:xfrm>
      </p:grpSpPr>
      <p:pic>
        <p:nvPicPr>
          <p:cNvPr id="2357" name="Google Shape;2357;p43"/>
          <p:cNvPicPr preferRelativeResize="0"/>
          <p:nvPr>
            <p:ph idx="2" type="pic"/>
          </p:nvPr>
        </p:nvPicPr>
        <p:blipFill rotWithShape="1">
          <a:blip r:embed="rId3">
            <a:alphaModFix/>
          </a:blip>
          <a:srcRect b="4478" l="0" r="0" t="4478"/>
          <a:stretch/>
        </p:blipFill>
        <p:spPr>
          <a:xfrm>
            <a:off x="0" y="627535"/>
            <a:ext cx="9143999" cy="4308499"/>
          </a:xfrm>
          <a:prstGeom prst="rect">
            <a:avLst/>
          </a:prstGeom>
          <a:solidFill>
            <a:srgbClr val="D8D8D8"/>
          </a:solidFill>
          <a:ln>
            <a:noFill/>
          </a:ln>
        </p:spPr>
      </p:pic>
      <p:sp>
        <p:nvSpPr>
          <p:cNvPr id="2358" name="Google Shape;2358;p43"/>
          <p:cNvSpPr txBox="1"/>
          <p:nvPr>
            <p:ph type="title"/>
          </p:nvPr>
        </p:nvSpPr>
        <p:spPr>
          <a:xfrm>
            <a:off x="205562"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b="1" lang="en-US"/>
              <a:t>Agenda </a:t>
            </a:r>
            <a:endParaRPr/>
          </a:p>
        </p:txBody>
      </p:sp>
      <p:sp>
        <p:nvSpPr>
          <p:cNvPr id="2359" name="Google Shape;2359;p43"/>
          <p:cNvSpPr/>
          <p:nvPr>
            <p:ph idx="1" type="body"/>
          </p:nvPr>
        </p:nvSpPr>
        <p:spPr>
          <a:xfrm>
            <a:off x="683568" y="915566"/>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u="sng">
                <a:solidFill>
                  <a:schemeClr val="hlink"/>
                </a:solidFill>
                <a:hlinkClick action="ppaction://hlinksldjump" r:id="rId4"/>
              </a:rPr>
              <a:t>Objective &amp; Outcome</a:t>
            </a:r>
            <a:endParaRPr/>
          </a:p>
        </p:txBody>
      </p:sp>
      <p:sp>
        <p:nvSpPr>
          <p:cNvPr id="2360" name="Google Shape;2360;p43"/>
          <p:cNvSpPr/>
          <p:nvPr>
            <p:ph idx="3" type="body"/>
          </p:nvPr>
        </p:nvSpPr>
        <p:spPr>
          <a:xfrm>
            <a:off x="683568" y="1409335"/>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u="sng">
                <a:solidFill>
                  <a:schemeClr val="hlink"/>
                </a:solidFill>
                <a:hlinkClick action="ppaction://hlinksldjump" r:id="rId5"/>
              </a:rPr>
              <a:t>Introduction</a:t>
            </a:r>
            <a:endParaRPr/>
          </a:p>
        </p:txBody>
      </p:sp>
      <p:sp>
        <p:nvSpPr>
          <p:cNvPr id="2361" name="Google Shape;2361;p43"/>
          <p:cNvSpPr/>
          <p:nvPr>
            <p:ph idx="4" type="body"/>
          </p:nvPr>
        </p:nvSpPr>
        <p:spPr>
          <a:xfrm>
            <a:off x="683568" y="1903104"/>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u="sng">
                <a:solidFill>
                  <a:schemeClr val="hlink"/>
                </a:solidFill>
                <a:hlinkClick action="ppaction://hlinksldjump" r:id="rId6"/>
              </a:rPr>
              <a:t>Project Plan</a:t>
            </a:r>
            <a:endParaRPr/>
          </a:p>
        </p:txBody>
      </p:sp>
      <p:sp>
        <p:nvSpPr>
          <p:cNvPr id="2362" name="Google Shape;2362;p43"/>
          <p:cNvSpPr/>
          <p:nvPr>
            <p:ph idx="5" type="body"/>
          </p:nvPr>
        </p:nvSpPr>
        <p:spPr>
          <a:xfrm>
            <a:off x="683568" y="2396873"/>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a:t>Progress &amp; Status</a:t>
            </a:r>
            <a:endParaRPr/>
          </a:p>
        </p:txBody>
      </p:sp>
      <p:sp>
        <p:nvSpPr>
          <p:cNvPr id="2363" name="Google Shape;2363;p43"/>
          <p:cNvSpPr/>
          <p:nvPr>
            <p:ph idx="6" type="body"/>
          </p:nvPr>
        </p:nvSpPr>
        <p:spPr>
          <a:xfrm>
            <a:off x="683568" y="2890642"/>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a:t>Progress &amp; Status</a:t>
            </a:r>
            <a:endParaRPr/>
          </a:p>
        </p:txBody>
      </p:sp>
      <p:sp>
        <p:nvSpPr>
          <p:cNvPr id="2364" name="Google Shape;2364;p43"/>
          <p:cNvSpPr/>
          <p:nvPr>
            <p:ph idx="7" type="body"/>
          </p:nvPr>
        </p:nvSpPr>
        <p:spPr>
          <a:xfrm>
            <a:off x="683568" y="3384411"/>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a:t>Risk and Mitigation</a:t>
            </a:r>
            <a:endParaRPr/>
          </a:p>
        </p:txBody>
      </p:sp>
      <p:sp>
        <p:nvSpPr>
          <p:cNvPr id="2365" name="Google Shape;2365;p43"/>
          <p:cNvSpPr/>
          <p:nvPr>
            <p:ph idx="8" type="body"/>
          </p:nvPr>
        </p:nvSpPr>
        <p:spPr>
          <a:xfrm>
            <a:off x="683568" y="3878180"/>
            <a:ext cx="3528392" cy="288032"/>
          </a:xfrm>
          <a:prstGeom prst="parallelogram">
            <a:avLst>
              <a:gd fmla="val 25000" name="adj"/>
            </a:avLst>
          </a:prstGeom>
          <a:solidFill>
            <a:srgbClr val="1F1A17">
              <a:alpha val="69803"/>
            </a:srgbClr>
          </a:solidFill>
          <a:ln>
            <a:noFill/>
          </a:ln>
        </p:spPr>
        <p:txBody>
          <a:bodyPr anchorCtr="0" anchor="ctr" bIns="36000" lIns="36000" spcFirstLastPara="1" rIns="36000" wrap="square" tIns="72000">
            <a:normAutofit/>
          </a:bodyPr>
          <a:lstStyle/>
          <a:p>
            <a:pPr indent="0" lvl="0" marL="0" rtl="0" algn="l">
              <a:lnSpc>
                <a:spcPct val="90000"/>
              </a:lnSpc>
              <a:spcBef>
                <a:spcPts val="0"/>
              </a:spcBef>
              <a:spcAft>
                <a:spcPts val="0"/>
              </a:spcAft>
              <a:buClr>
                <a:schemeClr val="lt1"/>
              </a:buClr>
              <a:buSzPts val="1600"/>
              <a:buFont typeface="Calibri"/>
              <a:buNone/>
            </a:pPr>
            <a:r>
              <a:rPr lang="en-US"/>
              <a:t>Summary</a:t>
            </a:r>
            <a:endParaRPr/>
          </a:p>
        </p:txBody>
      </p:sp>
      <p:sp>
        <p:nvSpPr>
          <p:cNvPr id="2366" name="Google Shape;2366;p43"/>
          <p:cNvSpPr/>
          <p:nvPr>
            <p:ph idx="13" type="body"/>
          </p:nvPr>
        </p:nvSpPr>
        <p:spPr>
          <a:xfrm>
            <a:off x="279686" y="915566"/>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
        <p:nvSpPr>
          <p:cNvPr id="2367" name="Google Shape;2367;p43"/>
          <p:cNvSpPr/>
          <p:nvPr>
            <p:ph idx="14" type="body"/>
          </p:nvPr>
        </p:nvSpPr>
        <p:spPr>
          <a:xfrm>
            <a:off x="279686" y="1409335"/>
            <a:ext cx="403800" cy="288000"/>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
        <p:nvSpPr>
          <p:cNvPr id="2368" name="Google Shape;2368;p43"/>
          <p:cNvSpPr/>
          <p:nvPr>
            <p:ph idx="15" type="body"/>
          </p:nvPr>
        </p:nvSpPr>
        <p:spPr>
          <a:xfrm>
            <a:off x="279686" y="1903104"/>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
        <p:nvSpPr>
          <p:cNvPr id="2369" name="Google Shape;2369;p43"/>
          <p:cNvSpPr/>
          <p:nvPr>
            <p:ph idx="16" type="body"/>
          </p:nvPr>
        </p:nvSpPr>
        <p:spPr>
          <a:xfrm>
            <a:off x="279686" y="2396873"/>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
        <p:nvSpPr>
          <p:cNvPr id="2370" name="Google Shape;2370;p43"/>
          <p:cNvSpPr/>
          <p:nvPr>
            <p:ph idx="17" type="body"/>
          </p:nvPr>
        </p:nvSpPr>
        <p:spPr>
          <a:xfrm>
            <a:off x="279686" y="2890642"/>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
        <p:nvSpPr>
          <p:cNvPr id="2371" name="Google Shape;2371;p43"/>
          <p:cNvSpPr/>
          <p:nvPr>
            <p:ph idx="18" type="body"/>
          </p:nvPr>
        </p:nvSpPr>
        <p:spPr>
          <a:xfrm>
            <a:off x="279686" y="3384411"/>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
        <p:nvSpPr>
          <p:cNvPr id="2372" name="Google Shape;2372;p43"/>
          <p:cNvSpPr/>
          <p:nvPr>
            <p:ph idx="19" type="body"/>
          </p:nvPr>
        </p:nvSpPr>
        <p:spPr>
          <a:xfrm>
            <a:off x="279686" y="3878180"/>
            <a:ext cx="403882" cy="288032"/>
          </a:xfrm>
          <a:prstGeom prst="parallelogram">
            <a:avLst>
              <a:gd fmla="val 25000" name="adj"/>
            </a:avLst>
          </a:prstGeom>
          <a:solidFill>
            <a:srgbClr val="0077BD"/>
          </a:solidFill>
          <a:ln>
            <a:noFill/>
          </a:ln>
        </p:spPr>
        <p:txBody>
          <a:bodyPr anchorCtr="0" anchor="ctr" bIns="36000" lIns="36000" spcFirstLastPara="1" rIns="36000" wrap="square" tIns="72000">
            <a:normAutofit/>
          </a:bodyPr>
          <a:lstStyle/>
          <a:p>
            <a:pPr indent="0" lvl="0" marL="0" rtl="0" algn="ctr">
              <a:lnSpc>
                <a:spcPct val="90000"/>
              </a:lnSpc>
              <a:spcBef>
                <a:spcPts val="0"/>
              </a:spcBef>
              <a:spcAft>
                <a:spcPts val="0"/>
              </a:spcAft>
              <a:buClr>
                <a:schemeClr val="lt1"/>
              </a:buClr>
              <a:buSzPts val="1600"/>
              <a:buFont typeface="Calibri"/>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
        <p:nvSpPr>
          <p:cNvPr id="2378" name="Google Shape;2378;p44"/>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b="1" lang="en-US"/>
              <a:t>Objective and Outcome</a:t>
            </a:r>
            <a:endParaRPr/>
          </a:p>
        </p:txBody>
      </p:sp>
      <p:sp>
        <p:nvSpPr>
          <p:cNvPr id="2379" name="Google Shape;2379;p44"/>
          <p:cNvSpPr txBox="1"/>
          <p:nvPr>
            <p:ph idx="1" type="body"/>
          </p:nvPr>
        </p:nvSpPr>
        <p:spPr>
          <a:xfrm>
            <a:off x="304800" y="646525"/>
            <a:ext cx="8534400" cy="4439400"/>
          </a:xfrm>
          <a:prstGeom prst="rect">
            <a:avLst/>
          </a:prstGeom>
          <a:noFill/>
          <a:ln>
            <a:noFill/>
          </a:ln>
        </p:spPr>
        <p:txBody>
          <a:bodyPr anchorCtr="0" anchor="t" bIns="34275" lIns="68575" spcFirstLastPara="1" rIns="68575" wrap="square" tIns="34275">
            <a:noAutofit/>
          </a:bodyPr>
          <a:lstStyle/>
          <a:p>
            <a:pPr indent="-165096" lvl="0" marL="171446" rtl="0" algn="just">
              <a:lnSpc>
                <a:spcPct val="10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Airlines Ticket Booking System consists of an airline's department account called the “Admin” module and “User” module. Admin can login to the Admin page with credentials and Add flight details,update flight details and also provide flight details to users. whereas a new User can  go to the Signup page for Registration with his/her personal details.After completing the registration process ,User can login with his/her credentials like email id as a username  and mobile number as password. Personal email id that can be used only once then the user password is encrypted even admin can't see it.User can able to see all the flight details by using </a:t>
            </a:r>
            <a:r>
              <a:rPr b="1" lang="en-US" sz="1700">
                <a:solidFill>
                  <a:schemeClr val="dk1"/>
                </a:solidFill>
                <a:latin typeface="Times New Roman"/>
                <a:ea typeface="Times New Roman"/>
                <a:cs typeface="Times New Roman"/>
                <a:sym typeface="Times New Roman"/>
              </a:rPr>
              <a:t>View Flights</a:t>
            </a:r>
            <a:r>
              <a:rPr lang="en-US" sz="1700">
                <a:solidFill>
                  <a:schemeClr val="dk1"/>
                </a:solidFill>
                <a:latin typeface="Times New Roman"/>
                <a:ea typeface="Times New Roman"/>
                <a:cs typeface="Times New Roman"/>
                <a:sym typeface="Times New Roman"/>
              </a:rPr>
              <a:t> page,based on his/her schedule or available time  book the ticket by using </a:t>
            </a:r>
            <a:r>
              <a:rPr b="1" lang="en-US" sz="1700">
                <a:solidFill>
                  <a:schemeClr val="dk1"/>
                </a:solidFill>
                <a:latin typeface="Times New Roman"/>
                <a:ea typeface="Times New Roman"/>
                <a:cs typeface="Times New Roman"/>
                <a:sym typeface="Times New Roman"/>
              </a:rPr>
              <a:t>Book Ticket </a:t>
            </a:r>
            <a:r>
              <a:rPr lang="en-US" sz="1700">
                <a:solidFill>
                  <a:schemeClr val="dk1"/>
                </a:solidFill>
                <a:latin typeface="Times New Roman"/>
                <a:ea typeface="Times New Roman"/>
                <a:cs typeface="Times New Roman"/>
                <a:sym typeface="Times New Roman"/>
              </a:rPr>
              <a:t>page and pay the amount through </a:t>
            </a:r>
            <a:r>
              <a:rPr b="1" lang="en-US" sz="1700">
                <a:solidFill>
                  <a:schemeClr val="dk1"/>
                </a:solidFill>
                <a:latin typeface="Times New Roman"/>
                <a:ea typeface="Times New Roman"/>
                <a:cs typeface="Times New Roman"/>
                <a:sym typeface="Times New Roman"/>
              </a:rPr>
              <a:t>payment</a:t>
            </a:r>
            <a:r>
              <a:rPr lang="en-US" sz="1700">
                <a:solidFill>
                  <a:schemeClr val="dk1"/>
                </a:solidFill>
                <a:latin typeface="Times New Roman"/>
                <a:ea typeface="Times New Roman"/>
                <a:cs typeface="Times New Roman"/>
                <a:sym typeface="Times New Roman"/>
              </a:rPr>
              <a:t> page.</a:t>
            </a:r>
            <a:endParaRPr sz="1700">
              <a:latin typeface="Times New Roman"/>
              <a:ea typeface="Times New Roman"/>
              <a:cs typeface="Times New Roman"/>
              <a:sym typeface="Times New Roman"/>
            </a:endParaRPr>
          </a:p>
          <a:p>
            <a:pPr indent="-171446" lvl="0" marL="171446" rtl="0" algn="just">
              <a:lnSpc>
                <a:spcPct val="90000"/>
              </a:lnSpc>
              <a:spcBef>
                <a:spcPts val="750"/>
              </a:spcBef>
              <a:spcAft>
                <a:spcPts val="0"/>
              </a:spcAft>
              <a:buClr>
                <a:srgbClr val="3F3F3F"/>
              </a:buClr>
              <a:buSzPts val="1800"/>
              <a:buFont typeface="Times New Roman"/>
              <a:buChar char="•"/>
            </a:pPr>
            <a:r>
              <a:rPr b="1" lang="en-US">
                <a:latin typeface="Times New Roman"/>
                <a:ea typeface="Times New Roman"/>
                <a:cs typeface="Times New Roman"/>
                <a:sym typeface="Times New Roman"/>
              </a:rPr>
              <a:t>Outcome</a:t>
            </a:r>
            <a:endParaRPr b="1"/>
          </a:p>
          <a:p>
            <a:pPr indent="-165096" lvl="1" marL="514337" rtl="0" algn="just">
              <a:lnSpc>
                <a:spcPct val="90000"/>
              </a:lnSpc>
              <a:spcBef>
                <a:spcPts val="375"/>
              </a:spcBef>
              <a:spcAft>
                <a:spcPts val="0"/>
              </a:spcAft>
              <a:buClr>
                <a:srgbClr val="3F3F3F"/>
              </a:buClr>
              <a:buSzPts val="1700"/>
              <a:buFont typeface="Times New Roman"/>
              <a:buChar char="•"/>
            </a:pPr>
            <a:r>
              <a:rPr lang="en-US" sz="1700">
                <a:latin typeface="Times New Roman"/>
                <a:ea typeface="Times New Roman"/>
                <a:cs typeface="Times New Roman"/>
                <a:sym typeface="Times New Roman"/>
              </a:rPr>
              <a:t>View Available Flight Services</a:t>
            </a:r>
            <a:endParaRPr sz="1700">
              <a:latin typeface="Times New Roman"/>
              <a:ea typeface="Times New Roman"/>
              <a:cs typeface="Times New Roman"/>
              <a:sym typeface="Times New Roman"/>
            </a:endParaRPr>
          </a:p>
          <a:p>
            <a:pPr indent="-165096" lvl="1" marL="514337" rtl="0" algn="just">
              <a:lnSpc>
                <a:spcPct val="90000"/>
              </a:lnSpc>
              <a:spcBef>
                <a:spcPts val="375"/>
              </a:spcBef>
              <a:spcAft>
                <a:spcPts val="0"/>
              </a:spcAft>
              <a:buClr>
                <a:srgbClr val="3F3F3F"/>
              </a:buClr>
              <a:buSzPts val="1700"/>
              <a:buFont typeface="Times New Roman"/>
              <a:buChar char="•"/>
            </a:pPr>
            <a:r>
              <a:rPr lang="en-US" sz="1700">
                <a:latin typeface="Times New Roman"/>
                <a:ea typeface="Times New Roman"/>
                <a:cs typeface="Times New Roman"/>
                <a:sym typeface="Times New Roman"/>
              </a:rPr>
              <a:t>User Registration/Login</a:t>
            </a:r>
            <a:endParaRPr sz="1700">
              <a:latin typeface="Times New Roman"/>
              <a:ea typeface="Times New Roman"/>
              <a:cs typeface="Times New Roman"/>
              <a:sym typeface="Times New Roman"/>
            </a:endParaRPr>
          </a:p>
          <a:p>
            <a:pPr indent="-165096" lvl="1" marL="514337" rtl="0" algn="just">
              <a:lnSpc>
                <a:spcPct val="90000"/>
              </a:lnSpc>
              <a:spcBef>
                <a:spcPts val="375"/>
              </a:spcBef>
              <a:spcAft>
                <a:spcPts val="0"/>
              </a:spcAft>
              <a:buClr>
                <a:srgbClr val="3F3F3F"/>
              </a:buClr>
              <a:buSzPts val="1700"/>
              <a:buFont typeface="Times New Roman"/>
              <a:buChar char="•"/>
            </a:pPr>
            <a:r>
              <a:rPr lang="en-US" sz="1700">
                <a:latin typeface="Times New Roman"/>
                <a:ea typeface="Times New Roman"/>
                <a:cs typeface="Times New Roman"/>
                <a:sym typeface="Times New Roman"/>
              </a:rPr>
              <a:t>Booking Flight Ticket</a:t>
            </a:r>
            <a:endParaRPr sz="1700">
              <a:latin typeface="Times New Roman"/>
              <a:ea typeface="Times New Roman"/>
              <a:cs typeface="Times New Roman"/>
              <a:sym typeface="Times New Roman"/>
            </a:endParaRPr>
          </a:p>
          <a:p>
            <a:pPr indent="-165096" lvl="1" marL="514337" rtl="0" algn="just">
              <a:lnSpc>
                <a:spcPct val="90000"/>
              </a:lnSpc>
              <a:spcBef>
                <a:spcPts val="375"/>
              </a:spcBef>
              <a:spcAft>
                <a:spcPts val="0"/>
              </a:spcAft>
              <a:buClr>
                <a:srgbClr val="3F3F3F"/>
              </a:buClr>
              <a:buSzPts val="1700"/>
              <a:buFont typeface="Times New Roman"/>
              <a:buChar char="•"/>
            </a:pPr>
            <a:r>
              <a:rPr lang="en-US" sz="1700">
                <a:latin typeface="Times New Roman"/>
                <a:ea typeface="Times New Roman"/>
                <a:cs typeface="Times New Roman"/>
                <a:sym typeface="Times New Roman"/>
              </a:rPr>
              <a:t>Payment through online</a:t>
            </a:r>
            <a:endParaRPr sz="1700">
              <a:latin typeface="Times New Roman"/>
              <a:ea typeface="Times New Roman"/>
              <a:cs typeface="Times New Roman"/>
              <a:sym typeface="Times New Roman"/>
            </a:endParaRPr>
          </a:p>
          <a:p>
            <a:pPr indent="-165096" lvl="1" marL="514337" rtl="0" algn="just">
              <a:lnSpc>
                <a:spcPct val="90000"/>
              </a:lnSpc>
              <a:spcBef>
                <a:spcPts val="375"/>
              </a:spcBef>
              <a:spcAft>
                <a:spcPts val="0"/>
              </a:spcAft>
              <a:buClr>
                <a:srgbClr val="3F3F3F"/>
              </a:buClr>
              <a:buSzPts val="1700"/>
              <a:buFont typeface="Arial"/>
              <a:buChar char="•"/>
            </a:pPr>
            <a:r>
              <a:rPr lang="en-US" sz="1700">
                <a:latin typeface="Times New Roman"/>
                <a:ea typeface="Times New Roman"/>
                <a:cs typeface="Times New Roman"/>
                <a:sym typeface="Times New Roman"/>
              </a:rPr>
              <a:t>.Print Ticke</a:t>
            </a:r>
            <a:r>
              <a:rPr lang="en-US" sz="1700">
                <a:latin typeface="Times New Roman"/>
                <a:ea typeface="Times New Roman"/>
                <a:cs typeface="Times New Roman"/>
                <a:sym typeface="Times New Roman"/>
              </a:rPr>
              <a:t>t</a:t>
            </a:r>
            <a:endParaRPr sz="1700">
              <a:latin typeface="Times New Roman"/>
              <a:ea typeface="Times New Roman"/>
              <a:cs typeface="Times New Roman"/>
              <a:sym typeface="Times New Roman"/>
            </a:endParaRPr>
          </a:p>
          <a:p>
            <a:pPr indent="-57146" lvl="1" marL="514337" rtl="0" algn="just">
              <a:lnSpc>
                <a:spcPct val="90000"/>
              </a:lnSpc>
              <a:spcBef>
                <a:spcPts val="375"/>
              </a:spcBef>
              <a:spcAft>
                <a:spcPts val="0"/>
              </a:spcAft>
              <a:buClr>
                <a:srgbClr val="3F3F3F"/>
              </a:buClr>
              <a:buSzPts val="1800"/>
              <a:buFont typeface="Calibri"/>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3" name="Shape 2383"/>
        <p:cNvGrpSpPr/>
        <p:nvPr/>
      </p:nvGrpSpPr>
      <p:grpSpPr>
        <a:xfrm>
          <a:off x="0" y="0"/>
          <a:ext cx="0" cy="0"/>
          <a:chOff x="0" y="0"/>
          <a:chExt cx="0" cy="0"/>
        </a:xfrm>
      </p:grpSpPr>
      <p:sp>
        <p:nvSpPr>
          <p:cNvPr id="2384" name="Google Shape;2384;p45"/>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lang="en-US"/>
              <a:t>Introduction – Self/Team Members </a:t>
            </a:r>
            <a:endParaRPr/>
          </a:p>
        </p:txBody>
      </p:sp>
      <p:sp>
        <p:nvSpPr>
          <p:cNvPr id="2385" name="Google Shape;2385;p45"/>
          <p:cNvSpPr txBox="1"/>
          <p:nvPr>
            <p:ph idx="1" type="body"/>
          </p:nvPr>
        </p:nvSpPr>
        <p:spPr>
          <a:xfrm>
            <a:off x="100575" y="666750"/>
            <a:ext cx="8738700" cy="4390500"/>
          </a:xfrm>
          <a:prstGeom prst="rect">
            <a:avLst/>
          </a:prstGeom>
          <a:noFill/>
          <a:ln>
            <a:noFill/>
          </a:ln>
        </p:spPr>
        <p:txBody>
          <a:bodyPr anchorCtr="0" anchor="t" bIns="34275" lIns="68575" spcFirstLastPara="1" rIns="68575" wrap="square" tIns="34275">
            <a:normAutofit/>
          </a:bodyPr>
          <a:lstStyle/>
          <a:p>
            <a:pPr indent="-171446" lvl="0" marL="171446" rtl="0" algn="l">
              <a:lnSpc>
                <a:spcPct val="90000"/>
              </a:lnSpc>
              <a:spcBef>
                <a:spcPts val="0"/>
              </a:spcBef>
              <a:spcAft>
                <a:spcPts val="0"/>
              </a:spcAft>
              <a:buClr>
                <a:srgbClr val="3F3F3F"/>
              </a:buClr>
              <a:buSzPts val="1800"/>
              <a:buFont typeface="Times New Roman"/>
              <a:buChar char="•"/>
            </a:pPr>
            <a:r>
              <a:rPr lang="en-US">
                <a:latin typeface="Times New Roman"/>
                <a:ea typeface="Times New Roman"/>
                <a:cs typeface="Times New Roman"/>
                <a:sym typeface="Times New Roman"/>
              </a:rPr>
              <a:t>Project Name : Airlines Ticket Booking System</a:t>
            </a:r>
            <a:endParaRPr>
              <a:latin typeface="Times New Roman"/>
              <a:ea typeface="Times New Roman"/>
              <a:cs typeface="Times New Roman"/>
              <a:sym typeface="Times New Roman"/>
            </a:endParaRPr>
          </a:p>
          <a:p>
            <a:pPr indent="-171446" lvl="0" marL="171446" rtl="0" algn="l">
              <a:lnSpc>
                <a:spcPct val="90000"/>
              </a:lnSpc>
              <a:spcBef>
                <a:spcPts val="750"/>
              </a:spcBef>
              <a:spcAft>
                <a:spcPts val="0"/>
              </a:spcAft>
              <a:buClr>
                <a:srgbClr val="3F3F3F"/>
              </a:buClr>
              <a:buSzPts val="1800"/>
              <a:buFont typeface="Times New Roman"/>
              <a:buChar char="•"/>
            </a:pPr>
            <a:r>
              <a:rPr lang="en-US">
                <a:latin typeface="Times New Roman"/>
                <a:ea typeface="Times New Roman"/>
                <a:cs typeface="Times New Roman"/>
                <a:sym typeface="Times New Roman"/>
              </a:rPr>
              <a:t>Team Size : 1</a:t>
            </a:r>
            <a:endParaRPr>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1800"/>
              <a:buFont typeface="Calibri"/>
              <a:buNone/>
            </a:pPr>
            <a:r>
              <a:t/>
            </a:r>
            <a:endParaRPr>
              <a:latin typeface="Times New Roman"/>
              <a:ea typeface="Times New Roman"/>
              <a:cs typeface="Times New Roman"/>
              <a:sym typeface="Times New Roman"/>
            </a:endParaRPr>
          </a:p>
        </p:txBody>
      </p:sp>
      <p:sp>
        <p:nvSpPr>
          <p:cNvPr id="2386" name="Google Shape;2386;p45"/>
          <p:cNvSpPr/>
          <p:nvPr/>
        </p:nvSpPr>
        <p:spPr>
          <a:xfrm>
            <a:off x="261850" y="3225225"/>
            <a:ext cx="2568600" cy="1736100"/>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Verdana"/>
              <a:buNone/>
            </a:pPr>
            <a:r>
              <a:rPr b="1" lang="en-US" sz="1100">
                <a:latin typeface="Verdana"/>
                <a:ea typeface="Verdana"/>
                <a:cs typeface="Verdana"/>
                <a:sym typeface="Verdana"/>
              </a:rPr>
              <a:t>Rajasheker Eajjgiri</a:t>
            </a:r>
            <a:endParaRPr b="1" i="0" sz="11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100"/>
              <a:buFont typeface="Verdana"/>
              <a:buNone/>
            </a:pPr>
            <a:r>
              <a:rPr b="1" lang="en-US" sz="1100">
                <a:solidFill>
                  <a:srgbClr val="000000"/>
                </a:solidFill>
                <a:latin typeface="Verdana"/>
                <a:ea typeface="Verdana"/>
                <a:cs typeface="Verdana"/>
                <a:sym typeface="Verdana"/>
              </a:rPr>
              <a:t>990054</a:t>
            </a:r>
            <a:r>
              <a:rPr b="1" lang="en-US" sz="1100">
                <a:latin typeface="Verdana"/>
                <a:ea typeface="Verdana"/>
                <a:cs typeface="Verdana"/>
                <a:sym typeface="Verdana"/>
              </a:rPr>
              <a:t>21</a:t>
            </a:r>
            <a:endParaRPr b="1" i="0" sz="11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100"/>
              <a:buFont typeface="Verdana"/>
              <a:buNone/>
            </a:pPr>
            <a:r>
              <a:rPr b="1" lang="en-US" sz="1100">
                <a:solidFill>
                  <a:srgbClr val="000000"/>
                </a:solidFill>
                <a:latin typeface="Verdana"/>
                <a:ea typeface="Verdana"/>
                <a:cs typeface="Verdana"/>
                <a:sym typeface="Verdana"/>
              </a:rPr>
              <a:t>Java DPS pro</a:t>
            </a:r>
            <a:endParaRPr b="1" i="0" sz="1100" u="none" cap="none" strike="noStrike">
              <a:solidFill>
                <a:srgbClr val="000000"/>
              </a:solidFill>
              <a:latin typeface="Verdana"/>
              <a:ea typeface="Verdana"/>
              <a:cs typeface="Verdana"/>
              <a:sym typeface="Verdana"/>
            </a:endParaRPr>
          </a:p>
          <a:p>
            <a:pPr indent="0" lvl="0" marL="0" marR="0" rtl="0" algn="l">
              <a:lnSpc>
                <a:spcPct val="120000"/>
              </a:lnSpc>
              <a:spcBef>
                <a:spcPts val="0"/>
              </a:spcBef>
              <a:spcAft>
                <a:spcPts val="0"/>
              </a:spcAft>
              <a:buClr>
                <a:srgbClr val="000000"/>
              </a:buClr>
              <a:buSzPts val="1100"/>
              <a:buFont typeface="Verdana"/>
              <a:buNone/>
            </a:pPr>
            <a:r>
              <a:rPr b="1" lang="en-US" sz="1100">
                <a:solidFill>
                  <a:srgbClr val="000000"/>
                </a:solidFill>
                <a:latin typeface="Verdana"/>
                <a:ea typeface="Verdana"/>
                <a:cs typeface="Verdana"/>
                <a:sym typeface="Verdana"/>
              </a:rPr>
              <a:t>Completed Mtech at </a:t>
            </a:r>
            <a:r>
              <a:rPr b="1" lang="en-US" sz="1100">
                <a:latin typeface="Verdana"/>
                <a:ea typeface="Verdana"/>
                <a:cs typeface="Verdana"/>
                <a:sym typeface="Verdana"/>
              </a:rPr>
              <a:t>JNTUH</a:t>
            </a:r>
            <a:endParaRPr b="1" i="0" sz="1100" u="none" cap="none" strike="noStrike">
              <a:solidFill>
                <a:srgbClr val="000000"/>
              </a:solidFill>
              <a:latin typeface="Verdana"/>
              <a:ea typeface="Verdana"/>
              <a:cs typeface="Verdana"/>
              <a:sym typeface="Verdana"/>
            </a:endParaRPr>
          </a:p>
          <a:p>
            <a:pPr indent="0" lvl="0" marL="0" marR="0" rtl="0" algn="ctr">
              <a:lnSpc>
                <a:spcPct val="120000"/>
              </a:lnSpc>
              <a:spcBef>
                <a:spcPts val="0"/>
              </a:spcBef>
              <a:spcAft>
                <a:spcPts val="0"/>
              </a:spcAft>
              <a:buClr>
                <a:srgbClr val="000000"/>
              </a:buClr>
              <a:buSzPts val="1100"/>
              <a:buFont typeface="Verdana"/>
              <a:buNone/>
            </a:pPr>
            <a:r>
              <a:rPr b="1" lang="en-US" sz="1100">
                <a:solidFill>
                  <a:srgbClr val="000000"/>
                </a:solidFill>
                <a:latin typeface="Verdana"/>
                <a:ea typeface="Verdana"/>
                <a:cs typeface="Verdana"/>
                <a:sym typeface="Verdana"/>
              </a:rPr>
              <a:t>Java</a:t>
            </a:r>
            <a:endParaRPr b="1" i="0" sz="1100" u="none" cap="none" strike="noStrike">
              <a:solidFill>
                <a:srgbClr val="000000"/>
              </a:solidFill>
              <a:latin typeface="Verdana"/>
              <a:ea typeface="Verdana"/>
              <a:cs typeface="Verdana"/>
              <a:sym typeface="Verdana"/>
            </a:endParaRPr>
          </a:p>
          <a:p>
            <a:pPr indent="0" lvl="0" marL="0" marR="0" rtl="0" algn="ctr">
              <a:lnSpc>
                <a:spcPct val="120000"/>
              </a:lnSpc>
              <a:spcBef>
                <a:spcPts val="0"/>
              </a:spcBef>
              <a:spcAft>
                <a:spcPts val="0"/>
              </a:spcAft>
              <a:buClr>
                <a:srgbClr val="000000"/>
              </a:buClr>
              <a:buSzPts val="1100"/>
              <a:buFont typeface="Verdana"/>
              <a:buNone/>
            </a:pPr>
            <a:r>
              <a:rPr b="1" i="0" lang="en-US" sz="1100" u="none" cap="none" strike="noStrike">
                <a:solidFill>
                  <a:srgbClr val="000000"/>
                </a:solidFill>
                <a:latin typeface="Verdana"/>
                <a:ea typeface="Verdana"/>
                <a:cs typeface="Verdana"/>
                <a:sym typeface="Verdana"/>
              </a:rPr>
              <a:t>Complete</a:t>
            </a:r>
            <a:r>
              <a:rPr b="1" i="0" lang="en-US" sz="1100" u="none" cap="none" strike="noStrike">
                <a:solidFill>
                  <a:srgbClr val="000000"/>
                </a:solidFill>
                <a:latin typeface="Verdana"/>
                <a:ea typeface="Verdana"/>
                <a:cs typeface="Verdana"/>
                <a:sym typeface="Verdana"/>
              </a:rPr>
              <a:t> Project</a:t>
            </a:r>
            <a:endParaRPr b="1" i="0" sz="1100" u="none" cap="none" strike="noStrike">
              <a:solidFill>
                <a:srgbClr val="000000"/>
              </a:solidFill>
              <a:latin typeface="Verdana"/>
              <a:ea typeface="Verdana"/>
              <a:cs typeface="Verdana"/>
              <a:sym typeface="Verdana"/>
            </a:endParaRPr>
          </a:p>
        </p:txBody>
      </p:sp>
      <p:sp>
        <p:nvSpPr>
          <p:cNvPr id="2387" name="Google Shape;2387;p45"/>
          <p:cNvSpPr txBox="1"/>
          <p:nvPr/>
        </p:nvSpPr>
        <p:spPr>
          <a:xfrm>
            <a:off x="787735" y="1702358"/>
            <a:ext cx="1214319" cy="1403498"/>
          </a:xfrm>
          <a:prstGeom prst="rect">
            <a:avLst/>
          </a:prstGeom>
          <a:noFill/>
          <a:ln cap="flat" cmpd="sng" w="9525">
            <a:solidFill>
              <a:srgbClr val="4472C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2388" name="Google Shape;2388;p45"/>
          <p:cNvPicPr preferRelativeResize="0"/>
          <p:nvPr/>
        </p:nvPicPr>
        <p:blipFill>
          <a:blip r:embed="rId3">
            <a:alphaModFix/>
          </a:blip>
          <a:stretch>
            <a:fillRect/>
          </a:stretch>
        </p:blipFill>
        <p:spPr>
          <a:xfrm>
            <a:off x="772625" y="1537300"/>
            <a:ext cx="1229425" cy="156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46"/>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just">
              <a:lnSpc>
                <a:spcPct val="90000"/>
              </a:lnSpc>
              <a:spcBef>
                <a:spcPts val="0"/>
              </a:spcBef>
              <a:spcAft>
                <a:spcPts val="0"/>
              </a:spcAft>
              <a:buClr>
                <a:srgbClr val="3F3F3F"/>
              </a:buClr>
              <a:buSzPts val="2400"/>
              <a:buFont typeface="Times New Roman"/>
              <a:buNone/>
            </a:pPr>
            <a:r>
              <a:rPr lang="en-US">
                <a:latin typeface="Times New Roman"/>
                <a:ea typeface="Times New Roman"/>
                <a:cs typeface="Times New Roman"/>
                <a:sym typeface="Times New Roman"/>
              </a:rPr>
              <a:t>Project Plan </a:t>
            </a:r>
            <a:endParaRPr/>
          </a:p>
        </p:txBody>
      </p:sp>
      <p:sp>
        <p:nvSpPr>
          <p:cNvPr id="2394" name="Google Shape;2394;p46"/>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p>
            <a:pPr indent="0" lvl="0" marL="171446" rtl="0" algn="just">
              <a:lnSpc>
                <a:spcPct val="90000"/>
              </a:lnSpc>
              <a:spcBef>
                <a:spcPts val="0"/>
              </a:spcBef>
              <a:spcAft>
                <a:spcPts val="0"/>
              </a:spcAft>
              <a:buNone/>
            </a:pPr>
            <a:r>
              <a:t/>
            </a:r>
            <a:endParaRPr>
              <a:latin typeface="Times New Roman"/>
              <a:ea typeface="Times New Roman"/>
              <a:cs typeface="Times New Roman"/>
              <a:sym typeface="Times New Roman"/>
            </a:endParaRPr>
          </a:p>
          <a:p>
            <a:pPr indent="-171446" lvl="0" marL="171446" rtl="0" algn="just">
              <a:lnSpc>
                <a:spcPct val="90000"/>
              </a:lnSpc>
              <a:spcBef>
                <a:spcPts val="0"/>
              </a:spcBef>
              <a:spcAft>
                <a:spcPts val="0"/>
              </a:spcAft>
              <a:buClr>
                <a:srgbClr val="3F3F3F"/>
              </a:buClr>
              <a:buSzPts val="1800"/>
              <a:buFont typeface="Times New Roman"/>
              <a:buChar char="•"/>
            </a:pPr>
            <a:r>
              <a:rPr lang="en-US">
                <a:latin typeface="Times New Roman"/>
                <a:ea typeface="Times New Roman"/>
                <a:cs typeface="Times New Roman"/>
                <a:sym typeface="Times New Roman"/>
              </a:rPr>
              <a:t>Project plan was to implement Airlines Ticket Booking System is User can book the ticket online after successful registration and got  the traveling details.</a:t>
            </a:r>
            <a:endParaRPr>
              <a:latin typeface="Times New Roman"/>
              <a:ea typeface="Times New Roman"/>
              <a:cs typeface="Times New Roman"/>
              <a:sym typeface="Times New Roman"/>
            </a:endParaRPr>
          </a:p>
          <a:p>
            <a:pPr indent="-171446" lvl="0" marL="171446" rtl="0" algn="just">
              <a:lnSpc>
                <a:spcPct val="100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User can able to see all the flight details by using </a:t>
            </a:r>
            <a:r>
              <a:rPr b="1" lang="en-US">
                <a:solidFill>
                  <a:schemeClr val="dk1"/>
                </a:solidFill>
                <a:latin typeface="Times New Roman"/>
                <a:ea typeface="Times New Roman"/>
                <a:cs typeface="Times New Roman"/>
                <a:sym typeface="Times New Roman"/>
              </a:rPr>
              <a:t>View Flights</a:t>
            </a:r>
            <a:r>
              <a:rPr lang="en-US">
                <a:solidFill>
                  <a:schemeClr val="dk1"/>
                </a:solidFill>
                <a:latin typeface="Times New Roman"/>
                <a:ea typeface="Times New Roman"/>
                <a:cs typeface="Times New Roman"/>
                <a:sym typeface="Times New Roman"/>
              </a:rPr>
              <a:t> page,based on his/her schedule or available time  book the ticket by using </a:t>
            </a:r>
            <a:r>
              <a:rPr b="1" lang="en-US">
                <a:solidFill>
                  <a:schemeClr val="dk1"/>
                </a:solidFill>
                <a:latin typeface="Times New Roman"/>
                <a:ea typeface="Times New Roman"/>
                <a:cs typeface="Times New Roman"/>
                <a:sym typeface="Times New Roman"/>
              </a:rPr>
              <a:t>Book Ticket </a:t>
            </a:r>
            <a:r>
              <a:rPr lang="en-US">
                <a:solidFill>
                  <a:schemeClr val="dk1"/>
                </a:solidFill>
                <a:latin typeface="Times New Roman"/>
                <a:ea typeface="Times New Roman"/>
                <a:cs typeface="Times New Roman"/>
                <a:sym typeface="Times New Roman"/>
              </a:rPr>
              <a:t>page and pay the amount through </a:t>
            </a:r>
            <a:r>
              <a:rPr b="1" lang="en-US">
                <a:solidFill>
                  <a:schemeClr val="dk1"/>
                </a:solidFill>
                <a:latin typeface="Times New Roman"/>
                <a:ea typeface="Times New Roman"/>
                <a:cs typeface="Times New Roman"/>
                <a:sym typeface="Times New Roman"/>
              </a:rPr>
              <a:t>payment</a:t>
            </a:r>
            <a:r>
              <a:rPr lang="en-US">
                <a:solidFill>
                  <a:schemeClr val="dk1"/>
                </a:solidFill>
                <a:latin typeface="Times New Roman"/>
                <a:ea typeface="Times New Roman"/>
                <a:cs typeface="Times New Roman"/>
                <a:sym typeface="Times New Roman"/>
              </a:rPr>
              <a:t> page.</a:t>
            </a:r>
            <a:endParaRPr>
              <a:latin typeface="Times New Roman"/>
              <a:ea typeface="Times New Roman"/>
              <a:cs typeface="Times New Roman"/>
              <a:sym typeface="Times New Roman"/>
            </a:endParaRPr>
          </a:p>
          <a:p>
            <a:pPr indent="-171446" lvl="0" marL="171446" rtl="0" algn="just">
              <a:lnSpc>
                <a:spcPct val="90000"/>
              </a:lnSpc>
              <a:spcBef>
                <a:spcPts val="750"/>
              </a:spcBef>
              <a:spcAft>
                <a:spcPts val="0"/>
              </a:spcAft>
              <a:buClr>
                <a:srgbClr val="3F3F3F"/>
              </a:buClr>
              <a:buSzPts val="1800"/>
              <a:buFont typeface="Times New Roman"/>
              <a:buChar char="•"/>
            </a:pPr>
            <a:r>
              <a:rPr lang="en-US">
                <a:latin typeface="Times New Roman"/>
                <a:ea typeface="Times New Roman"/>
                <a:cs typeface="Times New Roman"/>
                <a:sym typeface="Times New Roman"/>
              </a:rPr>
              <a:t>In the beginning requirements are collected</a:t>
            </a:r>
            <a:endParaRPr>
              <a:latin typeface="Times New Roman"/>
              <a:ea typeface="Times New Roman"/>
              <a:cs typeface="Times New Roman"/>
              <a:sym typeface="Times New Roman"/>
            </a:endParaRPr>
          </a:p>
          <a:p>
            <a:pPr indent="-171446" lvl="0" marL="171446" rtl="0" algn="just">
              <a:lnSpc>
                <a:spcPct val="90000"/>
              </a:lnSpc>
              <a:spcBef>
                <a:spcPts val="750"/>
              </a:spcBef>
              <a:spcAft>
                <a:spcPts val="0"/>
              </a:spcAft>
              <a:buClr>
                <a:srgbClr val="3F3F3F"/>
              </a:buClr>
              <a:buSzPts val="1800"/>
              <a:buFont typeface="Times New Roman"/>
              <a:buChar char="•"/>
            </a:pPr>
            <a:r>
              <a:rPr lang="en-US">
                <a:latin typeface="Times New Roman"/>
                <a:ea typeface="Times New Roman"/>
                <a:cs typeface="Times New Roman"/>
                <a:sym typeface="Times New Roman"/>
              </a:rPr>
              <a:t>Then started with drawing uml diagrams and database tables</a:t>
            </a:r>
            <a:endParaRPr>
              <a:latin typeface="Times New Roman"/>
              <a:ea typeface="Times New Roman"/>
              <a:cs typeface="Times New Roman"/>
              <a:sym typeface="Times New Roman"/>
            </a:endParaRPr>
          </a:p>
          <a:p>
            <a:pPr indent="-171446" lvl="0" marL="171446" rtl="0" algn="just">
              <a:lnSpc>
                <a:spcPct val="90000"/>
              </a:lnSpc>
              <a:spcBef>
                <a:spcPts val="750"/>
              </a:spcBef>
              <a:spcAft>
                <a:spcPts val="0"/>
              </a:spcAft>
              <a:buClr>
                <a:srgbClr val="3F3F3F"/>
              </a:buClr>
              <a:buSzPts val="1800"/>
              <a:buFont typeface="Arial"/>
              <a:buChar char="•"/>
            </a:pPr>
            <a:r>
              <a:rPr lang="en-US">
                <a:latin typeface="Times New Roman"/>
                <a:ea typeface="Times New Roman"/>
                <a:cs typeface="Times New Roman"/>
                <a:sym typeface="Times New Roman"/>
              </a:rPr>
              <a:t>Implementation starte</a:t>
            </a:r>
            <a:r>
              <a:rPr lang="en-US">
                <a:latin typeface="Times New Roman"/>
                <a:ea typeface="Times New Roman"/>
                <a:cs typeface="Times New Roman"/>
                <a:sym typeface="Times New Roman"/>
              </a:rPr>
              <a:t>d</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47"/>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lang="en-US"/>
              <a:t>Research &amp; Literature Review </a:t>
            </a:r>
            <a:endParaRPr/>
          </a:p>
        </p:txBody>
      </p:sp>
      <p:sp>
        <p:nvSpPr>
          <p:cNvPr id="2400" name="Google Shape;2400;p47"/>
          <p:cNvSpPr txBox="1"/>
          <p:nvPr>
            <p:ph idx="1" type="body"/>
          </p:nvPr>
        </p:nvSpPr>
        <p:spPr>
          <a:xfrm>
            <a:off x="304800" y="666750"/>
            <a:ext cx="8617200" cy="3858900"/>
          </a:xfrm>
          <a:prstGeom prst="rect">
            <a:avLst/>
          </a:prstGeom>
          <a:noFill/>
          <a:ln>
            <a:noFill/>
          </a:ln>
        </p:spPr>
        <p:txBody>
          <a:bodyPr anchorCtr="0" anchor="t" bIns="34275" lIns="68575" spcFirstLastPara="1" rIns="68575" wrap="square" tIns="34275">
            <a:normAutofit/>
          </a:bodyPr>
          <a:lstStyle/>
          <a:p>
            <a:pPr indent="-171446" lvl="0" marL="171446" rtl="0" algn="just">
              <a:lnSpc>
                <a:spcPct val="90000"/>
              </a:lnSpc>
              <a:spcBef>
                <a:spcPts val="0"/>
              </a:spcBef>
              <a:spcAft>
                <a:spcPts val="0"/>
              </a:spcAft>
              <a:buClr>
                <a:schemeClr val="dk1"/>
              </a:buClr>
              <a:buSzPts val="1800"/>
              <a:buFont typeface="Times New Roman"/>
              <a:buChar char="•"/>
            </a:pPr>
            <a:r>
              <a:rPr lang="en-US">
                <a:solidFill>
                  <a:schemeClr val="dk1"/>
                </a:solidFill>
                <a:highlight>
                  <a:srgbClr val="FFFFFF"/>
                </a:highlight>
                <a:latin typeface="Times New Roman"/>
                <a:ea typeface="Times New Roman"/>
                <a:cs typeface="Times New Roman"/>
                <a:sym typeface="Times New Roman"/>
              </a:rPr>
              <a:t>Airlines ticket booking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a:t>
            </a:r>
            <a:endParaRPr>
              <a:solidFill>
                <a:schemeClr val="dk1"/>
              </a:solidFill>
              <a:highlight>
                <a:srgbClr val="FFFFFF"/>
              </a:highlight>
              <a:latin typeface="Times New Roman"/>
              <a:ea typeface="Times New Roman"/>
              <a:cs typeface="Times New Roman"/>
              <a:sym typeface="Times New Roman"/>
            </a:endParaRPr>
          </a:p>
          <a:p>
            <a:pPr indent="0" lvl="0" marL="171446" rtl="0" algn="just">
              <a:lnSpc>
                <a:spcPct val="90000"/>
              </a:lnSpc>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171446" lvl="0" marL="171446" rtl="0" algn="just">
              <a:lnSpc>
                <a:spcPct val="90000"/>
              </a:lnSpc>
              <a:spcBef>
                <a:spcPts val="75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As the technology advancements are immediately created including portable technology, versatile application for reservation administrations can upgrade people's life, make it less complex. This investigate presents a portable reservation system for carrier organizations to improve the way toward booking a flight. The users generally purchase their ticket physically and possibly hold up in a line to check the required flight. The proposed system actualized to beat manual system issue by making booking from home or somewhere else and spare time and exertion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48"/>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lang="en-US"/>
              <a:t>Progress and Status</a:t>
            </a:r>
            <a:endParaRPr/>
          </a:p>
        </p:txBody>
      </p:sp>
      <p:sp>
        <p:nvSpPr>
          <p:cNvPr id="2406" name="Google Shape;2406;p48"/>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rgbClr val="3F3F3F"/>
              </a:buClr>
              <a:buSzPts val="1800"/>
              <a:buFont typeface="Calibri"/>
              <a:buNone/>
            </a:pPr>
            <a:r>
              <a:t/>
            </a:r>
            <a:endParaRPr>
              <a:latin typeface="Times New Roman"/>
              <a:ea typeface="Times New Roman"/>
              <a:cs typeface="Times New Roman"/>
              <a:sym typeface="Times New Roman"/>
            </a:endParaRPr>
          </a:p>
          <a:p>
            <a:pPr indent="-342900" lvl="0" marL="685800" rtl="0" algn="just">
              <a:lnSpc>
                <a:spcPct val="100000"/>
              </a:lnSpc>
              <a:spcBef>
                <a:spcPts val="0"/>
              </a:spcBef>
              <a:spcAft>
                <a:spcPts val="0"/>
              </a:spcAft>
              <a:buClr>
                <a:schemeClr val="dk1"/>
              </a:buClr>
              <a:buSzPts val="1800"/>
              <a:buFont typeface="Noto Sans Symbols"/>
              <a:buChar char="●"/>
            </a:pPr>
            <a:r>
              <a:rPr lang="en-US">
                <a:solidFill>
                  <a:schemeClr val="dk1"/>
                </a:solidFill>
                <a:latin typeface="Times New Roman"/>
                <a:ea typeface="Times New Roman"/>
                <a:cs typeface="Times New Roman"/>
                <a:sym typeface="Times New Roman"/>
              </a:rPr>
              <a:t>All the pages are linked and it consists of User(user details),Flight(flight management details),Ticket(Booking details),Payment(payment details) tables.</a:t>
            </a:r>
            <a:endParaRPr>
              <a:solidFill>
                <a:schemeClr val="dk1"/>
              </a:solidFill>
              <a:latin typeface="Times New Roman"/>
              <a:ea typeface="Times New Roman"/>
              <a:cs typeface="Times New Roman"/>
              <a:sym typeface="Times New Roman"/>
            </a:endParaRPr>
          </a:p>
          <a:p>
            <a:pPr indent="-342900" lvl="0" marL="685800" rtl="0" algn="just">
              <a:lnSpc>
                <a:spcPct val="100000"/>
              </a:lnSpc>
              <a:spcBef>
                <a:spcPts val="0"/>
              </a:spcBef>
              <a:spcAft>
                <a:spcPts val="0"/>
              </a:spcAft>
              <a:buClr>
                <a:schemeClr val="dk1"/>
              </a:buClr>
              <a:buSzPts val="1800"/>
              <a:buFont typeface="Noto Sans Symbols"/>
              <a:buChar char="●"/>
            </a:pPr>
            <a:r>
              <a:rPr lang="en-US">
                <a:solidFill>
                  <a:schemeClr val="dk1"/>
                </a:solidFill>
                <a:latin typeface="Times New Roman"/>
                <a:ea typeface="Times New Roman"/>
                <a:cs typeface="Times New Roman"/>
                <a:sym typeface="Times New Roman"/>
              </a:rPr>
              <a:t>Only authorized users can access the Login and User Home pages by using their credentials.</a:t>
            </a:r>
            <a:endParaRPr>
              <a:solidFill>
                <a:schemeClr val="dk1"/>
              </a:solidFill>
              <a:latin typeface="Times New Roman"/>
              <a:ea typeface="Times New Roman"/>
              <a:cs typeface="Times New Roman"/>
              <a:sym typeface="Times New Roman"/>
            </a:endParaRPr>
          </a:p>
          <a:p>
            <a:pPr indent="-342900" lvl="0" marL="685800" rtl="0" algn="just">
              <a:lnSpc>
                <a:spcPct val="10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Total tickets are 250, If the user booked 250 tickets then it shows Tickets are Full.</a:t>
            </a:r>
            <a:endParaRPr>
              <a:solidFill>
                <a:schemeClr val="dk1"/>
              </a:solidFill>
              <a:latin typeface="Times New Roman"/>
              <a:ea typeface="Times New Roman"/>
              <a:cs typeface="Times New Roman"/>
              <a:sym typeface="Times New Roman"/>
            </a:endParaRPr>
          </a:p>
          <a:p>
            <a:pPr indent="-342900" lvl="0" marL="685800" rtl="0" algn="just">
              <a:lnSpc>
                <a:spcPct val="10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In case,the user wants to book more than 250 tickets then it will show available tickets are 250 only, your ordered tickets are more than 250  and also shown as your exceeding (cross) the limits.</a:t>
            </a:r>
            <a:endParaRPr>
              <a:solidFill>
                <a:schemeClr val="dk1"/>
              </a:solidFill>
              <a:latin typeface="Times New Roman"/>
              <a:ea typeface="Times New Roman"/>
              <a:cs typeface="Times New Roman"/>
              <a:sym typeface="Times New Roman"/>
            </a:endParaRPr>
          </a:p>
          <a:p>
            <a:pPr indent="-57146" lvl="0" marL="171446" rtl="0" algn="just">
              <a:lnSpc>
                <a:spcPct val="90000"/>
              </a:lnSpc>
              <a:spcBef>
                <a:spcPts val="750"/>
              </a:spcBef>
              <a:spcAft>
                <a:spcPts val="0"/>
              </a:spcAft>
              <a:buClr>
                <a:srgbClr val="3F3F3F"/>
              </a:buClr>
              <a:buSzPts val="1800"/>
              <a:buFont typeface="Calibri"/>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49"/>
          <p:cNvSpPr txBox="1"/>
          <p:nvPr>
            <p:ph type="title"/>
          </p:nvPr>
        </p:nvSpPr>
        <p:spPr>
          <a:xfrm>
            <a:off x="304800" y="0"/>
            <a:ext cx="8534400" cy="505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Calibri"/>
              <a:buNone/>
            </a:pPr>
            <a:r>
              <a:rPr lang="en-US"/>
              <a:t>Any Potential Risks and Mitigation </a:t>
            </a:r>
            <a:endParaRPr/>
          </a:p>
        </p:txBody>
      </p:sp>
      <p:sp>
        <p:nvSpPr>
          <p:cNvPr id="2412" name="Google Shape;2412;p49"/>
          <p:cNvSpPr txBox="1"/>
          <p:nvPr>
            <p:ph idx="1" type="body"/>
          </p:nvPr>
        </p:nvSpPr>
        <p:spPr>
          <a:xfrm>
            <a:off x="304800" y="666750"/>
            <a:ext cx="8534400" cy="4191000"/>
          </a:xfrm>
          <a:prstGeom prst="rect">
            <a:avLst/>
          </a:prstGeom>
          <a:noFill/>
          <a:ln>
            <a:noFill/>
          </a:ln>
        </p:spPr>
        <p:txBody>
          <a:bodyPr anchorCtr="0" anchor="t" bIns="34275" lIns="68575" spcFirstLastPara="1" rIns="68575" wrap="square" tIns="34275">
            <a:normAutofit/>
          </a:bodyPr>
          <a:lstStyle/>
          <a:p>
            <a:pPr indent="0" lvl="0" marL="171446" rtl="0" algn="just">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171446" lvl="0" marL="171446" rtl="0" algn="just">
              <a:lnSpc>
                <a:spcPct val="90000"/>
              </a:lnSpc>
              <a:spcBef>
                <a:spcPts val="0"/>
              </a:spcBef>
              <a:spcAft>
                <a:spcPts val="0"/>
              </a:spcAft>
              <a:buClr>
                <a:srgbClr val="3F3F3F"/>
              </a:buClr>
              <a:buSzPts val="1800"/>
              <a:buFont typeface="Times New Roman"/>
              <a:buChar char="•"/>
            </a:pPr>
            <a:r>
              <a:rPr lang="en-US">
                <a:solidFill>
                  <a:schemeClr val="dk1"/>
                </a:solidFill>
                <a:latin typeface="Times New Roman"/>
                <a:ea typeface="Times New Roman"/>
                <a:cs typeface="Times New Roman"/>
                <a:sym typeface="Times New Roman"/>
              </a:rPr>
              <a:t>Challenge that I have faced is while importing images in registration page.</a:t>
            </a:r>
            <a:endParaRPr>
              <a:solidFill>
                <a:schemeClr val="dk1"/>
              </a:solidFill>
              <a:latin typeface="Times New Roman"/>
              <a:ea typeface="Times New Roman"/>
              <a:cs typeface="Times New Roman"/>
              <a:sym typeface="Times New Roman"/>
            </a:endParaRPr>
          </a:p>
          <a:p>
            <a:pPr indent="-196846" lvl="0" marL="171446" rtl="0" algn="just">
              <a:lnSpc>
                <a:spcPct val="90000"/>
              </a:lnSpc>
              <a:spcBef>
                <a:spcPts val="0"/>
              </a:spcBef>
              <a:spcAft>
                <a:spcPts val="0"/>
              </a:spcAft>
              <a:buClr>
                <a:srgbClr val="3F3F3F"/>
              </a:buClr>
              <a:buSzPts val="2200"/>
              <a:buFont typeface="Times New Roman"/>
              <a:buChar char="•"/>
            </a:pPr>
            <a:r>
              <a:rPr lang="en-US">
                <a:solidFill>
                  <a:schemeClr val="dk1"/>
                </a:solidFill>
                <a:latin typeface="Times New Roman"/>
                <a:ea typeface="Times New Roman"/>
                <a:cs typeface="Times New Roman"/>
                <a:sym typeface="Times New Roman"/>
              </a:rPr>
              <a:t>Implementing spring security to the application based on roles.</a:t>
            </a:r>
            <a:endParaRPr>
              <a:solidFill>
                <a:schemeClr val="dk1"/>
              </a:solidFill>
              <a:latin typeface="Times New Roman"/>
              <a:ea typeface="Times New Roman"/>
              <a:cs typeface="Times New Roman"/>
              <a:sym typeface="Times New Roman"/>
            </a:endParaRPr>
          </a:p>
          <a:p>
            <a:pPr indent="-196846" lvl="0" marL="171446" rtl="0" algn="just">
              <a:lnSpc>
                <a:spcPct val="100000"/>
              </a:lnSpc>
              <a:spcBef>
                <a:spcPts val="0"/>
              </a:spcBef>
              <a:spcAft>
                <a:spcPts val="0"/>
              </a:spcAft>
              <a:buSzPts val="2200"/>
              <a:buFont typeface="Times New Roman"/>
              <a:buChar char="•"/>
            </a:pPr>
            <a:r>
              <a:rPr lang="en-US">
                <a:solidFill>
                  <a:schemeClr val="dk1"/>
                </a:solidFill>
                <a:latin typeface="Times New Roman"/>
                <a:ea typeface="Times New Roman"/>
                <a:cs typeface="Times New Roman"/>
                <a:sym typeface="Times New Roman"/>
              </a:rPr>
              <a:t>I’m facing issue while extracting data from database and fix that issue by using jstl tags.</a:t>
            </a:r>
            <a:endParaRPr>
              <a:solidFill>
                <a:schemeClr val="dk1"/>
              </a:solidFill>
              <a:latin typeface="Times New Roman"/>
              <a:ea typeface="Times New Roman"/>
              <a:cs typeface="Times New Roman"/>
              <a:sym typeface="Times New Roman"/>
            </a:endParaRPr>
          </a:p>
          <a:p>
            <a:pPr indent="0" lvl="0" marL="171446" rtl="0" algn="just">
              <a:lnSpc>
                <a:spcPct val="9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