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tutorial video</a:t>
            </a:r>
            <a:endParaRPr sz="4000">
              <a:latin typeface="Arial Black"/>
              <a:cs typeface="Arial Black"/>
            </a:endParaRPr>
          </a:p>
          <a:p>
            <a:pPr marL="777875" indent="-74422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804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Import</a:t>
            </a:r>
            <a:r>
              <a:rPr spc="-20" dirty="0"/>
              <a:t> </a:t>
            </a:r>
            <a:r>
              <a:rPr spc="-25" dirty="0"/>
              <a:t>data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spc="-10" dirty="0"/>
              <a:t>SQL</a:t>
            </a:r>
            <a:r>
              <a:rPr spc="-5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735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csv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411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Rajashekhar</cp:lastModifiedBy>
  <cp:revision>2</cp:revision>
  <dcterms:created xsi:type="dcterms:W3CDTF">2024-07-13T11:49:10Z</dcterms:created>
  <dcterms:modified xsi:type="dcterms:W3CDTF">2024-07-13T12:03:37Z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2024-07-13T00:00:00Z</vt:filetime>
  </property>
</Properties>
</file>