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72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1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62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3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9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5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5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5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F212-9DF8-4A7F-998D-B603F0B6A173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59995A-45EF-4DE5-8D36-D39DE0910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A70A-DC85-80DF-B378-E9978950B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45D7-C606-28CF-EA7D-A5F7C97C4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Rajashree Gavali</a:t>
            </a:r>
          </a:p>
        </p:txBody>
      </p:sp>
    </p:spTree>
    <p:extLst>
      <p:ext uri="{BB962C8B-B14F-4D97-AF65-F5344CB8AC3E}">
        <p14:creationId xmlns:p14="http://schemas.microsoft.com/office/powerpoint/2010/main" val="120449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464F-0C52-D719-9F27-3DE0CD33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2" y="1488613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80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E33-363C-90B3-5958-C6C837B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247-3124-FECF-947A-97223370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405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primary data is provided by Amazon, which is then pre-processed and collated by 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data has been cleaned using Excel and then analysed and presented with insights with the help of Tableau.</a:t>
            </a:r>
          </a:p>
        </p:txBody>
      </p:sp>
    </p:spTree>
    <p:extLst>
      <p:ext uri="{BB962C8B-B14F-4D97-AF65-F5344CB8AC3E}">
        <p14:creationId xmlns:p14="http://schemas.microsoft.com/office/powerpoint/2010/main" val="26551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66F3-22EF-8AD0-2A1D-7A438324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Sales By Region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C6404D-509A-DFA6-AF36-1DE4B091E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3" t="52577" r="1653" b="9755"/>
          <a:stretch/>
        </p:blipFill>
        <p:spPr>
          <a:xfrm>
            <a:off x="1563113" y="1759974"/>
            <a:ext cx="6686152" cy="4331110"/>
          </a:xfrm>
        </p:spPr>
      </p:pic>
    </p:spTree>
    <p:extLst>
      <p:ext uri="{BB962C8B-B14F-4D97-AF65-F5344CB8AC3E}">
        <p14:creationId xmlns:p14="http://schemas.microsoft.com/office/powerpoint/2010/main" val="19681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FE8-0E8A-54BA-00BF-DDA88561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9" y="511278"/>
            <a:ext cx="8596668" cy="1081548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Yearly Profit and Cost Per Unit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5CA81-5931-C7F1-4EA2-FF5D8DAE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57550" r="58095" b="8235"/>
          <a:stretch/>
        </p:blipFill>
        <p:spPr>
          <a:xfrm>
            <a:off x="1120878" y="1900903"/>
            <a:ext cx="7580670" cy="4067278"/>
          </a:xfrm>
        </p:spPr>
      </p:pic>
    </p:spTree>
    <p:extLst>
      <p:ext uri="{BB962C8B-B14F-4D97-AF65-F5344CB8AC3E}">
        <p14:creationId xmlns:p14="http://schemas.microsoft.com/office/powerpoint/2010/main" val="13364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F1E3-A460-F78A-05C2-31533C6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43" y="609600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Profit And Sales Trend Over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E78F5-0A6A-8331-6F07-EAB0D6F91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28694" r="58229" b="47499"/>
          <a:stretch/>
        </p:blipFill>
        <p:spPr>
          <a:xfrm>
            <a:off x="1071716" y="2349910"/>
            <a:ext cx="7423355" cy="3510116"/>
          </a:xfrm>
        </p:spPr>
      </p:pic>
    </p:spTree>
    <p:extLst>
      <p:ext uri="{BB962C8B-B14F-4D97-AF65-F5344CB8AC3E}">
        <p14:creationId xmlns:p14="http://schemas.microsoft.com/office/powerpoint/2010/main" val="16769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5845-195B-9F45-F108-F22EBA5D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Category Wise Profit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6E9BB1-7A71-8E16-AC8D-9ADE020A0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9" t="28749" r="1788" b="52579"/>
          <a:stretch/>
        </p:blipFill>
        <p:spPr>
          <a:xfrm>
            <a:off x="1425677" y="2035278"/>
            <a:ext cx="7374193" cy="3795252"/>
          </a:xfrm>
        </p:spPr>
      </p:pic>
    </p:spTree>
    <p:extLst>
      <p:ext uri="{BB962C8B-B14F-4D97-AF65-F5344CB8AC3E}">
        <p14:creationId xmlns:p14="http://schemas.microsoft.com/office/powerpoint/2010/main" val="14241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BD06-6DF5-B8F4-69FA-938B203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Order Priority in each Product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67DB1-A06C-CD00-E363-031F8A226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0" t="33112" r="45066" b="25245"/>
          <a:stretch/>
        </p:blipFill>
        <p:spPr>
          <a:xfrm>
            <a:off x="1335675" y="2020799"/>
            <a:ext cx="6119446" cy="3838471"/>
          </a:xfrm>
        </p:spPr>
      </p:pic>
    </p:spTree>
    <p:extLst>
      <p:ext uri="{BB962C8B-B14F-4D97-AF65-F5344CB8AC3E}">
        <p14:creationId xmlns:p14="http://schemas.microsoft.com/office/powerpoint/2010/main" val="59380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224B-EC51-8323-F1F2-7770A6A7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Month-wise Total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0718A-E1B8-1437-CC8B-70529CC5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9" t="29948" r="32675" b="8234"/>
          <a:stretch/>
        </p:blipFill>
        <p:spPr>
          <a:xfrm>
            <a:off x="1789471" y="1455174"/>
            <a:ext cx="6263148" cy="5024284"/>
          </a:xfrm>
        </p:spPr>
      </p:pic>
    </p:spTree>
    <p:extLst>
      <p:ext uri="{BB962C8B-B14F-4D97-AF65-F5344CB8AC3E}">
        <p14:creationId xmlns:p14="http://schemas.microsoft.com/office/powerpoint/2010/main" val="3258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2A88-06A4-49F1-7A0F-378B48DD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Amazon Sales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627126-A526-6DC5-7B5E-D963AE56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849"/>
            <a:ext cx="8596668" cy="45905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Through the analysis of Amazon Sales Data, the following points can be ascertained: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Region-wise Iceland has the highest revenue of sales followed by San Marino both of them are European countries.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Through yearly profit and revenue analysis, it can be said that 2015 is the most profitable year with the highest yearly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Category-wise, products like cosmetics, office supplies and household make up the largest profit share.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Priority-wise, baby food has the highest priority over all orders.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Country-wise, the Europe Region has the highest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The highest sales occurred in February and November, during which cosmetics were sold the </a:t>
            </a:r>
            <a:r>
              <a:rPr lang="en-US" dirty="0"/>
              <a:t>most</a:t>
            </a:r>
            <a:r>
              <a:rPr lang="en-US" b="0" i="0" dirty="0">
                <a:effectLst/>
                <a:latin typeface="SegoeUIVariabl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08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111</TotalTime>
  <Words>193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SegoeUIVariable</vt:lpstr>
      <vt:lpstr>Trebuchet MS</vt:lpstr>
      <vt:lpstr>Wingdings</vt:lpstr>
      <vt:lpstr>Wingdings 3</vt:lpstr>
      <vt:lpstr>Facet</vt:lpstr>
      <vt:lpstr>Amazon Sales Data Analysis</vt:lpstr>
      <vt:lpstr>Data Source</vt:lpstr>
      <vt:lpstr>Sales By Region</vt:lpstr>
      <vt:lpstr>Yearly Profit and Cost Per Unit</vt:lpstr>
      <vt:lpstr>Profit And Sales Trend Over Year</vt:lpstr>
      <vt:lpstr>Category Wise Profit</vt:lpstr>
      <vt:lpstr>Order Priority in each Product type</vt:lpstr>
      <vt:lpstr>Month-wise Total Sales</vt:lpstr>
      <vt:lpstr>Amazon Sales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Rajashree Gavali</dc:creator>
  <cp:lastModifiedBy>Rajashree Gavali</cp:lastModifiedBy>
  <cp:revision>3</cp:revision>
  <dcterms:created xsi:type="dcterms:W3CDTF">2024-05-27T13:04:44Z</dcterms:created>
  <dcterms:modified xsi:type="dcterms:W3CDTF">2024-06-04T08:36:50Z</dcterms:modified>
</cp:coreProperties>
</file>