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69E0F-C1A3-49EF-A2A1-8A19BFD94DB6}" v="1" dt="2024-06-04T08:52:35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shree Gavali" userId="2d0b502fd834319f" providerId="LiveId" clId="{68769E0F-C1A3-49EF-A2A1-8A19BFD94DB6}"/>
    <pc:docChg chg="undo custSel addSld modSld">
      <pc:chgData name="Rajashree Gavali" userId="2d0b502fd834319f" providerId="LiveId" clId="{68769E0F-C1A3-49EF-A2A1-8A19BFD94DB6}" dt="2024-06-04T12:30:10.283" v="263" actId="1076"/>
      <pc:docMkLst>
        <pc:docMk/>
      </pc:docMkLst>
      <pc:sldChg chg="modSp mod">
        <pc:chgData name="Rajashree Gavali" userId="2d0b502fd834319f" providerId="LiveId" clId="{68769E0F-C1A3-49EF-A2A1-8A19BFD94DB6}" dt="2024-06-04T09:09:27.639" v="210" actId="732"/>
        <pc:sldMkLst>
          <pc:docMk/>
          <pc:sldMk cId="514675618" sldId="257"/>
        </pc:sldMkLst>
        <pc:picChg chg="mod modCrop">
          <ac:chgData name="Rajashree Gavali" userId="2d0b502fd834319f" providerId="LiveId" clId="{68769E0F-C1A3-49EF-A2A1-8A19BFD94DB6}" dt="2024-06-04T09:09:27.639" v="210" actId="732"/>
          <ac:picMkLst>
            <pc:docMk/>
            <pc:sldMk cId="514675618" sldId="257"/>
            <ac:picMk id="7" creationId="{FB60EB61-3333-12D0-0485-985D93215786}"/>
          </ac:picMkLst>
        </pc:picChg>
      </pc:sldChg>
      <pc:sldChg chg="modSp mod">
        <pc:chgData name="Rajashree Gavali" userId="2d0b502fd834319f" providerId="LiveId" clId="{68769E0F-C1A3-49EF-A2A1-8A19BFD94DB6}" dt="2024-06-04T09:10:48.950" v="211" actId="14100"/>
        <pc:sldMkLst>
          <pc:docMk/>
          <pc:sldMk cId="3400591486" sldId="258"/>
        </pc:sldMkLst>
        <pc:picChg chg="mod">
          <ac:chgData name="Rajashree Gavali" userId="2d0b502fd834319f" providerId="LiveId" clId="{68769E0F-C1A3-49EF-A2A1-8A19BFD94DB6}" dt="2024-06-04T09:10:48.950" v="211" actId="14100"/>
          <ac:picMkLst>
            <pc:docMk/>
            <pc:sldMk cId="3400591486" sldId="258"/>
            <ac:picMk id="11" creationId="{218193E3-35AF-5396-3BBC-CB8DD37830B1}"/>
          </ac:picMkLst>
        </pc:picChg>
      </pc:sldChg>
      <pc:sldChg chg="addSp delSp modSp mod">
        <pc:chgData name="Rajashree Gavali" userId="2d0b502fd834319f" providerId="LiveId" clId="{68769E0F-C1A3-49EF-A2A1-8A19BFD94DB6}" dt="2024-06-04T12:30:10.283" v="263" actId="1076"/>
        <pc:sldMkLst>
          <pc:docMk/>
          <pc:sldMk cId="1510961690" sldId="261"/>
        </pc:sldMkLst>
        <pc:spChg chg="add del mod">
          <ac:chgData name="Rajashree Gavali" userId="2d0b502fd834319f" providerId="LiveId" clId="{68769E0F-C1A3-49EF-A2A1-8A19BFD94DB6}" dt="2024-06-04T12:27:07.264" v="239" actId="931"/>
          <ac:spMkLst>
            <pc:docMk/>
            <pc:sldMk cId="1510961690" sldId="261"/>
            <ac:spMk id="4" creationId="{8E312010-6EC9-B06C-15F8-8CD45288D2F0}"/>
          </ac:spMkLst>
        </pc:spChg>
        <pc:picChg chg="del">
          <ac:chgData name="Rajashree Gavali" userId="2d0b502fd834319f" providerId="LiveId" clId="{68769E0F-C1A3-49EF-A2A1-8A19BFD94DB6}" dt="2024-06-04T12:26:54.541" v="238" actId="478"/>
          <ac:picMkLst>
            <pc:docMk/>
            <pc:sldMk cId="1510961690" sldId="261"/>
            <ac:picMk id="6" creationId="{399A77C3-AB25-8A94-20DA-89C4C1390386}"/>
          </ac:picMkLst>
        </pc:picChg>
        <pc:picChg chg="add mod modCrop">
          <ac:chgData name="Rajashree Gavali" userId="2d0b502fd834319f" providerId="LiveId" clId="{68769E0F-C1A3-49EF-A2A1-8A19BFD94DB6}" dt="2024-06-04T12:30:00.820" v="262" actId="14100"/>
          <ac:picMkLst>
            <pc:docMk/>
            <pc:sldMk cId="1510961690" sldId="261"/>
            <ac:picMk id="7" creationId="{71F0BE75-72C5-BE31-0183-047D476F4FA9}"/>
          </ac:picMkLst>
        </pc:picChg>
        <pc:picChg chg="add mod modCrop">
          <ac:chgData name="Rajashree Gavali" userId="2d0b502fd834319f" providerId="LiveId" clId="{68769E0F-C1A3-49EF-A2A1-8A19BFD94DB6}" dt="2024-06-04T12:30:10.283" v="263" actId="1076"/>
          <ac:picMkLst>
            <pc:docMk/>
            <pc:sldMk cId="1510961690" sldId="261"/>
            <ac:picMk id="9" creationId="{0385B74F-AF9C-C2DD-4A27-178585B5F7D0}"/>
          </ac:picMkLst>
        </pc:picChg>
      </pc:sldChg>
      <pc:sldChg chg="modSp mod">
        <pc:chgData name="Rajashree Gavali" userId="2d0b502fd834319f" providerId="LiveId" clId="{68769E0F-C1A3-49EF-A2A1-8A19BFD94DB6}" dt="2024-06-04T09:07:52.004" v="209" actId="1076"/>
        <pc:sldMkLst>
          <pc:docMk/>
          <pc:sldMk cId="928954030" sldId="264"/>
        </pc:sldMkLst>
        <pc:spChg chg="mod">
          <ac:chgData name="Rajashree Gavali" userId="2d0b502fd834319f" providerId="LiveId" clId="{68769E0F-C1A3-49EF-A2A1-8A19BFD94DB6}" dt="2024-06-04T09:07:52.004" v="209" actId="1076"/>
          <ac:spMkLst>
            <pc:docMk/>
            <pc:sldMk cId="928954030" sldId="264"/>
            <ac:spMk id="7" creationId="{600AAC8A-41AD-33FC-BF13-81977B25CFEC}"/>
          </ac:spMkLst>
        </pc:spChg>
      </pc:sldChg>
      <pc:sldChg chg="modSp new mod">
        <pc:chgData name="Rajashree Gavali" userId="2d0b502fd834319f" providerId="LiveId" clId="{68769E0F-C1A3-49EF-A2A1-8A19BFD94DB6}" dt="2024-06-04T09:07:42.820" v="208" actId="255"/>
        <pc:sldMkLst>
          <pc:docMk/>
          <pc:sldMk cId="2059927644" sldId="266"/>
        </pc:sldMkLst>
        <pc:spChg chg="mod">
          <ac:chgData name="Rajashree Gavali" userId="2d0b502fd834319f" providerId="LiveId" clId="{68769E0F-C1A3-49EF-A2A1-8A19BFD94DB6}" dt="2024-06-04T08:52:43.018" v="18" actId="255"/>
          <ac:spMkLst>
            <pc:docMk/>
            <pc:sldMk cId="2059927644" sldId="266"/>
            <ac:spMk id="2" creationId="{98FE93D4-54D3-8B74-E94A-CA26D1649E4B}"/>
          </ac:spMkLst>
        </pc:spChg>
        <pc:spChg chg="mod">
          <ac:chgData name="Rajashree Gavali" userId="2d0b502fd834319f" providerId="LiveId" clId="{68769E0F-C1A3-49EF-A2A1-8A19BFD94DB6}" dt="2024-06-04T09:07:42.820" v="208" actId="255"/>
          <ac:spMkLst>
            <pc:docMk/>
            <pc:sldMk cId="2059927644" sldId="266"/>
            <ac:spMk id="3" creationId="{FFD4E6CB-4138-5E5F-7E73-5F4EF79BC746}"/>
          </ac:spMkLst>
        </pc:spChg>
      </pc:sldChg>
      <pc:sldChg chg="modSp new mod">
        <pc:chgData name="Rajashree Gavali" userId="2d0b502fd834319f" providerId="LiveId" clId="{68769E0F-C1A3-49EF-A2A1-8A19BFD94DB6}" dt="2024-06-04T12:15:26.281" v="237" actId="13926"/>
        <pc:sldMkLst>
          <pc:docMk/>
          <pc:sldMk cId="3289931121" sldId="267"/>
        </pc:sldMkLst>
        <pc:spChg chg="mod">
          <ac:chgData name="Rajashree Gavali" userId="2d0b502fd834319f" providerId="LiveId" clId="{68769E0F-C1A3-49EF-A2A1-8A19BFD94DB6}" dt="2024-06-04T12:14:42.796" v="233"/>
          <ac:spMkLst>
            <pc:docMk/>
            <pc:sldMk cId="3289931121" sldId="267"/>
            <ac:spMk id="2" creationId="{DC1EE6F9-5462-0197-07F0-BAB99238FAA5}"/>
          </ac:spMkLst>
        </pc:spChg>
        <pc:spChg chg="mod">
          <ac:chgData name="Rajashree Gavali" userId="2d0b502fd834319f" providerId="LiveId" clId="{68769E0F-C1A3-49EF-A2A1-8A19BFD94DB6}" dt="2024-06-04T12:15:26.281" v="237" actId="13926"/>
          <ac:spMkLst>
            <pc:docMk/>
            <pc:sldMk cId="3289931121" sldId="267"/>
            <ac:spMk id="3" creationId="{F5162E82-45CB-AE48-72DD-B896C6C015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98624-4307-4BDD-9999-E0AEFE54265C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0F3DB-BDED-4869-B8B9-55AC676F1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91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F3DB-BDED-4869-B8B9-55AC676F154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66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0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5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0795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3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126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66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991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26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9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99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4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2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17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10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80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4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C15C-44EA-4A3B-B7C1-271C1A86AE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2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89CF-BF81-0563-DEBF-BF0ABC927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Employee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A0296-23C1-12D9-D2DB-E29D9D8FF5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BY Rajashree Gavali</a:t>
            </a:r>
          </a:p>
          <a:p>
            <a:pPr algn="ctr"/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4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65F8-E161-2262-759E-E5EC35A6A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157698"/>
            <a:ext cx="8596668" cy="404356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4000" b="1" dirty="0"/>
              <a:t>                    </a:t>
            </a:r>
            <a:r>
              <a:rPr lang="en-IN" sz="44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4606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93D4-54D3-8B74-E94A-CA26D164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E6CB-4138-5E5F-7E73-5F4EF79B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 Employee Data provided by XYZ company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contains detailed descriptions under the following sections: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Department, Age, Gender, Salary, Length of employment, Month and years in the current role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92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CE49-81AE-35E2-CFD2-E6626926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Attrition by Department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60EB61-3333-12D0-0485-985D93215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38062" r="55804" b="34073"/>
          <a:stretch/>
        </p:blipFill>
        <p:spPr>
          <a:xfrm>
            <a:off x="1326382" y="2054942"/>
            <a:ext cx="7356047" cy="3647767"/>
          </a:xfrm>
        </p:spPr>
      </p:pic>
    </p:spTree>
    <p:extLst>
      <p:ext uri="{BB962C8B-B14F-4D97-AF65-F5344CB8AC3E}">
        <p14:creationId xmlns:p14="http://schemas.microsoft.com/office/powerpoint/2010/main" val="51467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223E-F918-EDD9-D982-9A1D30B8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Attrition by Gender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8193E3-35AF-5396-3BBC-CB8DD3783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3" t="26408" r="11352" b="6969"/>
          <a:stretch/>
        </p:blipFill>
        <p:spPr>
          <a:xfrm>
            <a:off x="1022555" y="1769807"/>
            <a:ext cx="7570839" cy="4208206"/>
          </a:xfrm>
        </p:spPr>
      </p:pic>
    </p:spTree>
    <p:extLst>
      <p:ext uri="{BB962C8B-B14F-4D97-AF65-F5344CB8AC3E}">
        <p14:creationId xmlns:p14="http://schemas.microsoft.com/office/powerpoint/2010/main" val="340059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32E9-4706-7382-B1E3-958018A1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Attrition Rate by Gender for Different Age Groups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F73DFA-5FF7-C349-79B0-5482045DC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9" t="71687" r="20242" b="8606"/>
          <a:stretch/>
        </p:blipFill>
        <p:spPr>
          <a:xfrm>
            <a:off x="757084" y="2664543"/>
            <a:ext cx="7905135" cy="298263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3DF039-5198-5127-82B5-CBB43F010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42" t="67175" r="19919" b="27972"/>
          <a:stretch/>
        </p:blipFill>
        <p:spPr>
          <a:xfrm>
            <a:off x="4247536" y="2957052"/>
            <a:ext cx="1120877" cy="4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3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C7A0-E13C-7BFF-AEC3-8BC53A47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Education vs Attrition Rate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70F2E2-C68A-042C-7609-6D1E14DA2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9" t="71192" r="56074" b="8236"/>
          <a:stretch/>
        </p:blipFill>
        <p:spPr>
          <a:xfrm>
            <a:off x="1199535" y="1930400"/>
            <a:ext cx="7678994" cy="3850968"/>
          </a:xfrm>
        </p:spPr>
      </p:pic>
    </p:spTree>
    <p:extLst>
      <p:ext uri="{BB962C8B-B14F-4D97-AF65-F5344CB8AC3E}">
        <p14:creationId xmlns:p14="http://schemas.microsoft.com/office/powerpoint/2010/main" val="90218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9634-6752-D1FA-2C52-43B793C8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Job Satisfaction Rating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F0BE75-72C5-BE31-0183-047D476F4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3" t="27930" r="11083" b="8741"/>
          <a:stretch/>
        </p:blipFill>
        <p:spPr>
          <a:xfrm>
            <a:off x="1681315" y="2438400"/>
            <a:ext cx="6420465" cy="373625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5B74F-AF9C-C2DD-4A27-178585B5F7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2" t="38732" r="50001" b="50000"/>
          <a:stretch/>
        </p:blipFill>
        <p:spPr>
          <a:xfrm>
            <a:off x="8101780" y="2073121"/>
            <a:ext cx="570272" cy="73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E6F9-5462-0197-07F0-BAB99238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Important 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2E82-45CB-AE48-72DD-B896C6C01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COUNT – 4,410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algn="l" rtl="0" fontAlgn="base"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ATTRITION COUNT - 771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algn="l" rtl="0" fontAlgn="base"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ATTRITION RATE – 16.12%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algn="l" rtl="0" fontAlgn="base"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 EMPLOYEES – 3,699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algn="l" rtl="0" fontAlgn="base"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AVG. AGE - 37</a:t>
            </a:r>
            <a:endParaRPr lang="en-IN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93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5517-CD16-7BD5-A89E-6E352D82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Employee Attrition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0AAC8A-41AD-33FC-BF13-81977B25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6849"/>
            <a:ext cx="8596668" cy="53279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Employee Attrition Analysis, the following insights can be ascertained: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Department-wise Research &amp; Development has the highest attrition rate of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63.71% followed by Sales at 28.27% and Human Resources at 8.02%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Male employees have a higher attrition rate than female employees.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having an educational background in Life Sciences, Medical and marketing have a higher attrition rate.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in Human Resources, Sales Representatives and Research Directors have the lowest job satisfaction and hence the highest attrition rate.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with the performance rating of 3 have the highest attrition rate- hence performance rating is positively linked to attrition rate.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954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208</Words>
  <Application>Microsoft Office PowerPoint</Application>
  <PresentationFormat>Widescreen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Trebuchet MS</vt:lpstr>
      <vt:lpstr>Wingdings</vt:lpstr>
      <vt:lpstr>Wingdings 3</vt:lpstr>
      <vt:lpstr>Facet</vt:lpstr>
      <vt:lpstr>Employee Attrition Analysis</vt:lpstr>
      <vt:lpstr>Data Source</vt:lpstr>
      <vt:lpstr>Attrition by Department</vt:lpstr>
      <vt:lpstr>Attrition by Gender</vt:lpstr>
      <vt:lpstr>Attrition Rate by Gender for Different Age Groups</vt:lpstr>
      <vt:lpstr>Education vs Attrition Rate</vt:lpstr>
      <vt:lpstr>Job Satisfaction Rating</vt:lpstr>
      <vt:lpstr>Important KPI’s</vt:lpstr>
      <vt:lpstr>Employee Attrition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Rajashree Gavali</dc:creator>
  <cp:lastModifiedBy>Rajashree Gavali</cp:lastModifiedBy>
  <cp:revision>8</cp:revision>
  <dcterms:created xsi:type="dcterms:W3CDTF">2024-05-27T13:55:27Z</dcterms:created>
  <dcterms:modified xsi:type="dcterms:W3CDTF">2024-06-04T12:30:17Z</dcterms:modified>
</cp:coreProperties>
</file>