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0" r:id="rId9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00C95-857F-4F06-A55B-14B177202A6D}" v="369" dt="2022-10-11T05:35:31.357"/>
    <p1510:client id="{F5B3717E-1693-423B-AD1A-617D58FDC066}" v="9" dt="2022-10-11T05:45:4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73" d="100"/>
          <a:sy n="73" d="100"/>
        </p:scale>
        <p:origin x="152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apsit.org.in/moodle/user/view.php?id=6949&amp;course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Attendance Display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21107036 : Aman Dhumal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21107053:Om D 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Jondhale</a:t>
            </a:r>
            <a:endParaRPr lang="en-I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211070   :Prathamesh Babar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211070  : Rahul Gangurde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 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  <a:hlinkClick r:id="rId3"/>
              </a:rPr>
              <a:t>Prof. Poonam Pangarkar</a:t>
            </a:r>
            <a:endParaRPr lang="en-IN">
              <a:solidFill>
                <a:srgbClr val="000000"/>
              </a:solidFill>
              <a:cs typeface="Times New Roman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Built in functions used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Output Screenshots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 anchor="t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i="1" dirty="0">
                <a:latin typeface="Times New Roman"/>
                <a:cs typeface="Times New Roman"/>
              </a:rPr>
              <a:t>Attendance display system will allow you to see the attendance of students stored in database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objectives of selected project topic in numbers like</a:t>
            </a:r>
            <a:endParaRPr lang="en-US"/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display </a:t>
            </a:r>
            <a:r>
              <a:rPr lang="en-IN" altLang="en-US" sz="2400" dirty="0" err="1">
                <a:latin typeface="Times New Roman"/>
                <a:cs typeface="Times New Roman"/>
              </a:rPr>
              <a:t>attandance</a:t>
            </a:r>
            <a:r>
              <a:rPr lang="en-IN" altLang="en-US" sz="2400" dirty="0">
                <a:latin typeface="Times New Roman"/>
                <a:cs typeface="Times New Roman"/>
              </a:rPr>
              <a:t> of selected student .</a:t>
            </a: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To display Id and student name of  the </a:t>
            </a:r>
            <a:r>
              <a:rPr lang="en-IN" altLang="en-US" sz="2400" dirty="0" err="1">
                <a:latin typeface="Times New Roman"/>
                <a:cs typeface="Times New Roman"/>
              </a:rPr>
              <a:t>the</a:t>
            </a:r>
            <a:r>
              <a:rPr lang="en-IN" altLang="en-US" sz="2400" dirty="0">
                <a:latin typeface="Times New Roman"/>
                <a:cs typeface="Times New Roman"/>
              </a:rPr>
              <a:t> student .</a:t>
            </a: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1. students can view their attendance  .</a:t>
            </a:r>
          </a:p>
          <a:p>
            <a:pPr marL="109220" indent="0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i="1" dirty="0">
                <a:solidFill>
                  <a:schemeClr val="tx1"/>
                </a:solidFill>
                <a:latin typeface="Times New Roman"/>
                <a:cs typeface="Times New Roman"/>
              </a:rPr>
              <a:t>2. student name and their id will be displayed after inserting roll no 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Diagram/ Flow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3F92103C-9ED6-CA33-1A60-AB630ACE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6" y="1821172"/>
            <a:ext cx="8568581" cy="41654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Output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DEBA7D-80FB-0CC1-4A31-D4070989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6" y="1186558"/>
            <a:ext cx="4533166" cy="2842479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A5BBBEF-4DC0-A238-0068-DE49DA9A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44" y="1183499"/>
            <a:ext cx="3045601" cy="2847907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197300-23C0-CC0C-010C-36FC02A0A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56" y="4261079"/>
            <a:ext cx="2744924" cy="30448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300</Words>
  <Application>Microsoft Office PowerPoint</Application>
  <PresentationFormat>Custom</PresentationFormat>
  <Paragraphs>57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Poonam Pangarkar</cp:lastModifiedBy>
  <cp:revision>97</cp:revision>
  <cp:lastPrinted>2022-08-20T08:09:49Z</cp:lastPrinted>
  <dcterms:created xsi:type="dcterms:W3CDTF">2017-10-25T08:22:14Z</dcterms:created>
  <dcterms:modified xsi:type="dcterms:W3CDTF">2022-10-11T05:45:55Z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