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84F4D-0DEC-48FE-9AD0-373A6086E2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F5306C-0014-4C36-8EBC-5D88E103CE44}">
      <dgm:prSet custT="1"/>
      <dgm:spPr/>
      <dgm:t>
        <a:bodyPr/>
        <a:lstStyle/>
        <a:p>
          <a:r>
            <a:rPr lang="en-US" sz="12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Inventory management software is used for a variety of purposes, including</a:t>
          </a:r>
          <a:r>
            <a:rPr lang="en-US" sz="10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:</a:t>
          </a:r>
        </a:p>
      </dgm:t>
    </dgm:pt>
    <dgm:pt modelId="{EDFA18B8-E24B-4C15-AD46-7C0016A6223C}" type="parTrans" cxnId="{AF363178-3E1C-4737-84CB-DD575B5E5C68}">
      <dgm:prSet/>
      <dgm:spPr/>
      <dgm:t>
        <a:bodyPr/>
        <a:lstStyle/>
        <a:p>
          <a:endParaRPr lang="en-IN"/>
        </a:p>
      </dgm:t>
    </dgm:pt>
    <dgm:pt modelId="{74C87335-70EB-4208-B18C-31076D5C1273}" type="sibTrans" cxnId="{AF363178-3E1C-4737-84CB-DD575B5E5C68}">
      <dgm:prSet/>
      <dgm:spPr/>
      <dgm:t>
        <a:bodyPr/>
        <a:lstStyle/>
        <a:p>
          <a:endParaRPr lang="en-IN"/>
        </a:p>
      </dgm:t>
    </dgm:pt>
    <dgm:pt modelId="{465C537D-2A3D-449C-84E2-B08524C24F8B}">
      <dgm:prSet custT="1"/>
      <dgm:spPr/>
      <dgm:t>
        <a:bodyPr/>
        <a:lstStyle/>
        <a:p>
          <a:r>
            <a:rPr lang="en-US" sz="11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Maintaining a balance between too much and too little inventory</a:t>
          </a:r>
          <a:r>
            <a:rPr lang="en-US" sz="10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gm:t>
    </dgm:pt>
    <dgm:pt modelId="{36508F70-618D-4A13-973E-BF3CD18C0315}" type="parTrans" cxnId="{8535C2E0-157D-49CC-9604-01D724DBCA4D}">
      <dgm:prSet/>
      <dgm:spPr/>
      <dgm:t>
        <a:bodyPr/>
        <a:lstStyle/>
        <a:p>
          <a:endParaRPr lang="en-IN"/>
        </a:p>
      </dgm:t>
    </dgm:pt>
    <dgm:pt modelId="{2667BFA5-AFC4-4EE2-977D-759F784D6B1E}" type="sibTrans" cxnId="{8535C2E0-157D-49CC-9604-01D724DBCA4D}">
      <dgm:prSet/>
      <dgm:spPr/>
      <dgm:t>
        <a:bodyPr/>
        <a:lstStyle/>
        <a:p>
          <a:endParaRPr lang="en-IN"/>
        </a:p>
      </dgm:t>
    </dgm:pt>
    <dgm:pt modelId="{199DFC28-0376-4725-AC80-87AA70F168BF}">
      <dgm:prSet custT="1"/>
      <dgm:spPr/>
      <dgm:t>
        <a:bodyPr/>
        <a:lstStyle/>
        <a:p>
          <a:r>
            <a:rPr lang="en-US" sz="11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Tracking inventory as it is transported between locations.</a:t>
          </a:r>
        </a:p>
      </dgm:t>
    </dgm:pt>
    <dgm:pt modelId="{93E8CA31-BFBF-450C-A17D-0CD9CB79E165}" type="parTrans" cxnId="{1963BD12-5946-480A-88B8-EF7CCF753B1A}">
      <dgm:prSet/>
      <dgm:spPr/>
      <dgm:t>
        <a:bodyPr/>
        <a:lstStyle/>
        <a:p>
          <a:endParaRPr lang="en-IN"/>
        </a:p>
      </dgm:t>
    </dgm:pt>
    <dgm:pt modelId="{D78D3E61-CCFF-4DF4-BC18-2DBCDE11041D}" type="sibTrans" cxnId="{1963BD12-5946-480A-88B8-EF7CCF753B1A}">
      <dgm:prSet/>
      <dgm:spPr/>
      <dgm:t>
        <a:bodyPr/>
        <a:lstStyle/>
        <a:p>
          <a:endParaRPr lang="en-IN"/>
        </a:p>
      </dgm:t>
    </dgm:pt>
    <dgm:pt modelId="{60977553-332D-4B3B-AFD0-DF4EC6BD68A0}">
      <dgm:prSet custT="1"/>
      <dgm:spPr/>
      <dgm:t>
        <a:bodyPr/>
        <a:lstStyle/>
        <a:p>
          <a:r>
            <a:rPr lang="en-US" sz="11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Receiving items into a warehouse or other location</a:t>
          </a:r>
          <a:r>
            <a:rPr lang="en-US" sz="10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gm:t>
    </dgm:pt>
    <dgm:pt modelId="{96E2528D-3210-4575-829C-5B5CBAF09285}" type="parTrans" cxnId="{CEEEA9D3-0E28-4CC3-90C4-789C80016D53}">
      <dgm:prSet/>
      <dgm:spPr/>
      <dgm:t>
        <a:bodyPr/>
        <a:lstStyle/>
        <a:p>
          <a:endParaRPr lang="en-IN"/>
        </a:p>
      </dgm:t>
    </dgm:pt>
    <dgm:pt modelId="{83DECA64-F233-42BD-ACBD-B5F7BFDBB1A6}" type="sibTrans" cxnId="{CEEEA9D3-0E28-4CC3-90C4-789C80016D53}">
      <dgm:prSet/>
      <dgm:spPr/>
      <dgm:t>
        <a:bodyPr/>
        <a:lstStyle/>
        <a:p>
          <a:endParaRPr lang="en-IN"/>
        </a:p>
      </dgm:t>
    </dgm:pt>
    <dgm:pt modelId="{BFF5B8A7-A837-42BD-B8D0-BD5CD7811E7D}">
      <dgm:prSet custT="1"/>
      <dgm:spPr/>
      <dgm:t>
        <a:bodyPr/>
        <a:lstStyle/>
        <a:p>
          <a:r>
            <a:rPr lang="en-US" sz="1100" b="1" i="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Picking, packing and </a:t>
          </a:r>
          <a:r>
            <a:rPr lang="en-US" sz="11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rPr>
            <a:t>shipping </a:t>
          </a:r>
          <a:r>
            <a:rPr lang="en-US" sz="1100" b="1" i="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items from a warehouse</a:t>
          </a:r>
          <a:r>
            <a:rPr lang="en-US" sz="10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gm:t>
    </dgm:pt>
    <dgm:pt modelId="{4A95B026-DA1D-43C9-B081-9E93121B4A6F}" type="parTrans" cxnId="{54D23AE0-B505-45AD-8CFE-765D8447D163}">
      <dgm:prSet/>
      <dgm:spPr/>
      <dgm:t>
        <a:bodyPr/>
        <a:lstStyle/>
        <a:p>
          <a:endParaRPr lang="en-IN"/>
        </a:p>
      </dgm:t>
    </dgm:pt>
    <dgm:pt modelId="{9CECA173-D48C-4B4C-89FF-E3AC97EA018E}" type="sibTrans" cxnId="{54D23AE0-B505-45AD-8CFE-765D8447D163}">
      <dgm:prSet/>
      <dgm:spPr/>
      <dgm:t>
        <a:bodyPr/>
        <a:lstStyle/>
        <a:p>
          <a:endParaRPr lang="en-IN"/>
        </a:p>
      </dgm:t>
    </dgm:pt>
    <dgm:pt modelId="{EFA2ABD3-3077-48DA-AE2E-EB81259A3616}">
      <dgm:prSet custT="1"/>
      <dgm:spPr/>
      <dgm:t>
        <a:bodyPr/>
        <a:lstStyle/>
        <a:p>
          <a:r>
            <a:rPr lang="en-US" sz="11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Keeping track of product sales and inventory levels</a:t>
          </a:r>
          <a:r>
            <a:rPr lang="en-US" sz="10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gm:t>
    </dgm:pt>
    <dgm:pt modelId="{C10D3372-70FB-4808-82B1-DFE6B749EAEB}" type="parTrans" cxnId="{AD9F2E69-E957-47BD-B6F9-1880E42904A5}">
      <dgm:prSet/>
      <dgm:spPr/>
      <dgm:t>
        <a:bodyPr/>
        <a:lstStyle/>
        <a:p>
          <a:endParaRPr lang="en-IN"/>
        </a:p>
      </dgm:t>
    </dgm:pt>
    <dgm:pt modelId="{4064729C-2BAE-42EA-AF8A-CBA91E0690F3}" type="sibTrans" cxnId="{AD9F2E69-E957-47BD-B6F9-1880E42904A5}">
      <dgm:prSet/>
      <dgm:spPr/>
      <dgm:t>
        <a:bodyPr/>
        <a:lstStyle/>
        <a:p>
          <a:endParaRPr lang="en-IN"/>
        </a:p>
      </dgm:t>
    </dgm:pt>
    <dgm:pt modelId="{7D13779C-0435-4827-BAAF-BFFC125FCB61}">
      <dgm:prSet custT="1"/>
      <dgm:spPr/>
      <dgm:t>
        <a:bodyPr/>
        <a:lstStyle/>
        <a:p>
          <a:r>
            <a:rPr lang="en-US" sz="1100" b="1" i="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Cutting down on product </a:t>
          </a:r>
          <a:r>
            <a:rPr lang="en-US" sz="11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rPr>
            <a:t>obsolescence</a:t>
          </a:r>
          <a:r>
            <a:rPr lang="en-US" sz="1100" b="1" i="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 and spoilage</a:t>
          </a:r>
          <a:r>
            <a:rPr lang="en-US" sz="1000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gm:t>
    </dgm:pt>
    <dgm:pt modelId="{685B0BE3-DF37-4502-9013-68CFF22CDE36}" type="parTrans" cxnId="{CF5952C5-D8D6-4C6B-A430-5FCE08D251D2}">
      <dgm:prSet/>
      <dgm:spPr/>
      <dgm:t>
        <a:bodyPr/>
        <a:lstStyle/>
        <a:p>
          <a:endParaRPr lang="en-IN"/>
        </a:p>
      </dgm:t>
    </dgm:pt>
    <dgm:pt modelId="{010E3A04-511A-44F7-B9C2-44FB7CEEE496}" type="sibTrans" cxnId="{CF5952C5-D8D6-4C6B-A430-5FCE08D251D2}">
      <dgm:prSet/>
      <dgm:spPr/>
      <dgm:t>
        <a:bodyPr/>
        <a:lstStyle/>
        <a:p>
          <a:endParaRPr lang="en-IN"/>
        </a:p>
      </dgm:t>
    </dgm:pt>
    <dgm:pt modelId="{FC10DE22-8445-4FF3-8A38-64FAFBF6B169}">
      <dgm:prSet custT="1"/>
      <dgm:spPr/>
      <dgm:t>
        <a:bodyPr/>
        <a:lstStyle/>
        <a:p>
          <a:r>
            <a:rPr lang="en-US" sz="1100" b="1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Avoiding missing out on sales due to out-of-stock situations.</a:t>
          </a:r>
        </a:p>
      </dgm:t>
    </dgm:pt>
    <dgm:pt modelId="{1BAE22AC-463B-4530-ACB1-4D368F5E86A9}" type="parTrans" cxnId="{C0058996-9E74-48AE-9897-9BA579DD4E80}">
      <dgm:prSet/>
      <dgm:spPr/>
      <dgm:t>
        <a:bodyPr/>
        <a:lstStyle/>
        <a:p>
          <a:endParaRPr lang="en-IN"/>
        </a:p>
      </dgm:t>
    </dgm:pt>
    <dgm:pt modelId="{3E2618B9-5923-44DF-950F-A01FF8496B48}" type="sibTrans" cxnId="{C0058996-9E74-48AE-9897-9BA579DD4E80}">
      <dgm:prSet/>
      <dgm:spPr/>
      <dgm:t>
        <a:bodyPr/>
        <a:lstStyle/>
        <a:p>
          <a:endParaRPr lang="en-IN"/>
        </a:p>
      </dgm:t>
    </dgm:pt>
    <dgm:pt modelId="{B8CF20CF-DE7C-4EF9-B3D7-4D07DEEAC824}" type="pres">
      <dgm:prSet presAssocID="{01F84F4D-0DEC-48FE-9AD0-373A6086E2D1}" presName="linear" presStyleCnt="0">
        <dgm:presLayoutVars>
          <dgm:dir/>
          <dgm:animLvl val="lvl"/>
          <dgm:resizeHandles val="exact"/>
        </dgm:presLayoutVars>
      </dgm:prSet>
      <dgm:spPr/>
    </dgm:pt>
    <dgm:pt modelId="{A38D21D8-F54C-4DEA-B537-B778CC4C84EE}" type="pres">
      <dgm:prSet presAssocID="{3EF5306C-0014-4C36-8EBC-5D88E103CE44}" presName="parentLin" presStyleCnt="0"/>
      <dgm:spPr/>
    </dgm:pt>
    <dgm:pt modelId="{4AC86A77-2EC6-4D35-849B-26FB58A05474}" type="pres">
      <dgm:prSet presAssocID="{3EF5306C-0014-4C36-8EBC-5D88E103CE44}" presName="parentLeftMargin" presStyleLbl="node1" presStyleIdx="0" presStyleCnt="8"/>
      <dgm:spPr/>
    </dgm:pt>
    <dgm:pt modelId="{022D5C7F-C6F2-4EA8-BBB0-55BFDFFA4863}" type="pres">
      <dgm:prSet presAssocID="{3EF5306C-0014-4C36-8EBC-5D88E103CE4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B9B6DF0-788F-48C7-B2CA-756842B450C0}" type="pres">
      <dgm:prSet presAssocID="{3EF5306C-0014-4C36-8EBC-5D88E103CE44}" presName="negativeSpace" presStyleCnt="0"/>
      <dgm:spPr/>
    </dgm:pt>
    <dgm:pt modelId="{C9BDEBC1-98A0-4D47-A415-10908DD6B657}" type="pres">
      <dgm:prSet presAssocID="{3EF5306C-0014-4C36-8EBC-5D88E103CE44}" presName="childText" presStyleLbl="conFgAcc1" presStyleIdx="0" presStyleCnt="8">
        <dgm:presLayoutVars>
          <dgm:bulletEnabled val="1"/>
        </dgm:presLayoutVars>
      </dgm:prSet>
      <dgm:spPr/>
    </dgm:pt>
    <dgm:pt modelId="{394B81F8-0640-4548-A917-03B33E2C88E7}" type="pres">
      <dgm:prSet presAssocID="{74C87335-70EB-4208-B18C-31076D5C1273}" presName="spaceBetweenRectangles" presStyleCnt="0"/>
      <dgm:spPr/>
    </dgm:pt>
    <dgm:pt modelId="{52CDB9E4-2DDC-40BC-98D2-320739C21DA7}" type="pres">
      <dgm:prSet presAssocID="{465C537D-2A3D-449C-84E2-B08524C24F8B}" presName="parentLin" presStyleCnt="0"/>
      <dgm:spPr/>
    </dgm:pt>
    <dgm:pt modelId="{6168DC69-D8E8-4D49-94A6-11D77520B8D0}" type="pres">
      <dgm:prSet presAssocID="{465C537D-2A3D-449C-84E2-B08524C24F8B}" presName="parentLeftMargin" presStyleLbl="node1" presStyleIdx="0" presStyleCnt="8"/>
      <dgm:spPr/>
    </dgm:pt>
    <dgm:pt modelId="{F69244B6-C5BF-4204-9F64-877CFFFD5286}" type="pres">
      <dgm:prSet presAssocID="{465C537D-2A3D-449C-84E2-B08524C24F8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F196BD7-04C5-4DAB-B24D-96FC83671F47}" type="pres">
      <dgm:prSet presAssocID="{465C537D-2A3D-449C-84E2-B08524C24F8B}" presName="negativeSpace" presStyleCnt="0"/>
      <dgm:spPr/>
    </dgm:pt>
    <dgm:pt modelId="{0E1525E9-1DB2-4D95-9DE1-1248FEFA59BE}" type="pres">
      <dgm:prSet presAssocID="{465C537D-2A3D-449C-84E2-B08524C24F8B}" presName="childText" presStyleLbl="conFgAcc1" presStyleIdx="1" presStyleCnt="8">
        <dgm:presLayoutVars>
          <dgm:bulletEnabled val="1"/>
        </dgm:presLayoutVars>
      </dgm:prSet>
      <dgm:spPr/>
    </dgm:pt>
    <dgm:pt modelId="{D5EA17D6-17E0-4DAB-BBEE-216477573416}" type="pres">
      <dgm:prSet presAssocID="{2667BFA5-AFC4-4EE2-977D-759F784D6B1E}" presName="spaceBetweenRectangles" presStyleCnt="0"/>
      <dgm:spPr/>
    </dgm:pt>
    <dgm:pt modelId="{915A3441-FA2D-4CA8-AA02-F6F13B9B09FA}" type="pres">
      <dgm:prSet presAssocID="{199DFC28-0376-4725-AC80-87AA70F168BF}" presName="parentLin" presStyleCnt="0"/>
      <dgm:spPr/>
    </dgm:pt>
    <dgm:pt modelId="{24E30DBF-02BD-441C-9CFB-DED4DD48DA9F}" type="pres">
      <dgm:prSet presAssocID="{199DFC28-0376-4725-AC80-87AA70F168BF}" presName="parentLeftMargin" presStyleLbl="node1" presStyleIdx="1" presStyleCnt="8"/>
      <dgm:spPr/>
    </dgm:pt>
    <dgm:pt modelId="{BF70BFB7-DC9B-453B-9A38-76AC83CB0C2C}" type="pres">
      <dgm:prSet presAssocID="{199DFC28-0376-4725-AC80-87AA70F168B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CE78B72-D60B-44C9-8FC8-050300E7A60F}" type="pres">
      <dgm:prSet presAssocID="{199DFC28-0376-4725-AC80-87AA70F168BF}" presName="negativeSpace" presStyleCnt="0"/>
      <dgm:spPr/>
    </dgm:pt>
    <dgm:pt modelId="{93D39561-91FA-40FC-9B8E-61B9D4916F27}" type="pres">
      <dgm:prSet presAssocID="{199DFC28-0376-4725-AC80-87AA70F168BF}" presName="childText" presStyleLbl="conFgAcc1" presStyleIdx="2" presStyleCnt="8">
        <dgm:presLayoutVars>
          <dgm:bulletEnabled val="1"/>
        </dgm:presLayoutVars>
      </dgm:prSet>
      <dgm:spPr/>
    </dgm:pt>
    <dgm:pt modelId="{0963D0F2-BC20-4519-95D1-660E1EC98CEC}" type="pres">
      <dgm:prSet presAssocID="{D78D3E61-CCFF-4DF4-BC18-2DBCDE11041D}" presName="spaceBetweenRectangles" presStyleCnt="0"/>
      <dgm:spPr/>
    </dgm:pt>
    <dgm:pt modelId="{4A8612CE-7379-4546-A7F7-0CEF0FB297C5}" type="pres">
      <dgm:prSet presAssocID="{60977553-332D-4B3B-AFD0-DF4EC6BD68A0}" presName="parentLin" presStyleCnt="0"/>
      <dgm:spPr/>
    </dgm:pt>
    <dgm:pt modelId="{3EA6ECEA-248B-4C69-AD04-E8C2EC141C22}" type="pres">
      <dgm:prSet presAssocID="{60977553-332D-4B3B-AFD0-DF4EC6BD68A0}" presName="parentLeftMargin" presStyleLbl="node1" presStyleIdx="2" presStyleCnt="8"/>
      <dgm:spPr/>
    </dgm:pt>
    <dgm:pt modelId="{217FC1DE-BDDA-43CF-AE1D-AED9AFCDEC3A}" type="pres">
      <dgm:prSet presAssocID="{60977553-332D-4B3B-AFD0-DF4EC6BD68A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30F8C68-A5F9-4514-AFE6-A9CD635D80B4}" type="pres">
      <dgm:prSet presAssocID="{60977553-332D-4B3B-AFD0-DF4EC6BD68A0}" presName="negativeSpace" presStyleCnt="0"/>
      <dgm:spPr/>
    </dgm:pt>
    <dgm:pt modelId="{D1676253-8632-41FB-9060-47882039E8FC}" type="pres">
      <dgm:prSet presAssocID="{60977553-332D-4B3B-AFD0-DF4EC6BD68A0}" presName="childText" presStyleLbl="conFgAcc1" presStyleIdx="3" presStyleCnt="8">
        <dgm:presLayoutVars>
          <dgm:bulletEnabled val="1"/>
        </dgm:presLayoutVars>
      </dgm:prSet>
      <dgm:spPr/>
    </dgm:pt>
    <dgm:pt modelId="{A0437512-18DA-4738-935B-2E6D8D161E38}" type="pres">
      <dgm:prSet presAssocID="{83DECA64-F233-42BD-ACBD-B5F7BFDBB1A6}" presName="spaceBetweenRectangles" presStyleCnt="0"/>
      <dgm:spPr/>
    </dgm:pt>
    <dgm:pt modelId="{AAE71172-26F9-4744-9F9A-72C9A089D508}" type="pres">
      <dgm:prSet presAssocID="{BFF5B8A7-A837-42BD-B8D0-BD5CD7811E7D}" presName="parentLin" presStyleCnt="0"/>
      <dgm:spPr/>
    </dgm:pt>
    <dgm:pt modelId="{245C25D2-5F1C-4D74-B192-C94D39C4DFE3}" type="pres">
      <dgm:prSet presAssocID="{BFF5B8A7-A837-42BD-B8D0-BD5CD7811E7D}" presName="parentLeftMargin" presStyleLbl="node1" presStyleIdx="3" presStyleCnt="8"/>
      <dgm:spPr/>
    </dgm:pt>
    <dgm:pt modelId="{61D0DD09-BB66-4E58-8F2B-19E200621987}" type="pres">
      <dgm:prSet presAssocID="{BFF5B8A7-A837-42BD-B8D0-BD5CD7811E7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43F9CB4-720F-40BA-B313-29BA61E7C6F0}" type="pres">
      <dgm:prSet presAssocID="{BFF5B8A7-A837-42BD-B8D0-BD5CD7811E7D}" presName="negativeSpace" presStyleCnt="0"/>
      <dgm:spPr/>
    </dgm:pt>
    <dgm:pt modelId="{45A5530C-188D-46A3-8989-BE16A06BCD28}" type="pres">
      <dgm:prSet presAssocID="{BFF5B8A7-A837-42BD-B8D0-BD5CD7811E7D}" presName="childText" presStyleLbl="conFgAcc1" presStyleIdx="4" presStyleCnt="8">
        <dgm:presLayoutVars>
          <dgm:bulletEnabled val="1"/>
        </dgm:presLayoutVars>
      </dgm:prSet>
      <dgm:spPr/>
    </dgm:pt>
    <dgm:pt modelId="{6D560B5F-EFBD-4EF3-898B-26935A7E1608}" type="pres">
      <dgm:prSet presAssocID="{9CECA173-D48C-4B4C-89FF-E3AC97EA018E}" presName="spaceBetweenRectangles" presStyleCnt="0"/>
      <dgm:spPr/>
    </dgm:pt>
    <dgm:pt modelId="{F128A697-1271-416D-8FA4-8795D2D0471A}" type="pres">
      <dgm:prSet presAssocID="{EFA2ABD3-3077-48DA-AE2E-EB81259A3616}" presName="parentLin" presStyleCnt="0"/>
      <dgm:spPr/>
    </dgm:pt>
    <dgm:pt modelId="{022CEF60-F24E-4274-B1D0-B9B601A936F1}" type="pres">
      <dgm:prSet presAssocID="{EFA2ABD3-3077-48DA-AE2E-EB81259A3616}" presName="parentLeftMargin" presStyleLbl="node1" presStyleIdx="4" presStyleCnt="8"/>
      <dgm:spPr/>
    </dgm:pt>
    <dgm:pt modelId="{D9227C37-3A4A-44F4-AAD6-09E71B6D91CC}" type="pres">
      <dgm:prSet presAssocID="{EFA2ABD3-3077-48DA-AE2E-EB81259A361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03AEB17-B79D-4AD1-9B3C-41B2EA5641F0}" type="pres">
      <dgm:prSet presAssocID="{EFA2ABD3-3077-48DA-AE2E-EB81259A3616}" presName="negativeSpace" presStyleCnt="0"/>
      <dgm:spPr/>
    </dgm:pt>
    <dgm:pt modelId="{D1F11A26-A67B-4319-9D72-0F4B01FA4836}" type="pres">
      <dgm:prSet presAssocID="{EFA2ABD3-3077-48DA-AE2E-EB81259A3616}" presName="childText" presStyleLbl="conFgAcc1" presStyleIdx="5" presStyleCnt="8">
        <dgm:presLayoutVars>
          <dgm:bulletEnabled val="1"/>
        </dgm:presLayoutVars>
      </dgm:prSet>
      <dgm:spPr/>
    </dgm:pt>
    <dgm:pt modelId="{DA86B11D-DCE1-48AC-99FC-0016DB1AC813}" type="pres">
      <dgm:prSet presAssocID="{4064729C-2BAE-42EA-AF8A-CBA91E0690F3}" presName="spaceBetweenRectangles" presStyleCnt="0"/>
      <dgm:spPr/>
    </dgm:pt>
    <dgm:pt modelId="{700F4BFC-6423-482C-BCA4-94158ECB24F7}" type="pres">
      <dgm:prSet presAssocID="{7D13779C-0435-4827-BAAF-BFFC125FCB61}" presName="parentLin" presStyleCnt="0"/>
      <dgm:spPr/>
    </dgm:pt>
    <dgm:pt modelId="{6ADE1F17-0BB9-431F-86A6-0B537095DEAF}" type="pres">
      <dgm:prSet presAssocID="{7D13779C-0435-4827-BAAF-BFFC125FCB61}" presName="parentLeftMargin" presStyleLbl="node1" presStyleIdx="5" presStyleCnt="8"/>
      <dgm:spPr/>
    </dgm:pt>
    <dgm:pt modelId="{22A3F3D3-B2D8-465F-B359-1F34B3131934}" type="pres">
      <dgm:prSet presAssocID="{7D13779C-0435-4827-BAAF-BFFC125FCB6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C2032F5-4538-4536-975C-1E7BBC88AEF3}" type="pres">
      <dgm:prSet presAssocID="{7D13779C-0435-4827-BAAF-BFFC125FCB61}" presName="negativeSpace" presStyleCnt="0"/>
      <dgm:spPr/>
    </dgm:pt>
    <dgm:pt modelId="{BE3ACADD-5AB4-4580-81C4-F90138424B57}" type="pres">
      <dgm:prSet presAssocID="{7D13779C-0435-4827-BAAF-BFFC125FCB61}" presName="childText" presStyleLbl="conFgAcc1" presStyleIdx="6" presStyleCnt="8">
        <dgm:presLayoutVars>
          <dgm:bulletEnabled val="1"/>
        </dgm:presLayoutVars>
      </dgm:prSet>
      <dgm:spPr/>
    </dgm:pt>
    <dgm:pt modelId="{4BB5BE6A-010C-40E5-AB41-78272356B97B}" type="pres">
      <dgm:prSet presAssocID="{010E3A04-511A-44F7-B9C2-44FB7CEEE496}" presName="spaceBetweenRectangles" presStyleCnt="0"/>
      <dgm:spPr/>
    </dgm:pt>
    <dgm:pt modelId="{D886E29F-7E8F-4ADF-B460-4FB52977BCCD}" type="pres">
      <dgm:prSet presAssocID="{FC10DE22-8445-4FF3-8A38-64FAFBF6B169}" presName="parentLin" presStyleCnt="0"/>
      <dgm:spPr/>
    </dgm:pt>
    <dgm:pt modelId="{0975FB82-594D-4F35-887F-B8CA6E23ECEA}" type="pres">
      <dgm:prSet presAssocID="{FC10DE22-8445-4FF3-8A38-64FAFBF6B169}" presName="parentLeftMargin" presStyleLbl="node1" presStyleIdx="6" presStyleCnt="8"/>
      <dgm:spPr/>
    </dgm:pt>
    <dgm:pt modelId="{10AAB914-B762-48A3-BC01-79034289EF61}" type="pres">
      <dgm:prSet presAssocID="{FC10DE22-8445-4FF3-8A38-64FAFBF6B169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1DC4C02-4AF2-446B-B86B-69429E25AA25}" type="pres">
      <dgm:prSet presAssocID="{FC10DE22-8445-4FF3-8A38-64FAFBF6B169}" presName="negativeSpace" presStyleCnt="0"/>
      <dgm:spPr/>
    </dgm:pt>
    <dgm:pt modelId="{A5066D6C-6CAA-40C0-B7C4-1F2EB602AC26}" type="pres">
      <dgm:prSet presAssocID="{FC10DE22-8445-4FF3-8A38-64FAFBF6B16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963BD12-5946-480A-88B8-EF7CCF753B1A}" srcId="{01F84F4D-0DEC-48FE-9AD0-373A6086E2D1}" destId="{199DFC28-0376-4725-AC80-87AA70F168BF}" srcOrd="2" destOrd="0" parTransId="{93E8CA31-BFBF-450C-A17D-0CD9CB79E165}" sibTransId="{D78D3E61-CCFF-4DF4-BC18-2DBCDE11041D}"/>
    <dgm:cxn modelId="{B19F2F18-E958-4A06-8EBB-D79648040FB2}" type="presOf" srcId="{EFA2ABD3-3077-48DA-AE2E-EB81259A3616}" destId="{022CEF60-F24E-4274-B1D0-B9B601A936F1}" srcOrd="0" destOrd="0" presId="urn:microsoft.com/office/officeart/2005/8/layout/list1"/>
    <dgm:cxn modelId="{D6977B1F-AC25-4FFE-BC12-1EC312633AD2}" type="presOf" srcId="{01F84F4D-0DEC-48FE-9AD0-373A6086E2D1}" destId="{B8CF20CF-DE7C-4EF9-B3D7-4D07DEEAC824}" srcOrd="0" destOrd="0" presId="urn:microsoft.com/office/officeart/2005/8/layout/list1"/>
    <dgm:cxn modelId="{3FE0C22B-7B05-4388-ACA1-D3A7FFB27C46}" type="presOf" srcId="{60977553-332D-4B3B-AFD0-DF4EC6BD68A0}" destId="{217FC1DE-BDDA-43CF-AE1D-AED9AFCDEC3A}" srcOrd="1" destOrd="0" presId="urn:microsoft.com/office/officeart/2005/8/layout/list1"/>
    <dgm:cxn modelId="{9AAFE22E-14C3-4833-9BC0-7159AD0669D4}" type="presOf" srcId="{465C537D-2A3D-449C-84E2-B08524C24F8B}" destId="{F69244B6-C5BF-4204-9F64-877CFFFD5286}" srcOrd="1" destOrd="0" presId="urn:microsoft.com/office/officeart/2005/8/layout/list1"/>
    <dgm:cxn modelId="{230F8D2F-27E5-4DD2-81DC-79BBD4141BC9}" type="presOf" srcId="{FC10DE22-8445-4FF3-8A38-64FAFBF6B169}" destId="{10AAB914-B762-48A3-BC01-79034289EF61}" srcOrd="1" destOrd="0" presId="urn:microsoft.com/office/officeart/2005/8/layout/list1"/>
    <dgm:cxn modelId="{B07AFB3D-EBA3-46B0-80DD-D140D5DE4ED7}" type="presOf" srcId="{EFA2ABD3-3077-48DA-AE2E-EB81259A3616}" destId="{D9227C37-3A4A-44F4-AAD6-09E71B6D91CC}" srcOrd="1" destOrd="0" presId="urn:microsoft.com/office/officeart/2005/8/layout/list1"/>
    <dgm:cxn modelId="{37180543-0F27-426C-8721-855B0BDC2903}" type="presOf" srcId="{7D13779C-0435-4827-BAAF-BFFC125FCB61}" destId="{6ADE1F17-0BB9-431F-86A6-0B537095DEAF}" srcOrd="0" destOrd="0" presId="urn:microsoft.com/office/officeart/2005/8/layout/list1"/>
    <dgm:cxn modelId="{B11E1F48-0E8D-4DB4-AA96-054E2C4D7136}" type="presOf" srcId="{199DFC28-0376-4725-AC80-87AA70F168BF}" destId="{24E30DBF-02BD-441C-9CFB-DED4DD48DA9F}" srcOrd="0" destOrd="0" presId="urn:microsoft.com/office/officeart/2005/8/layout/list1"/>
    <dgm:cxn modelId="{AD9F2E69-E957-47BD-B6F9-1880E42904A5}" srcId="{01F84F4D-0DEC-48FE-9AD0-373A6086E2D1}" destId="{EFA2ABD3-3077-48DA-AE2E-EB81259A3616}" srcOrd="5" destOrd="0" parTransId="{C10D3372-70FB-4808-82B1-DFE6B749EAEB}" sibTransId="{4064729C-2BAE-42EA-AF8A-CBA91E0690F3}"/>
    <dgm:cxn modelId="{1DFB866E-090B-4897-90F5-AB99D156366A}" type="presOf" srcId="{199DFC28-0376-4725-AC80-87AA70F168BF}" destId="{BF70BFB7-DC9B-453B-9A38-76AC83CB0C2C}" srcOrd="1" destOrd="0" presId="urn:microsoft.com/office/officeart/2005/8/layout/list1"/>
    <dgm:cxn modelId="{6D2CFF51-C1AC-413A-A0E0-6DF726318EAC}" type="presOf" srcId="{465C537D-2A3D-449C-84E2-B08524C24F8B}" destId="{6168DC69-D8E8-4D49-94A6-11D77520B8D0}" srcOrd="0" destOrd="0" presId="urn:microsoft.com/office/officeart/2005/8/layout/list1"/>
    <dgm:cxn modelId="{AF363178-3E1C-4737-84CB-DD575B5E5C68}" srcId="{01F84F4D-0DEC-48FE-9AD0-373A6086E2D1}" destId="{3EF5306C-0014-4C36-8EBC-5D88E103CE44}" srcOrd="0" destOrd="0" parTransId="{EDFA18B8-E24B-4C15-AD46-7C0016A6223C}" sibTransId="{74C87335-70EB-4208-B18C-31076D5C1273}"/>
    <dgm:cxn modelId="{571E3881-2E21-473F-BA26-8A9846EB82A5}" type="presOf" srcId="{3EF5306C-0014-4C36-8EBC-5D88E103CE44}" destId="{4AC86A77-2EC6-4D35-849B-26FB58A05474}" srcOrd="0" destOrd="0" presId="urn:microsoft.com/office/officeart/2005/8/layout/list1"/>
    <dgm:cxn modelId="{5794E083-659C-4C75-8EAC-CB3E45AE8090}" type="presOf" srcId="{7D13779C-0435-4827-BAAF-BFFC125FCB61}" destId="{22A3F3D3-B2D8-465F-B359-1F34B3131934}" srcOrd="1" destOrd="0" presId="urn:microsoft.com/office/officeart/2005/8/layout/list1"/>
    <dgm:cxn modelId="{C0058996-9E74-48AE-9897-9BA579DD4E80}" srcId="{01F84F4D-0DEC-48FE-9AD0-373A6086E2D1}" destId="{FC10DE22-8445-4FF3-8A38-64FAFBF6B169}" srcOrd="7" destOrd="0" parTransId="{1BAE22AC-463B-4530-ACB1-4D368F5E86A9}" sibTransId="{3E2618B9-5923-44DF-950F-A01FF8496B48}"/>
    <dgm:cxn modelId="{350C069B-943D-4A72-84AB-290006DE6C14}" type="presOf" srcId="{60977553-332D-4B3B-AFD0-DF4EC6BD68A0}" destId="{3EA6ECEA-248B-4C69-AD04-E8C2EC141C22}" srcOrd="0" destOrd="0" presId="urn:microsoft.com/office/officeart/2005/8/layout/list1"/>
    <dgm:cxn modelId="{58DC3FB5-1D3A-4CC2-B5F9-6FA816957D5E}" type="presOf" srcId="{BFF5B8A7-A837-42BD-B8D0-BD5CD7811E7D}" destId="{61D0DD09-BB66-4E58-8F2B-19E200621987}" srcOrd="1" destOrd="0" presId="urn:microsoft.com/office/officeart/2005/8/layout/list1"/>
    <dgm:cxn modelId="{4EE738C3-F88A-4E03-AFFD-4C9C9036D6CF}" type="presOf" srcId="{3EF5306C-0014-4C36-8EBC-5D88E103CE44}" destId="{022D5C7F-C6F2-4EA8-BBB0-55BFDFFA4863}" srcOrd="1" destOrd="0" presId="urn:microsoft.com/office/officeart/2005/8/layout/list1"/>
    <dgm:cxn modelId="{CF5952C5-D8D6-4C6B-A430-5FCE08D251D2}" srcId="{01F84F4D-0DEC-48FE-9AD0-373A6086E2D1}" destId="{7D13779C-0435-4827-BAAF-BFFC125FCB61}" srcOrd="6" destOrd="0" parTransId="{685B0BE3-DF37-4502-9013-68CFF22CDE36}" sibTransId="{010E3A04-511A-44F7-B9C2-44FB7CEEE496}"/>
    <dgm:cxn modelId="{CEEEA9D3-0E28-4CC3-90C4-789C80016D53}" srcId="{01F84F4D-0DEC-48FE-9AD0-373A6086E2D1}" destId="{60977553-332D-4B3B-AFD0-DF4EC6BD68A0}" srcOrd="3" destOrd="0" parTransId="{96E2528D-3210-4575-829C-5B5CBAF09285}" sibTransId="{83DECA64-F233-42BD-ACBD-B5F7BFDBB1A6}"/>
    <dgm:cxn modelId="{4104F7D3-0AA2-43B3-8831-BADFD625E64D}" type="presOf" srcId="{FC10DE22-8445-4FF3-8A38-64FAFBF6B169}" destId="{0975FB82-594D-4F35-887F-B8CA6E23ECEA}" srcOrd="0" destOrd="0" presId="urn:microsoft.com/office/officeart/2005/8/layout/list1"/>
    <dgm:cxn modelId="{54D23AE0-B505-45AD-8CFE-765D8447D163}" srcId="{01F84F4D-0DEC-48FE-9AD0-373A6086E2D1}" destId="{BFF5B8A7-A837-42BD-B8D0-BD5CD7811E7D}" srcOrd="4" destOrd="0" parTransId="{4A95B026-DA1D-43C9-B081-9E93121B4A6F}" sibTransId="{9CECA173-D48C-4B4C-89FF-E3AC97EA018E}"/>
    <dgm:cxn modelId="{8535C2E0-157D-49CC-9604-01D724DBCA4D}" srcId="{01F84F4D-0DEC-48FE-9AD0-373A6086E2D1}" destId="{465C537D-2A3D-449C-84E2-B08524C24F8B}" srcOrd="1" destOrd="0" parTransId="{36508F70-618D-4A13-973E-BF3CD18C0315}" sibTransId="{2667BFA5-AFC4-4EE2-977D-759F784D6B1E}"/>
    <dgm:cxn modelId="{321B9FF5-A547-443E-A5A7-D343EEE4CB9A}" type="presOf" srcId="{BFF5B8A7-A837-42BD-B8D0-BD5CD7811E7D}" destId="{245C25D2-5F1C-4D74-B192-C94D39C4DFE3}" srcOrd="0" destOrd="0" presId="urn:microsoft.com/office/officeart/2005/8/layout/list1"/>
    <dgm:cxn modelId="{28985C9D-5C80-460A-9ECF-098F0607E37A}" type="presParOf" srcId="{B8CF20CF-DE7C-4EF9-B3D7-4D07DEEAC824}" destId="{A38D21D8-F54C-4DEA-B537-B778CC4C84EE}" srcOrd="0" destOrd="0" presId="urn:microsoft.com/office/officeart/2005/8/layout/list1"/>
    <dgm:cxn modelId="{BB69F915-0C1F-455D-97E8-B8093FC0588A}" type="presParOf" srcId="{A38D21D8-F54C-4DEA-B537-B778CC4C84EE}" destId="{4AC86A77-2EC6-4D35-849B-26FB58A05474}" srcOrd="0" destOrd="0" presId="urn:microsoft.com/office/officeart/2005/8/layout/list1"/>
    <dgm:cxn modelId="{647143D1-A590-43EB-970A-089D6226C2A7}" type="presParOf" srcId="{A38D21D8-F54C-4DEA-B537-B778CC4C84EE}" destId="{022D5C7F-C6F2-4EA8-BBB0-55BFDFFA4863}" srcOrd="1" destOrd="0" presId="urn:microsoft.com/office/officeart/2005/8/layout/list1"/>
    <dgm:cxn modelId="{4835D5D1-2910-403A-BFF6-98018602C965}" type="presParOf" srcId="{B8CF20CF-DE7C-4EF9-B3D7-4D07DEEAC824}" destId="{EB9B6DF0-788F-48C7-B2CA-756842B450C0}" srcOrd="1" destOrd="0" presId="urn:microsoft.com/office/officeart/2005/8/layout/list1"/>
    <dgm:cxn modelId="{49E46A0A-8F84-458E-AEF0-52FB218E195A}" type="presParOf" srcId="{B8CF20CF-DE7C-4EF9-B3D7-4D07DEEAC824}" destId="{C9BDEBC1-98A0-4D47-A415-10908DD6B657}" srcOrd="2" destOrd="0" presId="urn:microsoft.com/office/officeart/2005/8/layout/list1"/>
    <dgm:cxn modelId="{A1F1DFC5-A37F-4983-9425-4CD5A2CC23B0}" type="presParOf" srcId="{B8CF20CF-DE7C-4EF9-B3D7-4D07DEEAC824}" destId="{394B81F8-0640-4548-A917-03B33E2C88E7}" srcOrd="3" destOrd="0" presId="urn:microsoft.com/office/officeart/2005/8/layout/list1"/>
    <dgm:cxn modelId="{5742BC5E-DDEF-45A4-8FB3-788FE1FFD927}" type="presParOf" srcId="{B8CF20CF-DE7C-4EF9-B3D7-4D07DEEAC824}" destId="{52CDB9E4-2DDC-40BC-98D2-320739C21DA7}" srcOrd="4" destOrd="0" presId="urn:microsoft.com/office/officeart/2005/8/layout/list1"/>
    <dgm:cxn modelId="{C78A6019-81B0-4083-9C89-892EE650F219}" type="presParOf" srcId="{52CDB9E4-2DDC-40BC-98D2-320739C21DA7}" destId="{6168DC69-D8E8-4D49-94A6-11D77520B8D0}" srcOrd="0" destOrd="0" presId="urn:microsoft.com/office/officeart/2005/8/layout/list1"/>
    <dgm:cxn modelId="{7985CD8B-0A58-433A-82DD-CDCD3E6781FF}" type="presParOf" srcId="{52CDB9E4-2DDC-40BC-98D2-320739C21DA7}" destId="{F69244B6-C5BF-4204-9F64-877CFFFD5286}" srcOrd="1" destOrd="0" presId="urn:microsoft.com/office/officeart/2005/8/layout/list1"/>
    <dgm:cxn modelId="{17D856C6-5FEC-416A-A9CB-012F22EA13B8}" type="presParOf" srcId="{B8CF20CF-DE7C-4EF9-B3D7-4D07DEEAC824}" destId="{2F196BD7-04C5-4DAB-B24D-96FC83671F47}" srcOrd="5" destOrd="0" presId="urn:microsoft.com/office/officeart/2005/8/layout/list1"/>
    <dgm:cxn modelId="{BD7277DC-5696-4BA0-8FFF-A0E6B8173F95}" type="presParOf" srcId="{B8CF20CF-DE7C-4EF9-B3D7-4D07DEEAC824}" destId="{0E1525E9-1DB2-4D95-9DE1-1248FEFA59BE}" srcOrd="6" destOrd="0" presId="urn:microsoft.com/office/officeart/2005/8/layout/list1"/>
    <dgm:cxn modelId="{166DE87E-03C8-4EFC-B9F9-A428CDA40EB1}" type="presParOf" srcId="{B8CF20CF-DE7C-4EF9-B3D7-4D07DEEAC824}" destId="{D5EA17D6-17E0-4DAB-BBEE-216477573416}" srcOrd="7" destOrd="0" presId="urn:microsoft.com/office/officeart/2005/8/layout/list1"/>
    <dgm:cxn modelId="{7C694479-C32A-45F5-91D1-89D81F3EE907}" type="presParOf" srcId="{B8CF20CF-DE7C-4EF9-B3D7-4D07DEEAC824}" destId="{915A3441-FA2D-4CA8-AA02-F6F13B9B09FA}" srcOrd="8" destOrd="0" presId="urn:microsoft.com/office/officeart/2005/8/layout/list1"/>
    <dgm:cxn modelId="{66CA933E-F819-416C-8BBC-55860E3E6040}" type="presParOf" srcId="{915A3441-FA2D-4CA8-AA02-F6F13B9B09FA}" destId="{24E30DBF-02BD-441C-9CFB-DED4DD48DA9F}" srcOrd="0" destOrd="0" presId="urn:microsoft.com/office/officeart/2005/8/layout/list1"/>
    <dgm:cxn modelId="{9A6F558B-35E4-41E3-B388-F19153A3F80C}" type="presParOf" srcId="{915A3441-FA2D-4CA8-AA02-F6F13B9B09FA}" destId="{BF70BFB7-DC9B-453B-9A38-76AC83CB0C2C}" srcOrd="1" destOrd="0" presId="urn:microsoft.com/office/officeart/2005/8/layout/list1"/>
    <dgm:cxn modelId="{93F627C9-1320-4171-8777-37B2553B8814}" type="presParOf" srcId="{B8CF20CF-DE7C-4EF9-B3D7-4D07DEEAC824}" destId="{CCE78B72-D60B-44C9-8FC8-050300E7A60F}" srcOrd="9" destOrd="0" presId="urn:microsoft.com/office/officeart/2005/8/layout/list1"/>
    <dgm:cxn modelId="{9CE4AE9F-B841-46F3-A57C-0830C1E54167}" type="presParOf" srcId="{B8CF20CF-DE7C-4EF9-B3D7-4D07DEEAC824}" destId="{93D39561-91FA-40FC-9B8E-61B9D4916F27}" srcOrd="10" destOrd="0" presId="urn:microsoft.com/office/officeart/2005/8/layout/list1"/>
    <dgm:cxn modelId="{3884253B-4B23-457F-9767-ECF296E5E1D6}" type="presParOf" srcId="{B8CF20CF-DE7C-4EF9-B3D7-4D07DEEAC824}" destId="{0963D0F2-BC20-4519-95D1-660E1EC98CEC}" srcOrd="11" destOrd="0" presId="urn:microsoft.com/office/officeart/2005/8/layout/list1"/>
    <dgm:cxn modelId="{A6557F15-DFB9-4366-9DAF-0EAB77E17A09}" type="presParOf" srcId="{B8CF20CF-DE7C-4EF9-B3D7-4D07DEEAC824}" destId="{4A8612CE-7379-4546-A7F7-0CEF0FB297C5}" srcOrd="12" destOrd="0" presId="urn:microsoft.com/office/officeart/2005/8/layout/list1"/>
    <dgm:cxn modelId="{949D0382-D0CF-4CCA-BF7A-5BFD484B4D71}" type="presParOf" srcId="{4A8612CE-7379-4546-A7F7-0CEF0FB297C5}" destId="{3EA6ECEA-248B-4C69-AD04-E8C2EC141C22}" srcOrd="0" destOrd="0" presId="urn:microsoft.com/office/officeart/2005/8/layout/list1"/>
    <dgm:cxn modelId="{C847AF88-A823-49FD-BED5-713A4753A141}" type="presParOf" srcId="{4A8612CE-7379-4546-A7F7-0CEF0FB297C5}" destId="{217FC1DE-BDDA-43CF-AE1D-AED9AFCDEC3A}" srcOrd="1" destOrd="0" presId="urn:microsoft.com/office/officeart/2005/8/layout/list1"/>
    <dgm:cxn modelId="{935A7A35-4BE3-4B00-8F03-67ECD4D6666C}" type="presParOf" srcId="{B8CF20CF-DE7C-4EF9-B3D7-4D07DEEAC824}" destId="{930F8C68-A5F9-4514-AFE6-A9CD635D80B4}" srcOrd="13" destOrd="0" presId="urn:microsoft.com/office/officeart/2005/8/layout/list1"/>
    <dgm:cxn modelId="{4424DA7B-50B0-4428-BAB3-8AA36AA4B187}" type="presParOf" srcId="{B8CF20CF-DE7C-4EF9-B3D7-4D07DEEAC824}" destId="{D1676253-8632-41FB-9060-47882039E8FC}" srcOrd="14" destOrd="0" presId="urn:microsoft.com/office/officeart/2005/8/layout/list1"/>
    <dgm:cxn modelId="{4D505F45-29CD-42AD-B3B1-38E03970048B}" type="presParOf" srcId="{B8CF20CF-DE7C-4EF9-B3D7-4D07DEEAC824}" destId="{A0437512-18DA-4738-935B-2E6D8D161E38}" srcOrd="15" destOrd="0" presId="urn:microsoft.com/office/officeart/2005/8/layout/list1"/>
    <dgm:cxn modelId="{60A6CB54-FE9D-4D92-BECC-9797FA6D315E}" type="presParOf" srcId="{B8CF20CF-DE7C-4EF9-B3D7-4D07DEEAC824}" destId="{AAE71172-26F9-4744-9F9A-72C9A089D508}" srcOrd="16" destOrd="0" presId="urn:microsoft.com/office/officeart/2005/8/layout/list1"/>
    <dgm:cxn modelId="{2CEDD5B3-96A2-4977-90F6-8FEC5440F374}" type="presParOf" srcId="{AAE71172-26F9-4744-9F9A-72C9A089D508}" destId="{245C25D2-5F1C-4D74-B192-C94D39C4DFE3}" srcOrd="0" destOrd="0" presId="urn:microsoft.com/office/officeart/2005/8/layout/list1"/>
    <dgm:cxn modelId="{6D3E7A1C-F02F-4030-B25D-329CEBE7FF5E}" type="presParOf" srcId="{AAE71172-26F9-4744-9F9A-72C9A089D508}" destId="{61D0DD09-BB66-4E58-8F2B-19E200621987}" srcOrd="1" destOrd="0" presId="urn:microsoft.com/office/officeart/2005/8/layout/list1"/>
    <dgm:cxn modelId="{88ACB60D-1455-4E18-BD16-3FB442B9A682}" type="presParOf" srcId="{B8CF20CF-DE7C-4EF9-B3D7-4D07DEEAC824}" destId="{543F9CB4-720F-40BA-B313-29BA61E7C6F0}" srcOrd="17" destOrd="0" presId="urn:microsoft.com/office/officeart/2005/8/layout/list1"/>
    <dgm:cxn modelId="{15E40D6A-345D-4489-A62B-FA639174EDB1}" type="presParOf" srcId="{B8CF20CF-DE7C-4EF9-B3D7-4D07DEEAC824}" destId="{45A5530C-188D-46A3-8989-BE16A06BCD28}" srcOrd="18" destOrd="0" presId="urn:microsoft.com/office/officeart/2005/8/layout/list1"/>
    <dgm:cxn modelId="{FE35373D-7199-4BDB-B505-585A48118B28}" type="presParOf" srcId="{B8CF20CF-DE7C-4EF9-B3D7-4D07DEEAC824}" destId="{6D560B5F-EFBD-4EF3-898B-26935A7E1608}" srcOrd="19" destOrd="0" presId="urn:microsoft.com/office/officeart/2005/8/layout/list1"/>
    <dgm:cxn modelId="{C9D30D23-3EE5-4A15-9D99-1FE1A7E13E12}" type="presParOf" srcId="{B8CF20CF-DE7C-4EF9-B3D7-4D07DEEAC824}" destId="{F128A697-1271-416D-8FA4-8795D2D0471A}" srcOrd="20" destOrd="0" presId="urn:microsoft.com/office/officeart/2005/8/layout/list1"/>
    <dgm:cxn modelId="{756D99A8-A849-48CE-ACB6-2059579F7E33}" type="presParOf" srcId="{F128A697-1271-416D-8FA4-8795D2D0471A}" destId="{022CEF60-F24E-4274-B1D0-B9B601A936F1}" srcOrd="0" destOrd="0" presId="urn:microsoft.com/office/officeart/2005/8/layout/list1"/>
    <dgm:cxn modelId="{D3498752-A9C0-43C1-96F4-E4DDA23B6104}" type="presParOf" srcId="{F128A697-1271-416D-8FA4-8795D2D0471A}" destId="{D9227C37-3A4A-44F4-AAD6-09E71B6D91CC}" srcOrd="1" destOrd="0" presId="urn:microsoft.com/office/officeart/2005/8/layout/list1"/>
    <dgm:cxn modelId="{24DBC743-0829-4AD5-A06C-5984D0105DD1}" type="presParOf" srcId="{B8CF20CF-DE7C-4EF9-B3D7-4D07DEEAC824}" destId="{F03AEB17-B79D-4AD1-9B3C-41B2EA5641F0}" srcOrd="21" destOrd="0" presId="urn:microsoft.com/office/officeart/2005/8/layout/list1"/>
    <dgm:cxn modelId="{E9F4E788-EB01-4417-8AB0-33ACD701710D}" type="presParOf" srcId="{B8CF20CF-DE7C-4EF9-B3D7-4D07DEEAC824}" destId="{D1F11A26-A67B-4319-9D72-0F4B01FA4836}" srcOrd="22" destOrd="0" presId="urn:microsoft.com/office/officeart/2005/8/layout/list1"/>
    <dgm:cxn modelId="{DEB93B95-A6F9-4D9B-9E63-A56E910317B3}" type="presParOf" srcId="{B8CF20CF-DE7C-4EF9-B3D7-4D07DEEAC824}" destId="{DA86B11D-DCE1-48AC-99FC-0016DB1AC813}" srcOrd="23" destOrd="0" presId="urn:microsoft.com/office/officeart/2005/8/layout/list1"/>
    <dgm:cxn modelId="{D8BDDEA6-85BD-4993-9854-365882FB15CA}" type="presParOf" srcId="{B8CF20CF-DE7C-4EF9-B3D7-4D07DEEAC824}" destId="{700F4BFC-6423-482C-BCA4-94158ECB24F7}" srcOrd="24" destOrd="0" presId="urn:microsoft.com/office/officeart/2005/8/layout/list1"/>
    <dgm:cxn modelId="{7424D7D9-4997-4C17-8E24-8943C2B17AEE}" type="presParOf" srcId="{700F4BFC-6423-482C-BCA4-94158ECB24F7}" destId="{6ADE1F17-0BB9-431F-86A6-0B537095DEAF}" srcOrd="0" destOrd="0" presId="urn:microsoft.com/office/officeart/2005/8/layout/list1"/>
    <dgm:cxn modelId="{ABEDD625-44D8-42E4-A50F-32B5F8B6BF7D}" type="presParOf" srcId="{700F4BFC-6423-482C-BCA4-94158ECB24F7}" destId="{22A3F3D3-B2D8-465F-B359-1F34B3131934}" srcOrd="1" destOrd="0" presId="urn:microsoft.com/office/officeart/2005/8/layout/list1"/>
    <dgm:cxn modelId="{2F121396-2374-472E-BD78-2AC7544A34BC}" type="presParOf" srcId="{B8CF20CF-DE7C-4EF9-B3D7-4D07DEEAC824}" destId="{AC2032F5-4538-4536-975C-1E7BBC88AEF3}" srcOrd="25" destOrd="0" presId="urn:microsoft.com/office/officeart/2005/8/layout/list1"/>
    <dgm:cxn modelId="{4C0043D3-7D16-4340-B58E-660F14CBE13C}" type="presParOf" srcId="{B8CF20CF-DE7C-4EF9-B3D7-4D07DEEAC824}" destId="{BE3ACADD-5AB4-4580-81C4-F90138424B57}" srcOrd="26" destOrd="0" presId="urn:microsoft.com/office/officeart/2005/8/layout/list1"/>
    <dgm:cxn modelId="{6F89847F-35D3-4970-A5F6-7CD80C1BA491}" type="presParOf" srcId="{B8CF20CF-DE7C-4EF9-B3D7-4D07DEEAC824}" destId="{4BB5BE6A-010C-40E5-AB41-78272356B97B}" srcOrd="27" destOrd="0" presId="urn:microsoft.com/office/officeart/2005/8/layout/list1"/>
    <dgm:cxn modelId="{E7E3D733-CC88-448B-8DF0-EDEC043980FE}" type="presParOf" srcId="{B8CF20CF-DE7C-4EF9-B3D7-4D07DEEAC824}" destId="{D886E29F-7E8F-4ADF-B460-4FB52977BCCD}" srcOrd="28" destOrd="0" presId="urn:microsoft.com/office/officeart/2005/8/layout/list1"/>
    <dgm:cxn modelId="{2DEE436F-D8B1-475F-AC58-AB726BED115B}" type="presParOf" srcId="{D886E29F-7E8F-4ADF-B460-4FB52977BCCD}" destId="{0975FB82-594D-4F35-887F-B8CA6E23ECEA}" srcOrd="0" destOrd="0" presId="urn:microsoft.com/office/officeart/2005/8/layout/list1"/>
    <dgm:cxn modelId="{64E3EC80-B116-4A5F-AFDA-AEF073BCAC4F}" type="presParOf" srcId="{D886E29F-7E8F-4ADF-B460-4FB52977BCCD}" destId="{10AAB914-B762-48A3-BC01-79034289EF61}" srcOrd="1" destOrd="0" presId="urn:microsoft.com/office/officeart/2005/8/layout/list1"/>
    <dgm:cxn modelId="{345933C9-F36C-4C42-A778-776387C5A76B}" type="presParOf" srcId="{B8CF20CF-DE7C-4EF9-B3D7-4D07DEEAC824}" destId="{B1DC4C02-4AF2-446B-B86B-69429E25AA25}" srcOrd="29" destOrd="0" presId="urn:microsoft.com/office/officeart/2005/8/layout/list1"/>
    <dgm:cxn modelId="{806E2A8A-0FED-4B02-B5C1-EBBF9F947622}" type="presParOf" srcId="{B8CF20CF-DE7C-4EF9-B3D7-4D07DEEAC824}" destId="{A5066D6C-6CAA-40C0-B7C4-1F2EB602AC26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F54D1-DDE4-43DB-97AC-F04DB70E4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66D7F0-E1FE-45F6-93B7-710B6524FA5E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Purchase</a:t>
          </a:r>
        </a:p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management</a:t>
          </a:r>
        </a:p>
      </dgm:t>
    </dgm:pt>
    <dgm:pt modelId="{2E066424-CE3D-44F0-A5F8-46266984D091}" type="parTrans" cxnId="{ADFF1364-9EAE-4A2C-A994-A02B5C75A8CE}">
      <dgm:prSet/>
      <dgm:spPr/>
      <dgm:t>
        <a:bodyPr/>
        <a:lstStyle/>
        <a:p>
          <a:endParaRPr lang="en-IN"/>
        </a:p>
      </dgm:t>
    </dgm:pt>
    <dgm:pt modelId="{3F8A203E-F331-4D63-B0C4-07DFA3DF465A}" type="sibTrans" cxnId="{ADFF1364-9EAE-4A2C-A994-A02B5C75A8CE}">
      <dgm:prSet/>
      <dgm:spPr/>
      <dgm:t>
        <a:bodyPr/>
        <a:lstStyle/>
        <a:p>
          <a:endParaRPr lang="en-IN"/>
        </a:p>
      </dgm:t>
    </dgm:pt>
    <dgm:pt modelId="{8B5560B3-C3CE-4820-97D5-B0B445A10798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Reporting of business activity</a:t>
          </a:r>
        </a:p>
      </dgm:t>
    </dgm:pt>
    <dgm:pt modelId="{1D419872-1699-48CD-B113-6D3B8371FCD7}" type="parTrans" cxnId="{000E07C8-DB35-44AC-899A-35E2F97FB0C7}">
      <dgm:prSet/>
      <dgm:spPr/>
      <dgm:t>
        <a:bodyPr/>
        <a:lstStyle/>
        <a:p>
          <a:endParaRPr lang="en-IN"/>
        </a:p>
      </dgm:t>
    </dgm:pt>
    <dgm:pt modelId="{07F99018-2A9D-4224-88E1-42A420B32623}" type="sibTrans" cxnId="{000E07C8-DB35-44AC-899A-35E2F97FB0C7}">
      <dgm:prSet/>
      <dgm:spPr/>
      <dgm:t>
        <a:bodyPr/>
        <a:lstStyle/>
        <a:p>
          <a:endParaRPr lang="en-IN"/>
        </a:p>
      </dgm:t>
    </dgm:pt>
    <dgm:pt modelId="{95B9C6C3-13D6-48D3-B558-2D11DA0441F0}">
      <dgm:prSet phldrT="[Text]"/>
      <dgm:spPr/>
      <dgm:t>
        <a:bodyPr/>
        <a:lstStyle/>
        <a:p>
          <a:r>
            <a:rPr lang="en-US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Alerts and updates regarding the inventory details</a:t>
          </a:r>
          <a:endParaRPr lang="en-IN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1E3882-6191-4135-AD15-28375CB135B0}" type="parTrans" cxnId="{DC3AD64F-CF3B-4796-8847-8736177E640A}">
      <dgm:prSet/>
      <dgm:spPr/>
      <dgm:t>
        <a:bodyPr/>
        <a:lstStyle/>
        <a:p>
          <a:endParaRPr lang="en-IN"/>
        </a:p>
      </dgm:t>
    </dgm:pt>
    <dgm:pt modelId="{E6C41D35-CAE5-495A-A5B2-871268591D84}" type="sibTrans" cxnId="{DC3AD64F-CF3B-4796-8847-8736177E640A}">
      <dgm:prSet/>
      <dgm:spPr/>
      <dgm:t>
        <a:bodyPr/>
        <a:lstStyle/>
        <a:p>
          <a:endParaRPr lang="en-IN"/>
        </a:p>
      </dgm:t>
    </dgm:pt>
    <dgm:pt modelId="{71AA00A8-00A2-4906-AC0C-DF53E180AFF4}">
      <dgm:prSet phldrT="[Text]" custT="1"/>
      <dgm:spPr/>
      <dgm:t>
        <a:bodyPr/>
        <a:lstStyle/>
        <a:p>
          <a:r>
            <a:rPr lang="en-IN" sz="1600" dirty="0"/>
            <a:t> </a:t>
          </a:r>
          <a:r>
            <a: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Payment Gateway</a:t>
          </a:r>
        </a:p>
      </dgm:t>
    </dgm:pt>
    <dgm:pt modelId="{449EEA84-1B56-478D-A3A9-F8FCE95923B4}" type="parTrans" cxnId="{890CDB61-390E-435E-BC22-25157399C020}">
      <dgm:prSet/>
      <dgm:spPr/>
      <dgm:t>
        <a:bodyPr/>
        <a:lstStyle/>
        <a:p>
          <a:endParaRPr lang="en-IN"/>
        </a:p>
      </dgm:t>
    </dgm:pt>
    <dgm:pt modelId="{31AAB2FF-73B1-43B0-8468-FE16750D52CB}" type="sibTrans" cxnId="{890CDB61-390E-435E-BC22-25157399C020}">
      <dgm:prSet/>
      <dgm:spPr/>
      <dgm:t>
        <a:bodyPr/>
        <a:lstStyle/>
        <a:p>
          <a:endParaRPr lang="en-IN"/>
        </a:p>
      </dgm:t>
    </dgm:pt>
    <dgm:pt modelId="{6668533A-102C-4A27-B999-99CA60B70724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Warehouse Management</a:t>
          </a:r>
        </a:p>
      </dgm:t>
    </dgm:pt>
    <dgm:pt modelId="{E1E5580E-CC53-435E-BEA9-D75F30058404}" type="parTrans" cxnId="{EF986E0C-7A21-4504-BC5D-2F4EAA7EA02E}">
      <dgm:prSet/>
      <dgm:spPr/>
      <dgm:t>
        <a:bodyPr/>
        <a:lstStyle/>
        <a:p>
          <a:endParaRPr lang="en-IN"/>
        </a:p>
      </dgm:t>
    </dgm:pt>
    <dgm:pt modelId="{2B72B4BD-D7E6-4671-BEB1-3B7E3FC4AC83}" type="sibTrans" cxnId="{EF986E0C-7A21-4504-BC5D-2F4EAA7EA02E}">
      <dgm:prSet/>
      <dgm:spPr/>
      <dgm:t>
        <a:bodyPr/>
        <a:lstStyle/>
        <a:p>
          <a:endParaRPr lang="en-IN"/>
        </a:p>
      </dgm:t>
    </dgm:pt>
    <dgm:pt modelId="{BD177910-1C61-43F0-8D8C-8947EBF457E8}">
      <dgm:prSet/>
      <dgm:spPr/>
      <dgm:t>
        <a:bodyPr/>
        <a:lstStyle/>
        <a:p>
          <a:r>
            <a:rPr lang="en-IN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Forecasting of the inventory</a:t>
          </a:r>
          <a:endParaRPr lang="en-IN" b="1" i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7C8C2E-2597-49A7-8732-39F39CCA7D30}" type="parTrans" cxnId="{49F86AFF-16A4-45AB-A79A-DFA77295A1B7}">
      <dgm:prSet/>
      <dgm:spPr/>
      <dgm:t>
        <a:bodyPr/>
        <a:lstStyle/>
        <a:p>
          <a:endParaRPr lang="en-IN"/>
        </a:p>
      </dgm:t>
    </dgm:pt>
    <dgm:pt modelId="{D137F544-F902-4CAD-832A-5F9BBB08240D}" type="sibTrans" cxnId="{49F86AFF-16A4-45AB-A79A-DFA77295A1B7}">
      <dgm:prSet/>
      <dgm:spPr/>
      <dgm:t>
        <a:bodyPr/>
        <a:lstStyle/>
        <a:p>
          <a:endParaRPr lang="en-IN"/>
        </a:p>
      </dgm:t>
    </dgm:pt>
    <dgm:pt modelId="{18EAF985-6126-494C-AC8A-DA498F8C4B64}">
      <dgm:prSet/>
      <dgm:spPr/>
      <dgm:t>
        <a:bodyPr/>
        <a:lstStyle/>
        <a:p>
          <a:endParaRPr lang="en-IN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Manages </a:t>
          </a:r>
          <a:r>
            <a:rPr lang="en-US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Demand and supply of the product </a:t>
          </a:r>
          <a:endParaRPr lang="en-US" b="1" i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IN" dirty="0"/>
        </a:p>
      </dgm:t>
    </dgm:pt>
    <dgm:pt modelId="{88C46BBB-1670-4C09-966B-0C555EDE623D}" type="parTrans" cxnId="{45E375A1-8589-448C-B0A7-2F99B10E3C7F}">
      <dgm:prSet/>
      <dgm:spPr/>
      <dgm:t>
        <a:bodyPr/>
        <a:lstStyle/>
        <a:p>
          <a:endParaRPr lang="en-IN"/>
        </a:p>
      </dgm:t>
    </dgm:pt>
    <dgm:pt modelId="{9051AB8D-E528-4FA8-825C-C6326D3087E3}" type="sibTrans" cxnId="{45E375A1-8589-448C-B0A7-2F99B10E3C7F}">
      <dgm:prSet/>
      <dgm:spPr/>
      <dgm:t>
        <a:bodyPr/>
        <a:lstStyle/>
        <a:p>
          <a:endParaRPr lang="en-IN"/>
        </a:p>
      </dgm:t>
    </dgm:pt>
    <dgm:pt modelId="{5F3EE544-C419-4A83-8844-66B4B1329BB3}" type="pres">
      <dgm:prSet presAssocID="{35FF54D1-DDE4-43DB-97AC-F04DB70E41D1}" presName="diagram" presStyleCnt="0">
        <dgm:presLayoutVars>
          <dgm:dir/>
          <dgm:resizeHandles val="exact"/>
        </dgm:presLayoutVars>
      </dgm:prSet>
      <dgm:spPr/>
    </dgm:pt>
    <dgm:pt modelId="{CFDFE60F-93DC-447F-A339-B662AF4293FB}" type="pres">
      <dgm:prSet presAssocID="{BD66D7F0-E1FE-45F6-93B7-710B6524FA5E}" presName="node" presStyleLbl="node1" presStyleIdx="0" presStyleCnt="7">
        <dgm:presLayoutVars>
          <dgm:bulletEnabled val="1"/>
        </dgm:presLayoutVars>
      </dgm:prSet>
      <dgm:spPr/>
    </dgm:pt>
    <dgm:pt modelId="{E6BA193E-C495-47F0-9D4D-E1A464E3230C}" type="pres">
      <dgm:prSet presAssocID="{3F8A203E-F331-4D63-B0C4-07DFA3DF465A}" presName="sibTrans" presStyleCnt="0"/>
      <dgm:spPr/>
    </dgm:pt>
    <dgm:pt modelId="{993DC001-79A0-4770-AFBB-EABA9C2E428E}" type="pres">
      <dgm:prSet presAssocID="{8B5560B3-C3CE-4820-97D5-B0B445A10798}" presName="node" presStyleLbl="node1" presStyleIdx="1" presStyleCnt="7">
        <dgm:presLayoutVars>
          <dgm:bulletEnabled val="1"/>
        </dgm:presLayoutVars>
      </dgm:prSet>
      <dgm:spPr/>
    </dgm:pt>
    <dgm:pt modelId="{848EC142-3542-4570-A826-F941D1719BF7}" type="pres">
      <dgm:prSet presAssocID="{07F99018-2A9D-4224-88E1-42A420B32623}" presName="sibTrans" presStyleCnt="0"/>
      <dgm:spPr/>
    </dgm:pt>
    <dgm:pt modelId="{B5F73866-4515-4177-997E-0A337149986C}" type="pres">
      <dgm:prSet presAssocID="{95B9C6C3-13D6-48D3-B558-2D11DA0441F0}" presName="node" presStyleLbl="node1" presStyleIdx="2" presStyleCnt="7">
        <dgm:presLayoutVars>
          <dgm:bulletEnabled val="1"/>
        </dgm:presLayoutVars>
      </dgm:prSet>
      <dgm:spPr/>
    </dgm:pt>
    <dgm:pt modelId="{9187BC1D-192D-453D-9527-05514B1E8D08}" type="pres">
      <dgm:prSet presAssocID="{E6C41D35-CAE5-495A-A5B2-871268591D84}" presName="sibTrans" presStyleCnt="0"/>
      <dgm:spPr/>
    </dgm:pt>
    <dgm:pt modelId="{1509C028-290E-4301-BA6E-EA0B71D531A9}" type="pres">
      <dgm:prSet presAssocID="{BD177910-1C61-43F0-8D8C-8947EBF457E8}" presName="node" presStyleLbl="node1" presStyleIdx="3" presStyleCnt="7">
        <dgm:presLayoutVars>
          <dgm:bulletEnabled val="1"/>
        </dgm:presLayoutVars>
      </dgm:prSet>
      <dgm:spPr/>
    </dgm:pt>
    <dgm:pt modelId="{B88B83F9-C067-459E-BF63-7A7091A79DD6}" type="pres">
      <dgm:prSet presAssocID="{D137F544-F902-4CAD-832A-5F9BBB08240D}" presName="sibTrans" presStyleCnt="0"/>
      <dgm:spPr/>
    </dgm:pt>
    <dgm:pt modelId="{9C74F37F-56A5-48DD-81A0-072D70EA85C9}" type="pres">
      <dgm:prSet presAssocID="{18EAF985-6126-494C-AC8A-DA498F8C4B64}" presName="node" presStyleLbl="node1" presStyleIdx="4" presStyleCnt="7">
        <dgm:presLayoutVars>
          <dgm:bulletEnabled val="1"/>
        </dgm:presLayoutVars>
      </dgm:prSet>
      <dgm:spPr/>
    </dgm:pt>
    <dgm:pt modelId="{A46169A3-B121-4629-B0C1-966013DDC175}" type="pres">
      <dgm:prSet presAssocID="{9051AB8D-E528-4FA8-825C-C6326D3087E3}" presName="sibTrans" presStyleCnt="0"/>
      <dgm:spPr/>
    </dgm:pt>
    <dgm:pt modelId="{217E6117-F8EB-4259-8CC8-475DBA6BFD24}" type="pres">
      <dgm:prSet presAssocID="{71AA00A8-00A2-4906-AC0C-DF53E180AFF4}" presName="node" presStyleLbl="node1" presStyleIdx="5" presStyleCnt="7">
        <dgm:presLayoutVars>
          <dgm:bulletEnabled val="1"/>
        </dgm:presLayoutVars>
      </dgm:prSet>
      <dgm:spPr/>
    </dgm:pt>
    <dgm:pt modelId="{E02047DD-0152-4FA5-A6A5-6BAD515DDD49}" type="pres">
      <dgm:prSet presAssocID="{31AAB2FF-73B1-43B0-8468-FE16750D52CB}" presName="sibTrans" presStyleCnt="0"/>
      <dgm:spPr/>
    </dgm:pt>
    <dgm:pt modelId="{1292C6B1-D382-42CD-A00F-33342F829384}" type="pres">
      <dgm:prSet presAssocID="{6668533A-102C-4A27-B999-99CA60B70724}" presName="node" presStyleLbl="node1" presStyleIdx="6" presStyleCnt="7">
        <dgm:presLayoutVars>
          <dgm:bulletEnabled val="1"/>
        </dgm:presLayoutVars>
      </dgm:prSet>
      <dgm:spPr/>
    </dgm:pt>
  </dgm:ptLst>
  <dgm:cxnLst>
    <dgm:cxn modelId="{EF986E0C-7A21-4504-BC5D-2F4EAA7EA02E}" srcId="{35FF54D1-DDE4-43DB-97AC-F04DB70E41D1}" destId="{6668533A-102C-4A27-B999-99CA60B70724}" srcOrd="6" destOrd="0" parTransId="{E1E5580E-CC53-435E-BEA9-D75F30058404}" sibTransId="{2B72B4BD-D7E6-4671-BEB1-3B7E3FC4AC83}"/>
    <dgm:cxn modelId="{890CDB61-390E-435E-BC22-25157399C020}" srcId="{35FF54D1-DDE4-43DB-97AC-F04DB70E41D1}" destId="{71AA00A8-00A2-4906-AC0C-DF53E180AFF4}" srcOrd="5" destOrd="0" parTransId="{449EEA84-1B56-478D-A3A9-F8FCE95923B4}" sibTransId="{31AAB2FF-73B1-43B0-8468-FE16750D52CB}"/>
    <dgm:cxn modelId="{FE5EF142-D123-42CF-8AFF-618CFA601C27}" type="presOf" srcId="{8B5560B3-C3CE-4820-97D5-B0B445A10798}" destId="{993DC001-79A0-4770-AFBB-EABA9C2E428E}" srcOrd="0" destOrd="0" presId="urn:microsoft.com/office/officeart/2005/8/layout/default"/>
    <dgm:cxn modelId="{ADFF1364-9EAE-4A2C-A994-A02B5C75A8CE}" srcId="{35FF54D1-DDE4-43DB-97AC-F04DB70E41D1}" destId="{BD66D7F0-E1FE-45F6-93B7-710B6524FA5E}" srcOrd="0" destOrd="0" parTransId="{2E066424-CE3D-44F0-A5F8-46266984D091}" sibTransId="{3F8A203E-F331-4D63-B0C4-07DFA3DF465A}"/>
    <dgm:cxn modelId="{7032E144-B5AC-42BE-BB03-012A39ED6A87}" type="presOf" srcId="{95B9C6C3-13D6-48D3-B558-2D11DA0441F0}" destId="{B5F73866-4515-4177-997E-0A337149986C}" srcOrd="0" destOrd="0" presId="urn:microsoft.com/office/officeart/2005/8/layout/default"/>
    <dgm:cxn modelId="{88A25E67-7D25-4F73-9A3B-7D3FE5C13081}" type="presOf" srcId="{BD177910-1C61-43F0-8D8C-8947EBF457E8}" destId="{1509C028-290E-4301-BA6E-EA0B71D531A9}" srcOrd="0" destOrd="0" presId="urn:microsoft.com/office/officeart/2005/8/layout/default"/>
    <dgm:cxn modelId="{2AE09B4A-6186-4788-AB58-1BAEF33D00A2}" type="presOf" srcId="{71AA00A8-00A2-4906-AC0C-DF53E180AFF4}" destId="{217E6117-F8EB-4259-8CC8-475DBA6BFD24}" srcOrd="0" destOrd="0" presId="urn:microsoft.com/office/officeart/2005/8/layout/default"/>
    <dgm:cxn modelId="{DC3AD64F-CF3B-4796-8847-8736177E640A}" srcId="{35FF54D1-DDE4-43DB-97AC-F04DB70E41D1}" destId="{95B9C6C3-13D6-48D3-B558-2D11DA0441F0}" srcOrd="2" destOrd="0" parTransId="{001E3882-6191-4135-AD15-28375CB135B0}" sibTransId="{E6C41D35-CAE5-495A-A5B2-871268591D84}"/>
    <dgm:cxn modelId="{381CE47A-3E69-40CD-BC1E-6F4A557696B0}" type="presOf" srcId="{18EAF985-6126-494C-AC8A-DA498F8C4B64}" destId="{9C74F37F-56A5-48DD-81A0-072D70EA85C9}" srcOrd="0" destOrd="0" presId="urn:microsoft.com/office/officeart/2005/8/layout/default"/>
    <dgm:cxn modelId="{2C91C398-15EA-446F-B547-30A0097743E1}" type="presOf" srcId="{35FF54D1-DDE4-43DB-97AC-F04DB70E41D1}" destId="{5F3EE544-C419-4A83-8844-66B4B1329BB3}" srcOrd="0" destOrd="0" presId="urn:microsoft.com/office/officeart/2005/8/layout/default"/>
    <dgm:cxn modelId="{45E375A1-8589-448C-B0A7-2F99B10E3C7F}" srcId="{35FF54D1-DDE4-43DB-97AC-F04DB70E41D1}" destId="{18EAF985-6126-494C-AC8A-DA498F8C4B64}" srcOrd="4" destOrd="0" parTransId="{88C46BBB-1670-4C09-966B-0C555EDE623D}" sibTransId="{9051AB8D-E528-4FA8-825C-C6326D3087E3}"/>
    <dgm:cxn modelId="{5B73ECB5-F2CE-4241-86E3-CEDD19EE4529}" type="presOf" srcId="{BD66D7F0-E1FE-45F6-93B7-710B6524FA5E}" destId="{CFDFE60F-93DC-447F-A339-B662AF4293FB}" srcOrd="0" destOrd="0" presId="urn:microsoft.com/office/officeart/2005/8/layout/default"/>
    <dgm:cxn modelId="{000E07C8-DB35-44AC-899A-35E2F97FB0C7}" srcId="{35FF54D1-DDE4-43DB-97AC-F04DB70E41D1}" destId="{8B5560B3-C3CE-4820-97D5-B0B445A10798}" srcOrd="1" destOrd="0" parTransId="{1D419872-1699-48CD-B113-6D3B8371FCD7}" sibTransId="{07F99018-2A9D-4224-88E1-42A420B32623}"/>
    <dgm:cxn modelId="{DD1CA7E1-BE6C-48D3-B77C-6AFFF236B608}" type="presOf" srcId="{6668533A-102C-4A27-B999-99CA60B70724}" destId="{1292C6B1-D382-42CD-A00F-33342F829384}" srcOrd="0" destOrd="0" presId="urn:microsoft.com/office/officeart/2005/8/layout/default"/>
    <dgm:cxn modelId="{49F86AFF-16A4-45AB-A79A-DFA77295A1B7}" srcId="{35FF54D1-DDE4-43DB-97AC-F04DB70E41D1}" destId="{BD177910-1C61-43F0-8D8C-8947EBF457E8}" srcOrd="3" destOrd="0" parTransId="{F77C8C2E-2597-49A7-8732-39F39CCA7D30}" sibTransId="{D137F544-F902-4CAD-832A-5F9BBB08240D}"/>
    <dgm:cxn modelId="{1F7DFD39-BDFD-4672-9639-B522CADBB6EC}" type="presParOf" srcId="{5F3EE544-C419-4A83-8844-66B4B1329BB3}" destId="{CFDFE60F-93DC-447F-A339-B662AF4293FB}" srcOrd="0" destOrd="0" presId="urn:microsoft.com/office/officeart/2005/8/layout/default"/>
    <dgm:cxn modelId="{907F5498-45A1-4684-AA3C-B0D608E45CBF}" type="presParOf" srcId="{5F3EE544-C419-4A83-8844-66B4B1329BB3}" destId="{E6BA193E-C495-47F0-9D4D-E1A464E3230C}" srcOrd="1" destOrd="0" presId="urn:microsoft.com/office/officeart/2005/8/layout/default"/>
    <dgm:cxn modelId="{B592D01C-8FBC-483C-8962-5E7B891A732A}" type="presParOf" srcId="{5F3EE544-C419-4A83-8844-66B4B1329BB3}" destId="{993DC001-79A0-4770-AFBB-EABA9C2E428E}" srcOrd="2" destOrd="0" presId="urn:microsoft.com/office/officeart/2005/8/layout/default"/>
    <dgm:cxn modelId="{29016DB2-D10E-431D-B895-89752F98B055}" type="presParOf" srcId="{5F3EE544-C419-4A83-8844-66B4B1329BB3}" destId="{848EC142-3542-4570-A826-F941D1719BF7}" srcOrd="3" destOrd="0" presId="urn:microsoft.com/office/officeart/2005/8/layout/default"/>
    <dgm:cxn modelId="{5F6BA76F-0840-4065-B974-C07E5F08EBC3}" type="presParOf" srcId="{5F3EE544-C419-4A83-8844-66B4B1329BB3}" destId="{B5F73866-4515-4177-997E-0A337149986C}" srcOrd="4" destOrd="0" presId="urn:microsoft.com/office/officeart/2005/8/layout/default"/>
    <dgm:cxn modelId="{36C461A9-14E5-4CBE-87C0-D7F788A7ED8B}" type="presParOf" srcId="{5F3EE544-C419-4A83-8844-66B4B1329BB3}" destId="{9187BC1D-192D-453D-9527-05514B1E8D08}" srcOrd="5" destOrd="0" presId="urn:microsoft.com/office/officeart/2005/8/layout/default"/>
    <dgm:cxn modelId="{8D7C05B1-B28A-4BE4-B797-29393E018B92}" type="presParOf" srcId="{5F3EE544-C419-4A83-8844-66B4B1329BB3}" destId="{1509C028-290E-4301-BA6E-EA0B71D531A9}" srcOrd="6" destOrd="0" presId="urn:microsoft.com/office/officeart/2005/8/layout/default"/>
    <dgm:cxn modelId="{843FD24B-77B8-4317-8F7A-77F3BD997B4B}" type="presParOf" srcId="{5F3EE544-C419-4A83-8844-66B4B1329BB3}" destId="{B88B83F9-C067-459E-BF63-7A7091A79DD6}" srcOrd="7" destOrd="0" presId="urn:microsoft.com/office/officeart/2005/8/layout/default"/>
    <dgm:cxn modelId="{C41A516F-40F6-467D-982A-FB96F57935FB}" type="presParOf" srcId="{5F3EE544-C419-4A83-8844-66B4B1329BB3}" destId="{9C74F37F-56A5-48DD-81A0-072D70EA85C9}" srcOrd="8" destOrd="0" presId="urn:microsoft.com/office/officeart/2005/8/layout/default"/>
    <dgm:cxn modelId="{988D0EA9-4F03-47A0-B764-1C9D48D2B587}" type="presParOf" srcId="{5F3EE544-C419-4A83-8844-66B4B1329BB3}" destId="{A46169A3-B121-4629-B0C1-966013DDC175}" srcOrd="9" destOrd="0" presId="urn:microsoft.com/office/officeart/2005/8/layout/default"/>
    <dgm:cxn modelId="{D607E255-836E-42A8-BE04-CF52248FD6A4}" type="presParOf" srcId="{5F3EE544-C419-4A83-8844-66B4B1329BB3}" destId="{217E6117-F8EB-4259-8CC8-475DBA6BFD24}" srcOrd="10" destOrd="0" presId="urn:microsoft.com/office/officeart/2005/8/layout/default"/>
    <dgm:cxn modelId="{8325F75A-8BD2-41F7-B7F9-B65E6CC3D65D}" type="presParOf" srcId="{5F3EE544-C419-4A83-8844-66B4B1329BB3}" destId="{E02047DD-0152-4FA5-A6A5-6BAD515DDD49}" srcOrd="11" destOrd="0" presId="urn:microsoft.com/office/officeart/2005/8/layout/default"/>
    <dgm:cxn modelId="{BFD5086F-9B29-49FD-AB1F-AFDEB27B719C}" type="presParOf" srcId="{5F3EE544-C419-4A83-8844-66B4B1329BB3}" destId="{1292C6B1-D382-42CD-A00F-33342F82938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DC16E-7547-428D-B4F6-0B6AF21052E6}" type="doc">
      <dgm:prSet loTypeId="urn:microsoft.com/office/officeart/2005/8/layout/process1" loCatId="process" qsTypeId="urn:microsoft.com/office/officeart/2005/8/quickstyle/simple5" qsCatId="simple" csTypeId="urn:microsoft.com/office/officeart/2005/8/colors/accent1_4" csCatId="accent1" phldr="1"/>
      <dgm:spPr/>
    </dgm:pt>
    <dgm:pt modelId="{E3927CF2-46CF-4D2A-B66E-AC77F70B59A9}">
      <dgm:prSet phldrT="[Text]"/>
      <dgm:spPr/>
      <dgm:t>
        <a:bodyPr/>
        <a:lstStyle/>
        <a:p>
          <a:r>
            <a:rPr lang="en-IN" dirty="0"/>
            <a:t>Inventory Management Home page </a:t>
          </a:r>
        </a:p>
      </dgm:t>
    </dgm:pt>
    <dgm:pt modelId="{B3089BFA-7FB8-4584-854C-35FEC580844C}" type="parTrans" cxnId="{50D7CD7B-ECF1-4269-8508-529895C9E284}">
      <dgm:prSet/>
      <dgm:spPr/>
      <dgm:t>
        <a:bodyPr/>
        <a:lstStyle/>
        <a:p>
          <a:endParaRPr lang="en-IN"/>
        </a:p>
      </dgm:t>
    </dgm:pt>
    <dgm:pt modelId="{4ACBE8E3-970B-427A-B0AD-9B8CCADF3161}" type="sibTrans" cxnId="{50D7CD7B-ECF1-4269-8508-529895C9E284}">
      <dgm:prSet/>
      <dgm:spPr/>
      <dgm:t>
        <a:bodyPr/>
        <a:lstStyle/>
        <a:p>
          <a:endParaRPr lang="en-IN"/>
        </a:p>
      </dgm:t>
    </dgm:pt>
    <dgm:pt modelId="{27A33ABA-090B-4483-82C9-768D52B51EAC}">
      <dgm:prSet phldrT="[Text]"/>
      <dgm:spPr/>
      <dgm:t>
        <a:bodyPr/>
        <a:lstStyle/>
        <a:p>
          <a:r>
            <a:rPr lang="en-IN" dirty="0"/>
            <a:t>Search Page </a:t>
          </a:r>
        </a:p>
      </dgm:t>
    </dgm:pt>
    <dgm:pt modelId="{CA924210-B661-4D1A-BB2B-FC5D72E36748}" type="parTrans" cxnId="{234C3422-B010-4925-9084-A0F7CC5C7D70}">
      <dgm:prSet/>
      <dgm:spPr/>
      <dgm:t>
        <a:bodyPr/>
        <a:lstStyle/>
        <a:p>
          <a:endParaRPr lang="en-IN"/>
        </a:p>
      </dgm:t>
    </dgm:pt>
    <dgm:pt modelId="{00B6A1A3-A729-4BEE-AC57-38FD355A50BB}" type="sibTrans" cxnId="{234C3422-B010-4925-9084-A0F7CC5C7D70}">
      <dgm:prSet/>
      <dgm:spPr/>
      <dgm:t>
        <a:bodyPr/>
        <a:lstStyle/>
        <a:p>
          <a:endParaRPr lang="en-IN"/>
        </a:p>
      </dgm:t>
    </dgm:pt>
    <dgm:pt modelId="{F5BC7D9A-FA5C-4722-87A8-0466F374AC5D}">
      <dgm:prSet phldrT="[Text]"/>
      <dgm:spPr/>
      <dgm:t>
        <a:bodyPr/>
        <a:lstStyle/>
        <a:p>
          <a:r>
            <a:rPr lang="en-IN" dirty="0"/>
            <a:t>Display Purchase </a:t>
          </a:r>
        </a:p>
      </dgm:t>
    </dgm:pt>
    <dgm:pt modelId="{F93EA189-75F9-42B8-B8B0-D8295C754D5E}" type="parTrans" cxnId="{1D770C42-85CB-47AA-BD59-6A44E8C7375E}">
      <dgm:prSet/>
      <dgm:spPr/>
      <dgm:t>
        <a:bodyPr/>
        <a:lstStyle/>
        <a:p>
          <a:endParaRPr lang="en-IN"/>
        </a:p>
      </dgm:t>
    </dgm:pt>
    <dgm:pt modelId="{7B9930E0-0A25-4971-A42B-B1845CB7E6FF}" type="sibTrans" cxnId="{1D770C42-85CB-47AA-BD59-6A44E8C7375E}">
      <dgm:prSet/>
      <dgm:spPr/>
      <dgm:t>
        <a:bodyPr/>
        <a:lstStyle/>
        <a:p>
          <a:endParaRPr lang="en-IN"/>
        </a:p>
      </dgm:t>
    </dgm:pt>
    <dgm:pt modelId="{1493098D-674F-4E26-B6B0-1ACB6B6E4EDF}" type="pres">
      <dgm:prSet presAssocID="{796DC16E-7547-428D-B4F6-0B6AF21052E6}" presName="Name0" presStyleCnt="0">
        <dgm:presLayoutVars>
          <dgm:dir/>
          <dgm:resizeHandles val="exact"/>
        </dgm:presLayoutVars>
      </dgm:prSet>
      <dgm:spPr/>
    </dgm:pt>
    <dgm:pt modelId="{E062EB15-A361-40C2-A416-CA4E782089D2}" type="pres">
      <dgm:prSet presAssocID="{E3927CF2-46CF-4D2A-B66E-AC77F70B59A9}" presName="node" presStyleLbl="node1" presStyleIdx="0" presStyleCnt="3">
        <dgm:presLayoutVars>
          <dgm:bulletEnabled val="1"/>
        </dgm:presLayoutVars>
      </dgm:prSet>
      <dgm:spPr/>
    </dgm:pt>
    <dgm:pt modelId="{07B787FB-1DFE-4B2B-8166-5F8A8A709720}" type="pres">
      <dgm:prSet presAssocID="{4ACBE8E3-970B-427A-B0AD-9B8CCADF3161}" presName="sibTrans" presStyleLbl="sibTrans2D1" presStyleIdx="0" presStyleCnt="2"/>
      <dgm:spPr/>
    </dgm:pt>
    <dgm:pt modelId="{07687D07-3C28-4242-A305-099435769E0A}" type="pres">
      <dgm:prSet presAssocID="{4ACBE8E3-970B-427A-B0AD-9B8CCADF3161}" presName="connectorText" presStyleLbl="sibTrans2D1" presStyleIdx="0" presStyleCnt="2"/>
      <dgm:spPr/>
    </dgm:pt>
    <dgm:pt modelId="{893C8641-FED6-473D-B369-A5F969A5676F}" type="pres">
      <dgm:prSet presAssocID="{27A33ABA-090B-4483-82C9-768D52B51EAC}" presName="node" presStyleLbl="node1" presStyleIdx="1" presStyleCnt="3">
        <dgm:presLayoutVars>
          <dgm:bulletEnabled val="1"/>
        </dgm:presLayoutVars>
      </dgm:prSet>
      <dgm:spPr/>
    </dgm:pt>
    <dgm:pt modelId="{C4981829-F6D3-437F-926B-DE8E25DDF8D2}" type="pres">
      <dgm:prSet presAssocID="{00B6A1A3-A729-4BEE-AC57-38FD355A50BB}" presName="sibTrans" presStyleLbl="sibTrans2D1" presStyleIdx="1" presStyleCnt="2"/>
      <dgm:spPr/>
    </dgm:pt>
    <dgm:pt modelId="{856217C4-B92C-4C5D-AA9D-E667AB766FA8}" type="pres">
      <dgm:prSet presAssocID="{00B6A1A3-A729-4BEE-AC57-38FD355A50BB}" presName="connectorText" presStyleLbl="sibTrans2D1" presStyleIdx="1" presStyleCnt="2"/>
      <dgm:spPr/>
    </dgm:pt>
    <dgm:pt modelId="{1AA9B9C7-B8BE-447E-A12B-E795A07A8F90}" type="pres">
      <dgm:prSet presAssocID="{F5BC7D9A-FA5C-4722-87A8-0466F374AC5D}" presName="node" presStyleLbl="node1" presStyleIdx="2" presStyleCnt="3">
        <dgm:presLayoutVars>
          <dgm:bulletEnabled val="1"/>
        </dgm:presLayoutVars>
      </dgm:prSet>
      <dgm:spPr/>
    </dgm:pt>
  </dgm:ptLst>
  <dgm:cxnLst>
    <dgm:cxn modelId="{234C3422-B010-4925-9084-A0F7CC5C7D70}" srcId="{796DC16E-7547-428D-B4F6-0B6AF21052E6}" destId="{27A33ABA-090B-4483-82C9-768D52B51EAC}" srcOrd="1" destOrd="0" parTransId="{CA924210-B661-4D1A-BB2B-FC5D72E36748}" sibTransId="{00B6A1A3-A729-4BEE-AC57-38FD355A50BB}"/>
    <dgm:cxn modelId="{439CBF28-8411-45C9-89AE-082397C927BE}" type="presOf" srcId="{E3927CF2-46CF-4D2A-B66E-AC77F70B59A9}" destId="{E062EB15-A361-40C2-A416-CA4E782089D2}" srcOrd="0" destOrd="0" presId="urn:microsoft.com/office/officeart/2005/8/layout/process1"/>
    <dgm:cxn modelId="{5C015439-0827-48AF-A9E9-D850DB75778D}" type="presOf" srcId="{4ACBE8E3-970B-427A-B0AD-9B8CCADF3161}" destId="{07687D07-3C28-4242-A305-099435769E0A}" srcOrd="1" destOrd="0" presId="urn:microsoft.com/office/officeart/2005/8/layout/process1"/>
    <dgm:cxn modelId="{1D770C42-85CB-47AA-BD59-6A44E8C7375E}" srcId="{796DC16E-7547-428D-B4F6-0B6AF21052E6}" destId="{F5BC7D9A-FA5C-4722-87A8-0466F374AC5D}" srcOrd="2" destOrd="0" parTransId="{F93EA189-75F9-42B8-B8B0-D8295C754D5E}" sibTransId="{7B9930E0-0A25-4971-A42B-B1845CB7E6FF}"/>
    <dgm:cxn modelId="{7EC28C6C-21AD-4528-A280-915AF48E06D0}" type="presOf" srcId="{00B6A1A3-A729-4BEE-AC57-38FD355A50BB}" destId="{856217C4-B92C-4C5D-AA9D-E667AB766FA8}" srcOrd="1" destOrd="0" presId="urn:microsoft.com/office/officeart/2005/8/layout/process1"/>
    <dgm:cxn modelId="{50D7CD7B-ECF1-4269-8508-529895C9E284}" srcId="{796DC16E-7547-428D-B4F6-0B6AF21052E6}" destId="{E3927CF2-46CF-4D2A-B66E-AC77F70B59A9}" srcOrd="0" destOrd="0" parTransId="{B3089BFA-7FB8-4584-854C-35FEC580844C}" sibTransId="{4ACBE8E3-970B-427A-B0AD-9B8CCADF3161}"/>
    <dgm:cxn modelId="{C223028A-F831-4EC4-B9FA-C821915C5654}" type="presOf" srcId="{F5BC7D9A-FA5C-4722-87A8-0466F374AC5D}" destId="{1AA9B9C7-B8BE-447E-A12B-E795A07A8F90}" srcOrd="0" destOrd="0" presId="urn:microsoft.com/office/officeart/2005/8/layout/process1"/>
    <dgm:cxn modelId="{F7E7FCCF-6BD4-4D08-B935-1844A47042DD}" type="presOf" srcId="{796DC16E-7547-428D-B4F6-0B6AF21052E6}" destId="{1493098D-674F-4E26-B6B0-1ACB6B6E4EDF}" srcOrd="0" destOrd="0" presId="urn:microsoft.com/office/officeart/2005/8/layout/process1"/>
    <dgm:cxn modelId="{C35FBFEC-4D45-4C0F-ADFB-7BB0F6BA2AA9}" type="presOf" srcId="{4ACBE8E3-970B-427A-B0AD-9B8CCADF3161}" destId="{07B787FB-1DFE-4B2B-8166-5F8A8A709720}" srcOrd="0" destOrd="0" presId="urn:microsoft.com/office/officeart/2005/8/layout/process1"/>
    <dgm:cxn modelId="{9B4D3DF5-5531-4A0D-8F34-0129E3E743B9}" type="presOf" srcId="{27A33ABA-090B-4483-82C9-768D52B51EAC}" destId="{893C8641-FED6-473D-B369-A5F969A5676F}" srcOrd="0" destOrd="0" presId="urn:microsoft.com/office/officeart/2005/8/layout/process1"/>
    <dgm:cxn modelId="{BA5D87F5-9040-4FF9-94DF-374C1A1F1A97}" type="presOf" srcId="{00B6A1A3-A729-4BEE-AC57-38FD355A50BB}" destId="{C4981829-F6D3-437F-926B-DE8E25DDF8D2}" srcOrd="0" destOrd="0" presId="urn:microsoft.com/office/officeart/2005/8/layout/process1"/>
    <dgm:cxn modelId="{AA962F66-7F92-4649-8C98-B7AA0940BE94}" type="presParOf" srcId="{1493098D-674F-4E26-B6B0-1ACB6B6E4EDF}" destId="{E062EB15-A361-40C2-A416-CA4E782089D2}" srcOrd="0" destOrd="0" presId="urn:microsoft.com/office/officeart/2005/8/layout/process1"/>
    <dgm:cxn modelId="{F98A3929-492A-4A27-8A44-342287851700}" type="presParOf" srcId="{1493098D-674F-4E26-B6B0-1ACB6B6E4EDF}" destId="{07B787FB-1DFE-4B2B-8166-5F8A8A709720}" srcOrd="1" destOrd="0" presId="urn:microsoft.com/office/officeart/2005/8/layout/process1"/>
    <dgm:cxn modelId="{83E46523-4720-4992-87CF-5F6C060322C5}" type="presParOf" srcId="{07B787FB-1DFE-4B2B-8166-5F8A8A709720}" destId="{07687D07-3C28-4242-A305-099435769E0A}" srcOrd="0" destOrd="0" presId="urn:microsoft.com/office/officeart/2005/8/layout/process1"/>
    <dgm:cxn modelId="{226D0690-680F-4F35-B5B6-1C1CCEA8AE92}" type="presParOf" srcId="{1493098D-674F-4E26-B6B0-1ACB6B6E4EDF}" destId="{893C8641-FED6-473D-B369-A5F969A5676F}" srcOrd="2" destOrd="0" presId="urn:microsoft.com/office/officeart/2005/8/layout/process1"/>
    <dgm:cxn modelId="{4AA4AD48-D8C0-4858-8A24-C4565A1F9810}" type="presParOf" srcId="{1493098D-674F-4E26-B6B0-1ACB6B6E4EDF}" destId="{C4981829-F6D3-437F-926B-DE8E25DDF8D2}" srcOrd="3" destOrd="0" presId="urn:microsoft.com/office/officeart/2005/8/layout/process1"/>
    <dgm:cxn modelId="{8481A145-E317-42EB-99B0-C6BA2D48BE28}" type="presParOf" srcId="{C4981829-F6D3-437F-926B-DE8E25DDF8D2}" destId="{856217C4-B92C-4C5D-AA9D-E667AB766FA8}" srcOrd="0" destOrd="0" presId="urn:microsoft.com/office/officeart/2005/8/layout/process1"/>
    <dgm:cxn modelId="{92B39E03-37AD-4916-B4EB-619D37CDDD6C}" type="presParOf" srcId="{1493098D-674F-4E26-B6B0-1ACB6B6E4EDF}" destId="{1AA9B9C7-B8BE-447E-A12B-E795A07A8F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EBC1-98A0-4D47-A415-10908DD6B657}">
      <dsp:nvSpPr>
        <dsp:cNvPr id="0" name=""/>
        <dsp:cNvSpPr/>
      </dsp:nvSpPr>
      <dsp:spPr>
        <a:xfrm>
          <a:off x="0" y="1934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D5C7F-C6F2-4EA8-BBB0-55BFDFFA4863}">
      <dsp:nvSpPr>
        <dsp:cNvPr id="0" name=""/>
        <dsp:cNvSpPr/>
      </dsp:nvSpPr>
      <dsp:spPr>
        <a:xfrm>
          <a:off x="477818" y="458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Inventory management software is used for a variety of purposes, including</a:t>
          </a:r>
          <a:r>
            <a:rPr lang="en-US" sz="10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:</a:t>
          </a:r>
        </a:p>
      </dsp:txBody>
      <dsp:txXfrm>
        <a:off x="492228" y="60292"/>
        <a:ext cx="6660643" cy="266380"/>
      </dsp:txXfrm>
    </dsp:sp>
    <dsp:sp modelId="{0E1525E9-1DB2-4D95-9DE1-1248FEFA59BE}">
      <dsp:nvSpPr>
        <dsp:cNvPr id="0" name=""/>
        <dsp:cNvSpPr/>
      </dsp:nvSpPr>
      <dsp:spPr>
        <a:xfrm>
          <a:off x="0" y="6470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244B6-C5BF-4204-9F64-877CFFFD5286}">
      <dsp:nvSpPr>
        <dsp:cNvPr id="0" name=""/>
        <dsp:cNvSpPr/>
      </dsp:nvSpPr>
      <dsp:spPr>
        <a:xfrm>
          <a:off x="477818" y="4994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Maintaining a balance between too much and too little inventory</a:t>
          </a:r>
          <a:r>
            <a:rPr lang="en-US" sz="10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sp:txBody>
      <dsp:txXfrm>
        <a:off x="492228" y="513892"/>
        <a:ext cx="6660643" cy="266380"/>
      </dsp:txXfrm>
    </dsp:sp>
    <dsp:sp modelId="{93D39561-91FA-40FC-9B8E-61B9D4916F27}">
      <dsp:nvSpPr>
        <dsp:cNvPr id="0" name=""/>
        <dsp:cNvSpPr/>
      </dsp:nvSpPr>
      <dsp:spPr>
        <a:xfrm>
          <a:off x="0" y="11006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0BFB7-DC9B-453B-9A38-76AC83CB0C2C}">
      <dsp:nvSpPr>
        <dsp:cNvPr id="0" name=""/>
        <dsp:cNvSpPr/>
      </dsp:nvSpPr>
      <dsp:spPr>
        <a:xfrm>
          <a:off x="477818" y="9530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Tracking inventory as it is transported between locations.</a:t>
          </a:r>
        </a:p>
      </dsp:txBody>
      <dsp:txXfrm>
        <a:off x="492228" y="967492"/>
        <a:ext cx="6660643" cy="266380"/>
      </dsp:txXfrm>
    </dsp:sp>
    <dsp:sp modelId="{D1676253-8632-41FB-9060-47882039E8FC}">
      <dsp:nvSpPr>
        <dsp:cNvPr id="0" name=""/>
        <dsp:cNvSpPr/>
      </dsp:nvSpPr>
      <dsp:spPr>
        <a:xfrm>
          <a:off x="0" y="15542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FC1DE-BDDA-43CF-AE1D-AED9AFCDEC3A}">
      <dsp:nvSpPr>
        <dsp:cNvPr id="0" name=""/>
        <dsp:cNvSpPr/>
      </dsp:nvSpPr>
      <dsp:spPr>
        <a:xfrm>
          <a:off x="477818" y="14066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Receiving items into a warehouse or other location</a:t>
          </a:r>
          <a:r>
            <a:rPr lang="en-US" sz="10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sp:txBody>
      <dsp:txXfrm>
        <a:off x="492228" y="1421092"/>
        <a:ext cx="6660643" cy="266380"/>
      </dsp:txXfrm>
    </dsp:sp>
    <dsp:sp modelId="{45A5530C-188D-46A3-8989-BE16A06BCD28}">
      <dsp:nvSpPr>
        <dsp:cNvPr id="0" name=""/>
        <dsp:cNvSpPr/>
      </dsp:nvSpPr>
      <dsp:spPr>
        <a:xfrm>
          <a:off x="0" y="20078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0DD09-BB66-4E58-8F2B-19E200621987}">
      <dsp:nvSpPr>
        <dsp:cNvPr id="0" name=""/>
        <dsp:cNvSpPr/>
      </dsp:nvSpPr>
      <dsp:spPr>
        <a:xfrm>
          <a:off x="477818" y="18602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Picking, packing and </a:t>
          </a:r>
          <a:r>
            <a:rPr lang="en-US" sz="1100" b="1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shipping </a:t>
          </a:r>
          <a:r>
            <a:rPr lang="en-US" sz="1100" b="1" i="0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items from a warehouse</a:t>
          </a:r>
          <a:r>
            <a:rPr lang="en-US" sz="10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sp:txBody>
      <dsp:txXfrm>
        <a:off x="492228" y="1874692"/>
        <a:ext cx="6660643" cy="266380"/>
      </dsp:txXfrm>
    </dsp:sp>
    <dsp:sp modelId="{D1F11A26-A67B-4319-9D72-0F4B01FA4836}">
      <dsp:nvSpPr>
        <dsp:cNvPr id="0" name=""/>
        <dsp:cNvSpPr/>
      </dsp:nvSpPr>
      <dsp:spPr>
        <a:xfrm>
          <a:off x="0" y="24614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27C37-3A4A-44F4-AAD6-09E71B6D91CC}">
      <dsp:nvSpPr>
        <dsp:cNvPr id="0" name=""/>
        <dsp:cNvSpPr/>
      </dsp:nvSpPr>
      <dsp:spPr>
        <a:xfrm>
          <a:off x="477818" y="23138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Keeping track of product sales and inventory levels</a:t>
          </a:r>
          <a:r>
            <a:rPr lang="en-US" sz="10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sp:txBody>
      <dsp:txXfrm>
        <a:off x="492228" y="2328292"/>
        <a:ext cx="6660643" cy="266380"/>
      </dsp:txXfrm>
    </dsp:sp>
    <dsp:sp modelId="{BE3ACADD-5AB4-4580-81C4-F90138424B57}">
      <dsp:nvSpPr>
        <dsp:cNvPr id="0" name=""/>
        <dsp:cNvSpPr/>
      </dsp:nvSpPr>
      <dsp:spPr>
        <a:xfrm>
          <a:off x="0" y="29150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3F3D3-B2D8-465F-B359-1F34B3131934}">
      <dsp:nvSpPr>
        <dsp:cNvPr id="0" name=""/>
        <dsp:cNvSpPr/>
      </dsp:nvSpPr>
      <dsp:spPr>
        <a:xfrm>
          <a:off x="477818" y="27674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Cutting down on product </a:t>
          </a:r>
          <a:r>
            <a:rPr lang="en-US" sz="1100" b="1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obsolescence</a:t>
          </a:r>
          <a:r>
            <a:rPr lang="en-US" sz="1100" b="1" i="0" kern="1200" dirty="0">
              <a:solidFill>
                <a:schemeClr val="tx1"/>
              </a:solidFill>
              <a:effectLst/>
              <a:latin typeface="Arial" panose="020B0604020202020204" pitchFamily="34" charset="0"/>
            </a:rPr>
            <a:t> and spoilage</a:t>
          </a:r>
          <a:r>
            <a:rPr lang="en-US" sz="10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.</a:t>
          </a:r>
        </a:p>
      </dsp:txBody>
      <dsp:txXfrm>
        <a:off x="492228" y="2781892"/>
        <a:ext cx="6660643" cy="266380"/>
      </dsp:txXfrm>
    </dsp:sp>
    <dsp:sp modelId="{A5066D6C-6CAA-40C0-B7C4-1F2EB602AC26}">
      <dsp:nvSpPr>
        <dsp:cNvPr id="0" name=""/>
        <dsp:cNvSpPr/>
      </dsp:nvSpPr>
      <dsp:spPr>
        <a:xfrm>
          <a:off x="0" y="3368682"/>
          <a:ext cx="955637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AB914-B762-48A3-BC01-79034289EF61}">
      <dsp:nvSpPr>
        <dsp:cNvPr id="0" name=""/>
        <dsp:cNvSpPr/>
      </dsp:nvSpPr>
      <dsp:spPr>
        <a:xfrm>
          <a:off x="477818" y="3221082"/>
          <a:ext cx="668946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846" tIns="0" rIns="25284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Avoiding missing out on sales due to out-of-stock situations.</a:t>
          </a:r>
        </a:p>
      </dsp:txBody>
      <dsp:txXfrm>
        <a:off x="492228" y="3235492"/>
        <a:ext cx="6660643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FE60F-93DC-447F-A339-B662AF4293FB}">
      <dsp:nvSpPr>
        <dsp:cNvPr id="0" name=""/>
        <dsp:cNvSpPr/>
      </dsp:nvSpPr>
      <dsp:spPr>
        <a:xfrm>
          <a:off x="2946" y="55156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Purchase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management</a:t>
          </a:r>
        </a:p>
      </dsp:txBody>
      <dsp:txXfrm>
        <a:off x="2946" y="551562"/>
        <a:ext cx="2337792" cy="1402675"/>
      </dsp:txXfrm>
    </dsp:sp>
    <dsp:sp modelId="{993DC001-79A0-4770-AFBB-EABA9C2E428E}">
      <dsp:nvSpPr>
        <dsp:cNvPr id="0" name=""/>
        <dsp:cNvSpPr/>
      </dsp:nvSpPr>
      <dsp:spPr>
        <a:xfrm>
          <a:off x="2574518" y="55156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Reporting of business activity</a:t>
          </a:r>
        </a:p>
      </dsp:txBody>
      <dsp:txXfrm>
        <a:off x="2574518" y="551562"/>
        <a:ext cx="2337792" cy="1402675"/>
      </dsp:txXfrm>
    </dsp:sp>
    <dsp:sp modelId="{B5F73866-4515-4177-997E-0A337149986C}">
      <dsp:nvSpPr>
        <dsp:cNvPr id="0" name=""/>
        <dsp:cNvSpPr/>
      </dsp:nvSpPr>
      <dsp:spPr>
        <a:xfrm>
          <a:off x="5146089" y="55156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Alerts and updates regarding the inventory details</a:t>
          </a:r>
          <a:endParaRPr lang="en-IN" sz="16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6089" y="551562"/>
        <a:ext cx="2337792" cy="1402675"/>
      </dsp:txXfrm>
    </dsp:sp>
    <dsp:sp modelId="{1509C028-290E-4301-BA6E-EA0B71D531A9}">
      <dsp:nvSpPr>
        <dsp:cNvPr id="0" name=""/>
        <dsp:cNvSpPr/>
      </dsp:nvSpPr>
      <dsp:spPr>
        <a:xfrm>
          <a:off x="7717661" y="55156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Forecasting of the inventory</a:t>
          </a:r>
          <a:endParaRPr lang="en-IN" sz="1600" b="1" i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17661" y="551562"/>
        <a:ext cx="2337792" cy="1402675"/>
      </dsp:txXfrm>
    </dsp:sp>
    <dsp:sp modelId="{9C74F37F-56A5-48DD-81A0-072D70EA85C9}">
      <dsp:nvSpPr>
        <dsp:cNvPr id="0" name=""/>
        <dsp:cNvSpPr/>
      </dsp:nvSpPr>
      <dsp:spPr>
        <a:xfrm>
          <a:off x="1288732" y="2188016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Manages </a:t>
          </a:r>
          <a:r>
            <a:rPr lang="en-US" sz="16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Demand and supply of the product </a:t>
          </a:r>
          <a:endParaRPr lang="en-US" sz="1600" b="1" i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1288732" y="2188016"/>
        <a:ext cx="2337792" cy="1402675"/>
      </dsp:txXfrm>
    </dsp:sp>
    <dsp:sp modelId="{217E6117-F8EB-4259-8CC8-475DBA6BFD24}">
      <dsp:nvSpPr>
        <dsp:cNvPr id="0" name=""/>
        <dsp:cNvSpPr/>
      </dsp:nvSpPr>
      <dsp:spPr>
        <a:xfrm>
          <a:off x="3860303" y="2188016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</a:t>
          </a:r>
          <a:r>
            <a:rPr lang="en-IN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Payment Gateway</a:t>
          </a:r>
        </a:p>
      </dsp:txBody>
      <dsp:txXfrm>
        <a:off x="3860303" y="2188016"/>
        <a:ext cx="2337792" cy="1402675"/>
      </dsp:txXfrm>
    </dsp:sp>
    <dsp:sp modelId="{1292C6B1-D382-42CD-A00F-33342F829384}">
      <dsp:nvSpPr>
        <dsp:cNvPr id="0" name=""/>
        <dsp:cNvSpPr/>
      </dsp:nvSpPr>
      <dsp:spPr>
        <a:xfrm>
          <a:off x="6431875" y="2188016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Warehouse Management</a:t>
          </a:r>
        </a:p>
      </dsp:txBody>
      <dsp:txXfrm>
        <a:off x="6431875" y="2188016"/>
        <a:ext cx="2337792" cy="140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2EB15-A361-40C2-A416-CA4E782089D2}">
      <dsp:nvSpPr>
        <dsp:cNvPr id="0" name=""/>
        <dsp:cNvSpPr/>
      </dsp:nvSpPr>
      <dsp:spPr>
        <a:xfrm>
          <a:off x="8840" y="1132155"/>
          <a:ext cx="2642294" cy="158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Inventory Management Home page </a:t>
          </a:r>
        </a:p>
      </dsp:txBody>
      <dsp:txXfrm>
        <a:off x="55274" y="1178589"/>
        <a:ext cx="2549426" cy="1492508"/>
      </dsp:txXfrm>
    </dsp:sp>
    <dsp:sp modelId="{07B787FB-1DFE-4B2B-8166-5F8A8A709720}">
      <dsp:nvSpPr>
        <dsp:cNvPr id="0" name=""/>
        <dsp:cNvSpPr/>
      </dsp:nvSpPr>
      <dsp:spPr>
        <a:xfrm>
          <a:off x="2915364" y="1597198"/>
          <a:ext cx="560166" cy="6552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2915364" y="1728256"/>
        <a:ext cx="392116" cy="393173"/>
      </dsp:txXfrm>
    </dsp:sp>
    <dsp:sp modelId="{893C8641-FED6-473D-B369-A5F969A5676F}">
      <dsp:nvSpPr>
        <dsp:cNvPr id="0" name=""/>
        <dsp:cNvSpPr/>
      </dsp:nvSpPr>
      <dsp:spPr>
        <a:xfrm>
          <a:off x="3708052" y="1132155"/>
          <a:ext cx="2642294" cy="158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85997"/>
                <a:satOff val="11612"/>
                <a:lumOff val="22991"/>
                <a:alphaOff val="0"/>
                <a:satMod val="100000"/>
                <a:lumMod val="100000"/>
              </a:schemeClr>
            </a:gs>
            <a:gs pos="50000">
              <a:schemeClr val="accent1">
                <a:shade val="50000"/>
                <a:hueOff val="85997"/>
                <a:satOff val="11612"/>
                <a:lumOff val="2299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50000"/>
                <a:hueOff val="85997"/>
                <a:satOff val="11612"/>
                <a:lumOff val="2299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Search Page </a:t>
          </a:r>
        </a:p>
      </dsp:txBody>
      <dsp:txXfrm>
        <a:off x="3754486" y="1178589"/>
        <a:ext cx="2549426" cy="1492508"/>
      </dsp:txXfrm>
    </dsp:sp>
    <dsp:sp modelId="{C4981829-F6D3-437F-926B-DE8E25DDF8D2}">
      <dsp:nvSpPr>
        <dsp:cNvPr id="0" name=""/>
        <dsp:cNvSpPr/>
      </dsp:nvSpPr>
      <dsp:spPr>
        <a:xfrm>
          <a:off x="6614576" y="1597198"/>
          <a:ext cx="560166" cy="6552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37852"/>
                <a:satOff val="520"/>
                <a:lumOff val="20202"/>
                <a:alphaOff val="0"/>
                <a:satMod val="100000"/>
                <a:lumMod val="100000"/>
              </a:schemeClr>
            </a:gs>
            <a:gs pos="50000">
              <a:schemeClr val="accent1">
                <a:shade val="90000"/>
                <a:hueOff val="137852"/>
                <a:satOff val="520"/>
                <a:lumOff val="2020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90000"/>
                <a:hueOff val="137852"/>
                <a:satOff val="520"/>
                <a:lumOff val="2020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6614576" y="1728256"/>
        <a:ext cx="392116" cy="393173"/>
      </dsp:txXfrm>
    </dsp:sp>
    <dsp:sp modelId="{1AA9B9C7-B8BE-447E-A12B-E795A07A8F90}">
      <dsp:nvSpPr>
        <dsp:cNvPr id="0" name=""/>
        <dsp:cNvSpPr/>
      </dsp:nvSpPr>
      <dsp:spPr>
        <a:xfrm>
          <a:off x="7407265" y="1132155"/>
          <a:ext cx="2642294" cy="158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85997"/>
                <a:satOff val="11612"/>
                <a:lumOff val="22991"/>
                <a:alphaOff val="0"/>
                <a:satMod val="100000"/>
                <a:lumMod val="100000"/>
              </a:schemeClr>
            </a:gs>
            <a:gs pos="50000">
              <a:schemeClr val="accent1">
                <a:shade val="50000"/>
                <a:hueOff val="85997"/>
                <a:satOff val="11612"/>
                <a:lumOff val="2299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50000"/>
                <a:hueOff val="85997"/>
                <a:satOff val="11612"/>
                <a:lumOff val="2299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Display Purchase </a:t>
          </a:r>
        </a:p>
      </dsp:txBody>
      <dsp:txXfrm>
        <a:off x="7453699" y="1178589"/>
        <a:ext cx="2549426" cy="1492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4395" y="0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86365"/>
            <a:ext cx="4775075" cy="1063103"/>
          </a:xfrm>
        </p:spPr>
        <p:txBody>
          <a:bodyPr>
            <a:normAutofit fontScale="400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Ayush</a:t>
            </a:r>
            <a:r>
              <a:rPr lang="en-US" sz="2800" dirty="0">
                <a:solidFill>
                  <a:schemeClr val="tx1"/>
                </a:solidFill>
              </a:rPr>
              <a:t> Mistry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Sahil Mujumdar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Tanvi Mirgal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Urvi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Padelkar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38A-6270-3CE3-B50E-3A4BAD0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Inventory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F52A-7BAE-36E7-62E0-7F36916D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Inventory management software is a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system used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tracking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levels, orders,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deliveries. </a:t>
            </a:r>
          </a:p>
          <a:p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also be used in the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to create a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order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of materials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other production-related documents. </a:t>
            </a:r>
          </a:p>
          <a:p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Companies use inventory management software to avoid product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overstock 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outages.</a:t>
            </a:r>
          </a:p>
          <a:p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a tool for organizing inventory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before was generally stored in hard-copy form or in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spreadsheets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6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586C-2356-52CB-71CA-F68114DC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3036"/>
            <a:ext cx="10058400" cy="1918446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OBJECTIVES</a:t>
            </a:r>
            <a:r>
              <a:rPr lang="en-IN" dirty="0">
                <a:latin typeface="Arial Rounded MT Bold" panose="020F0704030504030204" pitchFamily="34" charset="0"/>
              </a:rPr>
              <a:t>:</a:t>
            </a:r>
            <a:br>
              <a:rPr lang="en-IN" dirty="0">
                <a:latin typeface="Arial Rounded MT Bold" panose="020F0704030504030204" pitchFamily="34" charset="0"/>
              </a:rPr>
            </a:b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A8785-1F5C-41F5-25AE-D335EC05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047"/>
            <a:ext cx="10058400" cy="4186697"/>
          </a:xfrm>
        </p:spPr>
        <p:txBody>
          <a:bodyPr/>
          <a:lstStyle/>
          <a:p>
            <a:pPr algn="l"/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Companies often use inventory management software to reduce their carrying costs. </a:t>
            </a:r>
          </a:p>
          <a:p>
            <a:pPr algn="l"/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software is used to track products and parts as they are transported from a vendor to a warehouse, between warehouses, and finally to a retail location or directly to a customer.</a:t>
            </a:r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AB0BC4-99BE-E63E-8CCE-06B4BB2E6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317661"/>
              </p:ext>
            </p:extLst>
          </p:nvPr>
        </p:nvGraphicFramePr>
        <p:xfrm>
          <a:off x="1192306" y="2671482"/>
          <a:ext cx="9556376" cy="366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3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8693-5B5C-801A-7BB7-F5161211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Features: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544EC9-AE49-AD82-E209-1EE500A4B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42455"/>
              </p:ext>
            </p:extLst>
          </p:nvPr>
        </p:nvGraphicFramePr>
        <p:xfrm>
          <a:off x="1066800" y="1810872"/>
          <a:ext cx="10058400" cy="414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33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6455-634D-8C9D-DBA3-341E83F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Block Diagram: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09E2B0F-6DF2-27BE-42A3-714288397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09981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61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34C6-1C6A-39CC-B2FF-35697B92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Output screenshots: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31CDC-6EF7-2C47-CDB9-C7191B093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639" y="2014194"/>
            <a:ext cx="6843888" cy="3849687"/>
          </a:xfrm>
        </p:spPr>
      </p:pic>
    </p:spTree>
    <p:extLst>
      <p:ext uri="{BB962C8B-B14F-4D97-AF65-F5344CB8AC3E}">
        <p14:creationId xmlns:p14="http://schemas.microsoft.com/office/powerpoint/2010/main" val="99547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34C6-1C6A-39CC-B2FF-35697B92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Output screenshots: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E6A5F-8327-8BCD-D2B4-7B5A9E0FA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905" y="2014194"/>
            <a:ext cx="6843888" cy="3849687"/>
          </a:xfrm>
        </p:spPr>
      </p:pic>
    </p:spTree>
    <p:extLst>
      <p:ext uri="{BB962C8B-B14F-4D97-AF65-F5344CB8AC3E}">
        <p14:creationId xmlns:p14="http://schemas.microsoft.com/office/powerpoint/2010/main" val="235519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5C65-662D-7703-0B98-B4A3A2FB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B392-F03E-8F81-7941-AB007A62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988" y="2365782"/>
            <a:ext cx="6658947" cy="3849624"/>
          </a:xfrm>
        </p:spPr>
        <p:txBody>
          <a:bodyPr/>
          <a:lstStyle/>
          <a:p>
            <a:r>
              <a:rPr lang="en-IN" sz="7200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450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{4270297B-85D8-49A9-9975-05101E7902FE}tf56219246_win32</Template>
  <TotalTime>79</TotalTime>
  <Words>269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Avenir Next LT Pro</vt:lpstr>
      <vt:lpstr>Avenir Next LT Pro Light</vt:lpstr>
      <vt:lpstr>Garamond</vt:lpstr>
      <vt:lpstr>SavonVTI</vt:lpstr>
      <vt:lpstr>Inventory management system</vt:lpstr>
      <vt:lpstr>Inventory Management System</vt:lpstr>
      <vt:lpstr>OBJECTIVES:  </vt:lpstr>
      <vt:lpstr>Features:</vt:lpstr>
      <vt:lpstr>Block Diagram:</vt:lpstr>
      <vt:lpstr>Output screenshots:</vt:lpstr>
      <vt:lpstr>Output screenshots: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Tanvi Mirgal</dc:creator>
  <cp:lastModifiedBy>sahil mujumdar</cp:lastModifiedBy>
  <cp:revision>2</cp:revision>
  <dcterms:created xsi:type="dcterms:W3CDTF">2022-10-12T18:10:48Z</dcterms:created>
  <dcterms:modified xsi:type="dcterms:W3CDTF">2022-11-06T14:08:16Z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