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8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8B1FE-6DDE-431B-8006-C0D4FFADC525}" v="3" dt="2022-10-28T11:54:20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76" d="100"/>
          <a:sy n="76" d="100"/>
        </p:scale>
        <p:origin x="1421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Waghode" userId="86ba5cddfd752e63" providerId="LiveId" clId="{CB28B1FE-6DDE-431B-8006-C0D4FFADC525}"/>
    <pc:docChg chg="custSel addSld delSld modSld">
      <pc:chgData name="Rohan Waghode" userId="86ba5cddfd752e63" providerId="LiveId" clId="{CB28B1FE-6DDE-431B-8006-C0D4FFADC525}" dt="2022-10-28T11:54:37.123" v="23" actId="47"/>
      <pc:docMkLst>
        <pc:docMk/>
      </pc:docMkLst>
      <pc:sldChg chg="del">
        <pc:chgData name="Rohan Waghode" userId="86ba5cddfd752e63" providerId="LiveId" clId="{CB28B1FE-6DDE-431B-8006-C0D4FFADC525}" dt="2022-10-28T11:54:37.123" v="23" actId="47"/>
        <pc:sldMkLst>
          <pc:docMk/>
          <pc:sldMk cId="0" sldId="259"/>
        </pc:sldMkLst>
      </pc:sldChg>
      <pc:sldChg chg="modSp mod">
        <pc:chgData name="Rohan Waghode" userId="86ba5cddfd752e63" providerId="LiveId" clId="{CB28B1FE-6DDE-431B-8006-C0D4FFADC525}" dt="2022-10-14T02:49:23.783" v="0" actId="2711"/>
        <pc:sldMkLst>
          <pc:docMk/>
          <pc:sldMk cId="0" sldId="263"/>
        </pc:sldMkLst>
        <pc:spChg chg="mod">
          <ac:chgData name="Rohan Waghode" userId="86ba5cddfd752e63" providerId="LiveId" clId="{CB28B1FE-6DDE-431B-8006-C0D4FFADC525}" dt="2022-10-14T02:49:23.783" v="0" actId="2711"/>
          <ac:spMkLst>
            <pc:docMk/>
            <pc:sldMk cId="0" sldId="263"/>
            <ac:spMk id="6146" creationId="{5465FB5B-B762-79C8-BC13-CB4495D25589}"/>
          </ac:spMkLst>
        </pc:spChg>
      </pc:sldChg>
      <pc:sldChg chg="addSp modSp mod">
        <pc:chgData name="Rohan Waghode" userId="86ba5cddfd752e63" providerId="LiveId" clId="{CB28B1FE-6DDE-431B-8006-C0D4FFADC525}" dt="2022-10-28T11:53:52.391" v="7" actId="1076"/>
        <pc:sldMkLst>
          <pc:docMk/>
          <pc:sldMk cId="0" sldId="266"/>
        </pc:sldMkLst>
        <pc:spChg chg="mod">
          <ac:chgData name="Rohan Waghode" userId="86ba5cddfd752e63" providerId="LiveId" clId="{CB28B1FE-6DDE-431B-8006-C0D4FFADC525}" dt="2022-10-28T11:50:53.898" v="2" actId="6549"/>
          <ac:spMkLst>
            <pc:docMk/>
            <pc:sldMk cId="0" sldId="266"/>
            <ac:spMk id="6146" creationId="{8C2CA3C4-8126-64D4-B0F6-F30D2F72B7E6}"/>
          </ac:spMkLst>
        </pc:spChg>
        <pc:picChg chg="add mod">
          <ac:chgData name="Rohan Waghode" userId="86ba5cddfd752e63" providerId="LiveId" clId="{CB28B1FE-6DDE-431B-8006-C0D4FFADC525}" dt="2022-10-28T11:53:52.391" v="7" actId="1076"/>
          <ac:picMkLst>
            <pc:docMk/>
            <pc:sldMk cId="0" sldId="266"/>
            <ac:picMk id="3" creationId="{83548A7B-1CF3-3A9C-3E9A-C01609955A38}"/>
          </ac:picMkLst>
        </pc:picChg>
      </pc:sldChg>
      <pc:sldChg chg="addSp delSp modSp add mod">
        <pc:chgData name="Rohan Waghode" userId="86ba5cddfd752e63" providerId="LiveId" clId="{CB28B1FE-6DDE-431B-8006-C0D4FFADC525}" dt="2022-10-28T11:54:13.194" v="17" actId="1076"/>
        <pc:sldMkLst>
          <pc:docMk/>
          <pc:sldMk cId="1345101377" sldId="267"/>
        </pc:sldMkLst>
        <pc:picChg chg="del">
          <ac:chgData name="Rohan Waghode" userId="86ba5cddfd752e63" providerId="LiveId" clId="{CB28B1FE-6DDE-431B-8006-C0D4FFADC525}" dt="2022-10-28T11:54:04.988" v="11" actId="478"/>
          <ac:picMkLst>
            <pc:docMk/>
            <pc:sldMk cId="1345101377" sldId="267"/>
            <ac:picMk id="3" creationId="{83548A7B-1CF3-3A9C-3E9A-C01609955A38}"/>
          </ac:picMkLst>
        </pc:picChg>
        <pc:picChg chg="add mod">
          <ac:chgData name="Rohan Waghode" userId="86ba5cddfd752e63" providerId="LiveId" clId="{CB28B1FE-6DDE-431B-8006-C0D4FFADC525}" dt="2022-10-28T11:54:13.194" v="17" actId="1076"/>
          <ac:picMkLst>
            <pc:docMk/>
            <pc:sldMk cId="1345101377" sldId="267"/>
            <ac:picMk id="4" creationId="{C5D7F5F1-61BE-F44B-3E99-D2CF226A0788}"/>
          </ac:picMkLst>
        </pc:picChg>
      </pc:sldChg>
      <pc:sldChg chg="addSp delSp modSp add mod">
        <pc:chgData name="Rohan Waghode" userId="86ba5cddfd752e63" providerId="LiveId" clId="{CB28B1FE-6DDE-431B-8006-C0D4FFADC525}" dt="2022-10-28T11:54:24.416" v="22" actId="14100"/>
        <pc:sldMkLst>
          <pc:docMk/>
          <pc:sldMk cId="2981595026" sldId="268"/>
        </pc:sldMkLst>
        <pc:picChg chg="del">
          <ac:chgData name="Rohan Waghode" userId="86ba5cddfd752e63" providerId="LiveId" clId="{CB28B1FE-6DDE-431B-8006-C0D4FFADC525}" dt="2022-10-28T11:54:03.510" v="10" actId="478"/>
          <ac:picMkLst>
            <pc:docMk/>
            <pc:sldMk cId="2981595026" sldId="268"/>
            <ac:picMk id="3" creationId="{83548A7B-1CF3-3A9C-3E9A-C01609955A38}"/>
          </ac:picMkLst>
        </pc:picChg>
        <pc:picChg chg="add mod">
          <ac:chgData name="Rohan Waghode" userId="86ba5cddfd752e63" providerId="LiveId" clId="{CB28B1FE-6DDE-431B-8006-C0D4FFADC525}" dt="2022-10-28T11:54:24.416" v="22" actId="14100"/>
          <ac:picMkLst>
            <pc:docMk/>
            <pc:sldMk cId="2981595026" sldId="268"/>
            <ac:picMk id="4" creationId="{93ACF9FE-5A97-E570-F154-4374CF803B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7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6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HARMONY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Rajashri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Chaudhari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A211B5-5328-F67F-6A12-A4BA79B5662B}"/>
              </a:ext>
            </a:extLst>
          </p:cNvPr>
          <p:cNvSpPr txBox="1"/>
          <p:nvPr/>
        </p:nvSpPr>
        <p:spPr>
          <a:xfrm>
            <a:off x="2520032" y="3471098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Rohan Waghode     21107008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Samanta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  21107003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Harsh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Shelke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     21107022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Sonal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Sonarghare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21107033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Built in functions used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Output Screenshots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PLAYER: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words fall, music speaks”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the music streaming application is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 and show music available in the databases of the service.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players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one to enjoy music in any browser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supports a lot of the features of an offline music player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82" y="1403573"/>
            <a:ext cx="8406062" cy="417646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user friendly platform for playing music of different genre.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smooth flow and more support from the user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atmosphere of music 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easier to let user find their favourite artists/songs.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experience of modern music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3688"/>
            <a:ext cx="9720832" cy="616716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0850" indent="-342900"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Signing Up/Registration</a:t>
            </a:r>
          </a:p>
          <a:p>
            <a:pPr marL="107950" indent="0" algn="just" fontAlgn="base"/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an essential feature that recognizes the user to sync his music and</a:t>
            </a:r>
          </a:p>
          <a:p>
            <a:pPr marL="107950" indent="0" algn="just" fontAlgn="base"/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playlist in the service. </a:t>
            </a:r>
          </a:p>
          <a:p>
            <a:pPr marL="107950" indent="0" algn="l" fontAlgn="base"/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</a:p>
          <a:p>
            <a:pPr marL="935037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music catalog to assist the user in finding music content of the application.</a:t>
            </a:r>
            <a:endParaRPr lang="en-US" sz="24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l" fontAlgn="base"/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 &amp; Album Profiles</a:t>
            </a:r>
          </a:p>
          <a:p>
            <a:pPr marL="935037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optional to add an artist and album. To let the user, get details of the track they are tuned to.</a:t>
            </a:r>
            <a:r>
              <a:rPr lang="en-US" sz="24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2137" lvl="2"/>
            <a:endParaRPr lang="en-US" sz="2400" b="0" i="0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Player	</a:t>
            </a:r>
          </a:p>
          <a:p>
            <a:pPr marL="935037" lvl="2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must ensure that you em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brace such features to craft timing, shuffling, and tuning options for your app’s music player</a:t>
            </a:r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Diagram/ Flow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216A8-A869-3E89-99E9-3FE150CBC064}"/>
              </a:ext>
            </a:extLst>
          </p:cNvPr>
          <p:cNvSpPr/>
          <p:nvPr/>
        </p:nvSpPr>
        <p:spPr>
          <a:xfrm>
            <a:off x="3312120" y="1991862"/>
            <a:ext cx="1728192" cy="59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MUSIC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20D70-1B45-DF22-7310-0DCE800352BE}"/>
              </a:ext>
            </a:extLst>
          </p:cNvPr>
          <p:cNvSpPr/>
          <p:nvPr/>
        </p:nvSpPr>
        <p:spPr>
          <a:xfrm>
            <a:off x="3312120" y="2900945"/>
            <a:ext cx="1728192" cy="59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SIGN IN/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F855D-E8C3-6021-819C-57437069B093}"/>
              </a:ext>
            </a:extLst>
          </p:cNvPr>
          <p:cNvSpPr/>
          <p:nvPr/>
        </p:nvSpPr>
        <p:spPr>
          <a:xfrm>
            <a:off x="3321873" y="3846231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 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46A25-DD48-E028-98BE-C07DCC39F26C}"/>
              </a:ext>
            </a:extLst>
          </p:cNvPr>
          <p:cNvSpPr/>
          <p:nvPr/>
        </p:nvSpPr>
        <p:spPr>
          <a:xfrm>
            <a:off x="3331626" y="4715941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 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858D-8431-535C-EE04-A12CFB442B8A}"/>
              </a:ext>
            </a:extLst>
          </p:cNvPr>
          <p:cNvSpPr/>
          <p:nvPr/>
        </p:nvSpPr>
        <p:spPr>
          <a:xfrm>
            <a:off x="5730725" y="3846231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ARTISTS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1F338-5C84-3E10-C257-53EA3B6084EA}"/>
              </a:ext>
            </a:extLst>
          </p:cNvPr>
          <p:cNvSpPr/>
          <p:nvPr/>
        </p:nvSpPr>
        <p:spPr>
          <a:xfrm>
            <a:off x="937443" y="3854642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GENRE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57B6A-A39B-677F-8379-BC2B67A5125C}"/>
              </a:ext>
            </a:extLst>
          </p:cNvPr>
          <p:cNvSpPr/>
          <p:nvPr/>
        </p:nvSpPr>
        <p:spPr>
          <a:xfrm>
            <a:off x="937443" y="4715941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SONG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275A5-65EF-EFB4-B43F-714B853CFB0A}"/>
              </a:ext>
            </a:extLst>
          </p:cNvPr>
          <p:cNvSpPr/>
          <p:nvPr/>
        </p:nvSpPr>
        <p:spPr>
          <a:xfrm>
            <a:off x="5730725" y="4706296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MUSIC CONTROLLING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5B071-DD4A-5FD4-0CC9-D1577513E036}"/>
              </a:ext>
            </a:extLst>
          </p:cNvPr>
          <p:cNvSpPr/>
          <p:nvPr/>
        </p:nvSpPr>
        <p:spPr>
          <a:xfrm>
            <a:off x="5736844" y="5554448"/>
            <a:ext cx="17086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PLAY/PAUSE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8EC3D1-36B0-A3DE-0BE9-464843CB1B7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176216" y="2584168"/>
            <a:ext cx="0" cy="31677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52356E-7475-E096-375E-A8D6DA07DA4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176216" y="3493251"/>
            <a:ext cx="0" cy="3529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1">
            <a:extLst>
              <a:ext uri="{FF2B5EF4-FFF2-40B4-BE49-F238E27FC236}">
                <a16:creationId xmlns:a16="http://schemas.microsoft.com/office/drawing/2014/main" id="{55B841A3-23A3-081C-E2D2-3BB98ACD61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176216" y="4350287"/>
            <a:ext cx="9753" cy="365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1">
            <a:extLst>
              <a:ext uri="{FF2B5EF4-FFF2-40B4-BE49-F238E27FC236}">
                <a16:creationId xmlns:a16="http://schemas.microsoft.com/office/drawing/2014/main" id="{07A41AFF-6048-65F1-BF1F-A366B95F0B1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030559" y="4098259"/>
            <a:ext cx="70016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21">
            <a:extLst>
              <a:ext uri="{FF2B5EF4-FFF2-40B4-BE49-F238E27FC236}">
                <a16:creationId xmlns:a16="http://schemas.microsoft.com/office/drawing/2014/main" id="{D18C8D2A-1A10-DA0B-0CEB-2070B89741F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2646129" y="4098259"/>
            <a:ext cx="675744" cy="841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21">
            <a:extLst>
              <a:ext uri="{FF2B5EF4-FFF2-40B4-BE49-F238E27FC236}">
                <a16:creationId xmlns:a16="http://schemas.microsoft.com/office/drawing/2014/main" id="{D0DBA512-02BB-2C13-DCB5-5040A97F3107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2646129" y="4967969"/>
            <a:ext cx="68549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21">
            <a:extLst>
              <a:ext uri="{FF2B5EF4-FFF2-40B4-BE49-F238E27FC236}">
                <a16:creationId xmlns:a16="http://schemas.microsoft.com/office/drawing/2014/main" id="{8E16FEB9-6E7C-2AF8-B250-F8664A415EF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040312" y="4958324"/>
            <a:ext cx="690413" cy="96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21">
            <a:extLst>
              <a:ext uri="{FF2B5EF4-FFF2-40B4-BE49-F238E27FC236}">
                <a16:creationId xmlns:a16="http://schemas.microsoft.com/office/drawing/2014/main" id="{7D675533-0850-CD54-C802-A0A415A02B4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585068" y="5210352"/>
            <a:ext cx="6119" cy="3440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3548A7B-1CF3-3A9C-3E9A-C01609955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4" y="1563688"/>
            <a:ext cx="7685462" cy="553259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5D7F5F1-61BE-F44B-3E99-D2CF226A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49" y="1441800"/>
            <a:ext cx="6768752" cy="56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rowd of people at a concert&#10;&#10;Description automatically generated with low confidence">
            <a:extLst>
              <a:ext uri="{FF2B5EF4-FFF2-40B4-BE49-F238E27FC236}">
                <a16:creationId xmlns:a16="http://schemas.microsoft.com/office/drawing/2014/main" id="{93ACF9FE-5A97-E570-F154-4374CF803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8" y="1512172"/>
            <a:ext cx="5472608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95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</TotalTime>
  <Words>298</Words>
  <Application>Microsoft Office PowerPoint</Application>
  <PresentationFormat>Custom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Rohan Waghode</cp:lastModifiedBy>
  <cp:revision>22</cp:revision>
  <cp:lastPrinted>2022-08-20T08:09:49Z</cp:lastPrinted>
  <dcterms:created xsi:type="dcterms:W3CDTF">2017-10-25T08:22:14Z</dcterms:created>
  <dcterms:modified xsi:type="dcterms:W3CDTF">2022-10-28T11:54:39Z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