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322" r:id="rId5"/>
    <p:sldId id="259" r:id="rId6"/>
    <p:sldId id="296" r:id="rId7"/>
    <p:sldId id="316" r:id="rId8"/>
    <p:sldId id="317" r:id="rId9"/>
    <p:sldId id="318" r:id="rId10"/>
    <p:sldId id="319" r:id="rId11"/>
    <p:sldId id="320" r:id="rId12"/>
    <p:sldId id="321" r:id="rId13"/>
    <p:sldId id="271" r:id="rId14"/>
    <p:sldId id="303" r:id="rId15"/>
    <p:sldId id="304" r:id="rId16"/>
    <p:sldId id="306" r:id="rId17"/>
    <p:sldId id="315" r:id="rId18"/>
    <p:sldId id="323" r:id="rId19"/>
    <p:sldId id="314" r:id="rId20"/>
    <p:sldId id="295" r:id="rId21"/>
    <p:sldId id="32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09" d="100"/>
          <a:sy n="109" d="100"/>
        </p:scale>
        <p:origin x="30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2F1ABB-1D2E-4C63-B3F3-3DA34C0885CB}"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36697009-F7BE-44DF-9882-BE9A7FC88198}">
      <dgm:prSet custT="1"/>
      <dgm:spPr/>
      <dgm:t>
        <a:bodyPr/>
        <a:lstStyle/>
        <a:p>
          <a:r>
            <a:rPr lang="en-US" sz="1600" b="1" kern="1200" dirty="0">
              <a:solidFill>
                <a:prstClr val="black"/>
              </a:solidFill>
              <a:latin typeface="Times New Roman" panose="02020603050405020304" pitchFamily="18" charset="0"/>
              <a:ea typeface="+mn-ea"/>
              <a:cs typeface="Times New Roman" panose="02020603050405020304" pitchFamily="18" charset="0"/>
            </a:rPr>
            <a:t>1.   Introduction</a:t>
          </a:r>
        </a:p>
      </dgm:t>
    </dgm:pt>
    <dgm:pt modelId="{6B874C9A-994F-499C-B586-33B2EAEF060C}" type="parTrans" cxnId="{5AAE898B-E94E-45EE-8B54-6789D0405CEF}">
      <dgm:prSet/>
      <dgm:spPr/>
      <dgm:t>
        <a:bodyPr/>
        <a:lstStyle/>
        <a:p>
          <a:endParaRPr lang="en-US"/>
        </a:p>
      </dgm:t>
    </dgm:pt>
    <dgm:pt modelId="{847369F3-4350-4510-B187-AEF3DB7DF420}" type="sibTrans" cxnId="{5AAE898B-E94E-45EE-8B54-6789D0405CEF}">
      <dgm:prSet/>
      <dgm:spPr/>
      <dgm:t>
        <a:bodyPr/>
        <a:lstStyle/>
        <a:p>
          <a:endParaRPr lang="en-US"/>
        </a:p>
      </dgm:t>
    </dgm:pt>
    <dgm:pt modelId="{1BC43516-2231-4F9D-A86C-A8F1FFD4D296}">
      <dgm:prSet custT="1"/>
      <dgm:spPr/>
      <dgm:t>
        <a:bodyPr/>
        <a:lstStyle/>
        <a:p>
          <a:r>
            <a:rPr lang="en-US" sz="1600" b="1" kern="1200" dirty="0">
              <a:solidFill>
                <a:prstClr val="black"/>
              </a:solidFill>
              <a:latin typeface="Times New Roman" panose="02020603050405020304" pitchFamily="18" charset="0"/>
              <a:ea typeface="+mn-ea"/>
              <a:cs typeface="Times New Roman" panose="02020603050405020304" pitchFamily="18" charset="0"/>
            </a:rPr>
            <a:t>         1.1 Problem Statement and understanding</a:t>
          </a:r>
        </a:p>
      </dgm:t>
    </dgm:pt>
    <dgm:pt modelId="{43B5EF90-7F0A-4F05-8EFA-D30C71160C49}" type="parTrans" cxnId="{9F4195A3-19FB-475B-9C31-3802DB894EE1}">
      <dgm:prSet/>
      <dgm:spPr/>
      <dgm:t>
        <a:bodyPr/>
        <a:lstStyle/>
        <a:p>
          <a:endParaRPr lang="en-US"/>
        </a:p>
      </dgm:t>
    </dgm:pt>
    <dgm:pt modelId="{004BF4AE-DDD1-4EC2-826D-31A985442CAB}" type="sibTrans" cxnId="{9F4195A3-19FB-475B-9C31-3802DB894EE1}">
      <dgm:prSet/>
      <dgm:spPr/>
      <dgm:t>
        <a:bodyPr/>
        <a:lstStyle/>
        <a:p>
          <a:endParaRPr lang="en-US"/>
        </a:p>
      </dgm:t>
    </dgm:pt>
    <dgm:pt modelId="{B8C09B7F-25AE-4AA2-B431-6355B045F7E9}">
      <dgm:prSet custT="1"/>
      <dgm:spPr/>
      <dgm:t>
        <a:bodyPr/>
        <a:lstStyle/>
        <a:p>
          <a:r>
            <a:rPr lang="en-US" sz="1600" b="1" kern="1200" dirty="0">
              <a:solidFill>
                <a:prstClr val="black"/>
              </a:solidFill>
              <a:latin typeface="Times New Roman" panose="02020603050405020304" pitchFamily="18" charset="0"/>
              <a:ea typeface="+mn-ea"/>
              <a:cs typeface="Times New Roman" panose="02020603050405020304" pitchFamily="18" charset="0"/>
            </a:rPr>
            <a:t>2.   EDA steps and Visualization</a:t>
          </a:r>
        </a:p>
      </dgm:t>
    </dgm:pt>
    <dgm:pt modelId="{693F5CF8-B205-48E9-8714-F5D07F75F495}" type="parTrans" cxnId="{D750D9EE-1D93-42E8-BB9E-F57B1FDE7228}">
      <dgm:prSet/>
      <dgm:spPr/>
      <dgm:t>
        <a:bodyPr/>
        <a:lstStyle/>
        <a:p>
          <a:endParaRPr lang="en-US"/>
        </a:p>
      </dgm:t>
    </dgm:pt>
    <dgm:pt modelId="{93119D22-1D0F-40D5-B3EB-49F66D19A07C}" type="sibTrans" cxnId="{D750D9EE-1D93-42E8-BB9E-F57B1FDE7228}">
      <dgm:prSet/>
      <dgm:spPr/>
      <dgm:t>
        <a:bodyPr/>
        <a:lstStyle/>
        <a:p>
          <a:endParaRPr lang="en-US"/>
        </a:p>
      </dgm:t>
    </dgm:pt>
    <dgm:pt modelId="{3E040CDC-391C-4F88-AA70-E07C533FFE9E}">
      <dgm:prSet custT="1"/>
      <dgm:spPr/>
      <dgm:t>
        <a:bodyPr/>
        <a:lstStyle/>
        <a:p>
          <a:r>
            <a:rPr lang="en-IN" sz="1600" b="1" kern="1200" dirty="0">
              <a:solidFill>
                <a:prstClr val="black"/>
              </a:solidFill>
              <a:latin typeface="Times New Roman" panose="02020603050405020304" pitchFamily="18" charset="0"/>
              <a:ea typeface="+mn-ea"/>
              <a:cs typeface="Times New Roman" panose="02020603050405020304" pitchFamily="18" charset="0"/>
            </a:rPr>
            <a:t>3.   Steps and assumptions used to complete the project</a:t>
          </a:r>
          <a:endParaRPr lang="en-US" sz="1600" b="1" kern="1200" dirty="0">
            <a:solidFill>
              <a:prstClr val="black"/>
            </a:solidFill>
            <a:latin typeface="Times New Roman" panose="02020603050405020304" pitchFamily="18" charset="0"/>
            <a:ea typeface="+mn-ea"/>
            <a:cs typeface="Times New Roman" panose="02020603050405020304" pitchFamily="18" charset="0"/>
          </a:endParaRPr>
        </a:p>
      </dgm:t>
    </dgm:pt>
    <dgm:pt modelId="{4559764A-7A8D-4CCA-B732-5487903B1D58}" type="parTrans" cxnId="{A167D0E8-F178-490A-B9D6-ACB3C00458D8}">
      <dgm:prSet/>
      <dgm:spPr/>
      <dgm:t>
        <a:bodyPr/>
        <a:lstStyle/>
        <a:p>
          <a:endParaRPr lang="en-US"/>
        </a:p>
      </dgm:t>
    </dgm:pt>
    <dgm:pt modelId="{BF13C6EA-063E-4089-BF6B-A72438B0BB61}" type="sibTrans" cxnId="{A167D0E8-F178-490A-B9D6-ACB3C00458D8}">
      <dgm:prSet/>
      <dgm:spPr/>
      <dgm:t>
        <a:bodyPr/>
        <a:lstStyle/>
        <a:p>
          <a:endParaRPr lang="en-US"/>
        </a:p>
      </dgm:t>
    </dgm:pt>
    <dgm:pt modelId="{CF5231A1-256B-4F07-BB39-46FBDDB5EFB3}">
      <dgm:prSet custT="1"/>
      <dgm:spPr/>
      <dgm:t>
        <a:bodyPr/>
        <a:lstStyle/>
        <a:p>
          <a:r>
            <a:rPr lang="en-IN" sz="1600" b="1" kern="1200" dirty="0">
              <a:solidFill>
                <a:prstClr val="black"/>
              </a:solidFill>
              <a:latin typeface="Times New Roman" panose="02020603050405020304" pitchFamily="18" charset="0"/>
              <a:ea typeface="+mn-ea"/>
              <a:cs typeface="Times New Roman" panose="02020603050405020304" pitchFamily="18" charset="0"/>
            </a:rPr>
            <a:t>      3.1 Data Pre-processing Done</a:t>
          </a:r>
          <a:endParaRPr lang="en-US" sz="1600" b="1" kern="1200" dirty="0">
            <a:solidFill>
              <a:prstClr val="black"/>
            </a:solidFill>
            <a:latin typeface="Times New Roman" panose="02020603050405020304" pitchFamily="18" charset="0"/>
            <a:ea typeface="+mn-ea"/>
            <a:cs typeface="Times New Roman" panose="02020603050405020304" pitchFamily="18" charset="0"/>
          </a:endParaRPr>
        </a:p>
      </dgm:t>
    </dgm:pt>
    <dgm:pt modelId="{D3472454-5E31-45EB-9560-B9C83F0E785B}" type="parTrans" cxnId="{8F74DBAF-8463-4C99-9691-D9E4DE650404}">
      <dgm:prSet/>
      <dgm:spPr/>
      <dgm:t>
        <a:bodyPr/>
        <a:lstStyle/>
        <a:p>
          <a:endParaRPr lang="en-US"/>
        </a:p>
      </dgm:t>
    </dgm:pt>
    <dgm:pt modelId="{8AD0D01C-99E3-4AD4-A2D1-E8D34FA85015}" type="sibTrans" cxnId="{8F74DBAF-8463-4C99-9691-D9E4DE650404}">
      <dgm:prSet/>
      <dgm:spPr/>
      <dgm:t>
        <a:bodyPr/>
        <a:lstStyle/>
        <a:p>
          <a:endParaRPr lang="en-US"/>
        </a:p>
      </dgm:t>
    </dgm:pt>
    <dgm:pt modelId="{8B7402D3-482D-41B4-A023-746FC69D1332}">
      <dgm:prSet custT="1"/>
      <dgm:spPr/>
      <dgm:t>
        <a:bodyPr/>
        <a:lstStyle/>
        <a:p>
          <a:r>
            <a:rPr lang="en-IN" sz="1600" b="1" kern="1200" dirty="0">
              <a:solidFill>
                <a:prstClr val="black"/>
              </a:solidFill>
              <a:latin typeface="Times New Roman" panose="02020603050405020304" pitchFamily="18" charset="0"/>
              <a:ea typeface="+mn-ea"/>
              <a:cs typeface="Times New Roman" panose="02020603050405020304" pitchFamily="18" charset="0"/>
            </a:rPr>
            <a:t>      3.2 Set of assumptions related to the problem under consideration</a:t>
          </a:r>
          <a:endParaRPr lang="en-US" sz="1600" b="1" kern="1200" dirty="0">
            <a:solidFill>
              <a:prstClr val="black"/>
            </a:solidFill>
            <a:latin typeface="Times New Roman" panose="02020603050405020304" pitchFamily="18" charset="0"/>
            <a:ea typeface="+mn-ea"/>
            <a:cs typeface="Times New Roman" panose="02020603050405020304" pitchFamily="18" charset="0"/>
          </a:endParaRPr>
        </a:p>
      </dgm:t>
    </dgm:pt>
    <dgm:pt modelId="{84BC9707-DDA0-4A9E-8445-2AE242C85588}" type="parTrans" cxnId="{6A648A65-43BB-4CCE-BBEA-AE8A19EF81FC}">
      <dgm:prSet/>
      <dgm:spPr/>
      <dgm:t>
        <a:bodyPr/>
        <a:lstStyle/>
        <a:p>
          <a:endParaRPr lang="en-US"/>
        </a:p>
      </dgm:t>
    </dgm:pt>
    <dgm:pt modelId="{EDD106F7-1571-46FE-AFB6-12DB2D7CEE41}" type="sibTrans" cxnId="{6A648A65-43BB-4CCE-BBEA-AE8A19EF81FC}">
      <dgm:prSet/>
      <dgm:spPr/>
      <dgm:t>
        <a:bodyPr/>
        <a:lstStyle/>
        <a:p>
          <a:endParaRPr lang="en-US"/>
        </a:p>
      </dgm:t>
    </dgm:pt>
    <dgm:pt modelId="{985362AC-4D66-4DAB-B02F-8424CBFAEB33}">
      <dgm:prSet custT="1"/>
      <dgm:spPr/>
      <dgm:t>
        <a:bodyPr/>
        <a:lstStyle/>
        <a:p>
          <a:r>
            <a:rPr lang="en-IN" sz="1600" b="1" kern="1200" dirty="0">
              <a:solidFill>
                <a:prstClr val="black"/>
              </a:solidFill>
              <a:latin typeface="Times New Roman" panose="02020603050405020304" pitchFamily="18" charset="0"/>
              <a:ea typeface="+mn-ea"/>
              <a:cs typeface="Times New Roman" panose="02020603050405020304" pitchFamily="18" charset="0"/>
            </a:rPr>
            <a:t>4.   Model Dashboard</a:t>
          </a:r>
          <a:endParaRPr lang="en-US" sz="1600" b="1" kern="1200" dirty="0">
            <a:solidFill>
              <a:prstClr val="black"/>
            </a:solidFill>
            <a:latin typeface="Times New Roman" panose="02020603050405020304" pitchFamily="18" charset="0"/>
            <a:ea typeface="+mn-ea"/>
            <a:cs typeface="Times New Roman" panose="02020603050405020304" pitchFamily="18" charset="0"/>
          </a:endParaRPr>
        </a:p>
      </dgm:t>
    </dgm:pt>
    <dgm:pt modelId="{99CFE907-9616-45EF-BC8F-C006020CC493}" type="parTrans" cxnId="{E1044860-14BB-45F9-95D5-713C19C9EF21}">
      <dgm:prSet/>
      <dgm:spPr/>
      <dgm:t>
        <a:bodyPr/>
        <a:lstStyle/>
        <a:p>
          <a:endParaRPr lang="en-US"/>
        </a:p>
      </dgm:t>
    </dgm:pt>
    <dgm:pt modelId="{D2367549-5F68-43D5-A900-BA8310596EA6}" type="sibTrans" cxnId="{E1044860-14BB-45F9-95D5-713C19C9EF21}">
      <dgm:prSet/>
      <dgm:spPr/>
      <dgm:t>
        <a:bodyPr/>
        <a:lstStyle/>
        <a:p>
          <a:endParaRPr lang="en-US"/>
        </a:p>
      </dgm:t>
    </dgm:pt>
    <dgm:pt modelId="{300AA195-7827-4033-B2CE-BC9F4132D0DC}">
      <dgm:prSet custT="1"/>
      <dgm:spPr/>
      <dgm:t>
        <a:bodyPr/>
        <a:lstStyle/>
        <a:p>
          <a:r>
            <a:rPr lang="en-IN" sz="1600" b="1" kern="1200" dirty="0">
              <a:solidFill>
                <a:prstClr val="black"/>
              </a:solidFill>
              <a:latin typeface="Times New Roman" panose="02020603050405020304" pitchFamily="18" charset="0"/>
              <a:ea typeface="+mn-ea"/>
              <a:cs typeface="Times New Roman" panose="02020603050405020304" pitchFamily="18" charset="0"/>
            </a:rPr>
            <a:t>5.   Finalized Model</a:t>
          </a:r>
          <a:endParaRPr lang="en-US" sz="1600" b="1" kern="1200" dirty="0">
            <a:solidFill>
              <a:prstClr val="black"/>
            </a:solidFill>
            <a:latin typeface="Times New Roman" panose="02020603050405020304" pitchFamily="18" charset="0"/>
            <a:ea typeface="+mn-ea"/>
            <a:cs typeface="Times New Roman" panose="02020603050405020304" pitchFamily="18" charset="0"/>
          </a:endParaRPr>
        </a:p>
      </dgm:t>
    </dgm:pt>
    <dgm:pt modelId="{E9AE8ECF-475C-46FA-A5D0-994F5DA13B9A}" type="parTrans" cxnId="{A248F642-C72F-46A1-9060-9871E85CC526}">
      <dgm:prSet/>
      <dgm:spPr/>
      <dgm:t>
        <a:bodyPr/>
        <a:lstStyle/>
        <a:p>
          <a:endParaRPr lang="en-US"/>
        </a:p>
      </dgm:t>
    </dgm:pt>
    <dgm:pt modelId="{EA3A689D-9FFF-42B9-B4BD-7C1EE19D798F}" type="sibTrans" cxnId="{A248F642-C72F-46A1-9060-9871E85CC526}">
      <dgm:prSet/>
      <dgm:spPr/>
      <dgm:t>
        <a:bodyPr/>
        <a:lstStyle/>
        <a:p>
          <a:endParaRPr lang="en-US"/>
        </a:p>
      </dgm:t>
    </dgm:pt>
    <dgm:pt modelId="{E4071811-D57E-4DE0-976C-BD5D058048E1}">
      <dgm:prSet custT="1"/>
      <dgm:spPr/>
      <dgm:t>
        <a:bodyPr/>
        <a:lstStyle/>
        <a:p>
          <a:r>
            <a:rPr lang="en-IN" sz="1600" b="1" kern="1200" dirty="0">
              <a:solidFill>
                <a:prstClr val="black"/>
              </a:solidFill>
              <a:latin typeface="Times New Roman" panose="02020603050405020304" pitchFamily="18" charset="0"/>
              <a:ea typeface="+mn-ea"/>
              <a:cs typeface="Times New Roman" panose="02020603050405020304" pitchFamily="18" charset="0"/>
            </a:rPr>
            <a:t>6.   Conclusion</a:t>
          </a:r>
          <a:endParaRPr lang="en-US" sz="1600" b="1" kern="1200" dirty="0">
            <a:solidFill>
              <a:prstClr val="black"/>
            </a:solidFill>
            <a:latin typeface="Times New Roman" panose="02020603050405020304" pitchFamily="18" charset="0"/>
            <a:ea typeface="+mn-ea"/>
            <a:cs typeface="Times New Roman" panose="02020603050405020304" pitchFamily="18" charset="0"/>
          </a:endParaRPr>
        </a:p>
      </dgm:t>
    </dgm:pt>
    <dgm:pt modelId="{EA9284B6-3B9E-4156-9FAA-A6F0838A0DD4}" type="parTrans" cxnId="{55FF86A1-33D3-4EF0-9372-D19B2EBC9506}">
      <dgm:prSet/>
      <dgm:spPr/>
      <dgm:t>
        <a:bodyPr/>
        <a:lstStyle/>
        <a:p>
          <a:endParaRPr lang="en-US"/>
        </a:p>
      </dgm:t>
    </dgm:pt>
    <dgm:pt modelId="{48B7D6A4-6DAF-425C-84F9-1A63743149E0}" type="sibTrans" cxnId="{55FF86A1-33D3-4EF0-9372-D19B2EBC9506}">
      <dgm:prSet/>
      <dgm:spPr/>
      <dgm:t>
        <a:bodyPr/>
        <a:lstStyle/>
        <a:p>
          <a:endParaRPr lang="en-US"/>
        </a:p>
      </dgm:t>
    </dgm:pt>
    <dgm:pt modelId="{D731FC4C-DB5C-4C1C-A189-23E99FE42690}">
      <dgm:prSet custT="1"/>
      <dgm:spPr/>
      <dgm:t>
        <a:bodyPr/>
        <a:lstStyle/>
        <a:p>
          <a:r>
            <a:rPr lang="en-IN" sz="1600" b="1" kern="1200" dirty="0">
              <a:solidFill>
                <a:prstClr val="black"/>
              </a:solidFill>
              <a:latin typeface="Times New Roman" panose="02020603050405020304" pitchFamily="18" charset="0"/>
              <a:ea typeface="+mn-ea"/>
              <a:cs typeface="Times New Roman" panose="02020603050405020304" pitchFamily="18" charset="0"/>
            </a:rPr>
            <a:t>7.   Acknowledgement</a:t>
          </a:r>
          <a:endParaRPr lang="en-US" sz="1600" b="1" kern="1200" dirty="0">
            <a:solidFill>
              <a:prstClr val="black"/>
            </a:solidFill>
            <a:latin typeface="Times New Roman" panose="02020603050405020304" pitchFamily="18" charset="0"/>
            <a:ea typeface="+mn-ea"/>
            <a:cs typeface="Times New Roman" panose="02020603050405020304" pitchFamily="18" charset="0"/>
          </a:endParaRPr>
        </a:p>
      </dgm:t>
    </dgm:pt>
    <dgm:pt modelId="{51F9FB82-1D7B-48C7-8F44-F846DE824BAE}" type="parTrans" cxnId="{3F7A252E-0579-4538-838C-642FFB4DF7F4}">
      <dgm:prSet/>
      <dgm:spPr/>
      <dgm:t>
        <a:bodyPr/>
        <a:lstStyle/>
        <a:p>
          <a:endParaRPr lang="en-US"/>
        </a:p>
      </dgm:t>
    </dgm:pt>
    <dgm:pt modelId="{C272B751-54BD-484F-8551-0CB63E4788E3}" type="sibTrans" cxnId="{3F7A252E-0579-4538-838C-642FFB4DF7F4}">
      <dgm:prSet/>
      <dgm:spPr/>
      <dgm:t>
        <a:bodyPr/>
        <a:lstStyle/>
        <a:p>
          <a:endParaRPr lang="en-US"/>
        </a:p>
      </dgm:t>
    </dgm:pt>
    <dgm:pt modelId="{83A47BBF-A4DE-4368-B0C7-1624FE75B33E}" type="pres">
      <dgm:prSet presAssocID="{012F1ABB-1D2E-4C63-B3F3-3DA34C0885CB}" presName="vert0" presStyleCnt="0">
        <dgm:presLayoutVars>
          <dgm:dir/>
          <dgm:animOne val="branch"/>
          <dgm:animLvl val="lvl"/>
        </dgm:presLayoutVars>
      </dgm:prSet>
      <dgm:spPr/>
    </dgm:pt>
    <dgm:pt modelId="{472709FD-DA6A-41C2-8EAF-8B48D31A8DE2}" type="pres">
      <dgm:prSet presAssocID="{36697009-F7BE-44DF-9882-BE9A7FC88198}" presName="thickLine" presStyleLbl="alignNode1" presStyleIdx="0" presStyleCnt="10"/>
      <dgm:spPr/>
    </dgm:pt>
    <dgm:pt modelId="{8F4A257F-8B53-4E0D-84AD-80C102C2DB7E}" type="pres">
      <dgm:prSet presAssocID="{36697009-F7BE-44DF-9882-BE9A7FC88198}" presName="horz1" presStyleCnt="0"/>
      <dgm:spPr/>
    </dgm:pt>
    <dgm:pt modelId="{6C306A16-A98B-4E0A-9706-17A177E3573F}" type="pres">
      <dgm:prSet presAssocID="{36697009-F7BE-44DF-9882-BE9A7FC88198}" presName="tx1" presStyleLbl="revTx" presStyleIdx="0" presStyleCnt="10"/>
      <dgm:spPr/>
    </dgm:pt>
    <dgm:pt modelId="{AB008C1F-E1B5-4B30-8CE5-BDA8BF0AF0C7}" type="pres">
      <dgm:prSet presAssocID="{36697009-F7BE-44DF-9882-BE9A7FC88198}" presName="vert1" presStyleCnt="0"/>
      <dgm:spPr/>
    </dgm:pt>
    <dgm:pt modelId="{CBE954F6-7F5A-4E26-90EF-275EADCFB9DD}" type="pres">
      <dgm:prSet presAssocID="{1BC43516-2231-4F9D-A86C-A8F1FFD4D296}" presName="thickLine" presStyleLbl="alignNode1" presStyleIdx="1" presStyleCnt="10"/>
      <dgm:spPr/>
    </dgm:pt>
    <dgm:pt modelId="{AE54E0B3-5D3C-4ED8-894D-AE15E336E03E}" type="pres">
      <dgm:prSet presAssocID="{1BC43516-2231-4F9D-A86C-A8F1FFD4D296}" presName="horz1" presStyleCnt="0"/>
      <dgm:spPr/>
    </dgm:pt>
    <dgm:pt modelId="{A9D6B753-8C04-4FFC-9BCC-03BF7FF9400E}" type="pres">
      <dgm:prSet presAssocID="{1BC43516-2231-4F9D-A86C-A8F1FFD4D296}" presName="tx1" presStyleLbl="revTx" presStyleIdx="1" presStyleCnt="10"/>
      <dgm:spPr/>
    </dgm:pt>
    <dgm:pt modelId="{48DEEDAA-8E0A-494A-8E14-37FBBA5D60C6}" type="pres">
      <dgm:prSet presAssocID="{1BC43516-2231-4F9D-A86C-A8F1FFD4D296}" presName="vert1" presStyleCnt="0"/>
      <dgm:spPr/>
    </dgm:pt>
    <dgm:pt modelId="{75F4C3CD-FF34-4798-8523-82781BCF41A6}" type="pres">
      <dgm:prSet presAssocID="{B8C09B7F-25AE-4AA2-B431-6355B045F7E9}" presName="thickLine" presStyleLbl="alignNode1" presStyleIdx="2" presStyleCnt="10"/>
      <dgm:spPr/>
    </dgm:pt>
    <dgm:pt modelId="{94C436FA-6E7D-44D3-8198-B98ECDDD562A}" type="pres">
      <dgm:prSet presAssocID="{B8C09B7F-25AE-4AA2-B431-6355B045F7E9}" presName="horz1" presStyleCnt="0"/>
      <dgm:spPr/>
    </dgm:pt>
    <dgm:pt modelId="{B7DFA09F-5367-4903-807C-B7EB75B83C35}" type="pres">
      <dgm:prSet presAssocID="{B8C09B7F-25AE-4AA2-B431-6355B045F7E9}" presName="tx1" presStyleLbl="revTx" presStyleIdx="2" presStyleCnt="10"/>
      <dgm:spPr/>
    </dgm:pt>
    <dgm:pt modelId="{E712768F-F0DD-4718-8FFF-0D0A10F651A3}" type="pres">
      <dgm:prSet presAssocID="{B8C09B7F-25AE-4AA2-B431-6355B045F7E9}" presName="vert1" presStyleCnt="0"/>
      <dgm:spPr/>
    </dgm:pt>
    <dgm:pt modelId="{E3FFD51D-04A8-4FE6-974B-430AE9C3F0AE}" type="pres">
      <dgm:prSet presAssocID="{3E040CDC-391C-4F88-AA70-E07C533FFE9E}" presName="thickLine" presStyleLbl="alignNode1" presStyleIdx="3" presStyleCnt="10"/>
      <dgm:spPr/>
    </dgm:pt>
    <dgm:pt modelId="{7F656F4D-E956-4A96-9516-F54140AC43F3}" type="pres">
      <dgm:prSet presAssocID="{3E040CDC-391C-4F88-AA70-E07C533FFE9E}" presName="horz1" presStyleCnt="0"/>
      <dgm:spPr/>
    </dgm:pt>
    <dgm:pt modelId="{E7B373D1-14D3-4668-9C73-1949DED898A6}" type="pres">
      <dgm:prSet presAssocID="{3E040CDC-391C-4F88-AA70-E07C533FFE9E}" presName="tx1" presStyleLbl="revTx" presStyleIdx="3" presStyleCnt="10"/>
      <dgm:spPr/>
    </dgm:pt>
    <dgm:pt modelId="{A3696711-DBFD-4852-B55C-69B2594438C0}" type="pres">
      <dgm:prSet presAssocID="{3E040CDC-391C-4F88-AA70-E07C533FFE9E}" presName="vert1" presStyleCnt="0"/>
      <dgm:spPr/>
    </dgm:pt>
    <dgm:pt modelId="{3A7F7B7A-E9E9-40BD-8EF8-F2A40CEA2515}" type="pres">
      <dgm:prSet presAssocID="{CF5231A1-256B-4F07-BB39-46FBDDB5EFB3}" presName="thickLine" presStyleLbl="alignNode1" presStyleIdx="4" presStyleCnt="10"/>
      <dgm:spPr/>
    </dgm:pt>
    <dgm:pt modelId="{9F602A37-77EC-45C5-8C5E-886B0441E50B}" type="pres">
      <dgm:prSet presAssocID="{CF5231A1-256B-4F07-BB39-46FBDDB5EFB3}" presName="horz1" presStyleCnt="0"/>
      <dgm:spPr/>
    </dgm:pt>
    <dgm:pt modelId="{07BD74C0-319D-47EB-AF9C-A5E2696604E2}" type="pres">
      <dgm:prSet presAssocID="{CF5231A1-256B-4F07-BB39-46FBDDB5EFB3}" presName="tx1" presStyleLbl="revTx" presStyleIdx="4" presStyleCnt="10"/>
      <dgm:spPr/>
    </dgm:pt>
    <dgm:pt modelId="{02E2A73A-1C6F-4181-AEB6-5217712002A2}" type="pres">
      <dgm:prSet presAssocID="{CF5231A1-256B-4F07-BB39-46FBDDB5EFB3}" presName="vert1" presStyleCnt="0"/>
      <dgm:spPr/>
    </dgm:pt>
    <dgm:pt modelId="{482B2BF4-BCE8-4D20-8E5A-248C1A738AC3}" type="pres">
      <dgm:prSet presAssocID="{8B7402D3-482D-41B4-A023-746FC69D1332}" presName="thickLine" presStyleLbl="alignNode1" presStyleIdx="5" presStyleCnt="10"/>
      <dgm:spPr/>
    </dgm:pt>
    <dgm:pt modelId="{11E5A6B0-89B9-4119-ACAD-7F18E6F7F9B0}" type="pres">
      <dgm:prSet presAssocID="{8B7402D3-482D-41B4-A023-746FC69D1332}" presName="horz1" presStyleCnt="0"/>
      <dgm:spPr/>
    </dgm:pt>
    <dgm:pt modelId="{F1EB5DC2-B2D7-4F6A-9EAA-6BF008A3D908}" type="pres">
      <dgm:prSet presAssocID="{8B7402D3-482D-41B4-A023-746FC69D1332}" presName="tx1" presStyleLbl="revTx" presStyleIdx="5" presStyleCnt="10"/>
      <dgm:spPr/>
    </dgm:pt>
    <dgm:pt modelId="{49C1D03A-5AB1-4721-8F08-74AE1C73019E}" type="pres">
      <dgm:prSet presAssocID="{8B7402D3-482D-41B4-A023-746FC69D1332}" presName="vert1" presStyleCnt="0"/>
      <dgm:spPr/>
    </dgm:pt>
    <dgm:pt modelId="{0487876D-7E5D-4E63-8689-5B157CE87B66}" type="pres">
      <dgm:prSet presAssocID="{985362AC-4D66-4DAB-B02F-8424CBFAEB33}" presName="thickLine" presStyleLbl="alignNode1" presStyleIdx="6" presStyleCnt="10"/>
      <dgm:spPr/>
    </dgm:pt>
    <dgm:pt modelId="{0E6DC142-782B-410B-88C0-19A7F1EBCA12}" type="pres">
      <dgm:prSet presAssocID="{985362AC-4D66-4DAB-B02F-8424CBFAEB33}" presName="horz1" presStyleCnt="0"/>
      <dgm:spPr/>
    </dgm:pt>
    <dgm:pt modelId="{7BD08E2E-2AD3-49AB-9B76-E2C6F7EE741A}" type="pres">
      <dgm:prSet presAssocID="{985362AC-4D66-4DAB-B02F-8424CBFAEB33}" presName="tx1" presStyleLbl="revTx" presStyleIdx="6" presStyleCnt="10"/>
      <dgm:spPr/>
    </dgm:pt>
    <dgm:pt modelId="{D851FFFD-D36B-46C4-B710-9623CEDA8F0A}" type="pres">
      <dgm:prSet presAssocID="{985362AC-4D66-4DAB-B02F-8424CBFAEB33}" presName="vert1" presStyleCnt="0"/>
      <dgm:spPr/>
    </dgm:pt>
    <dgm:pt modelId="{A0671485-EF2A-4A79-A0A2-A06B5E6DF30B}" type="pres">
      <dgm:prSet presAssocID="{300AA195-7827-4033-B2CE-BC9F4132D0DC}" presName="thickLine" presStyleLbl="alignNode1" presStyleIdx="7" presStyleCnt="10"/>
      <dgm:spPr/>
    </dgm:pt>
    <dgm:pt modelId="{F4492D71-281B-4CE2-9EBE-A022C3D9DC7E}" type="pres">
      <dgm:prSet presAssocID="{300AA195-7827-4033-B2CE-BC9F4132D0DC}" presName="horz1" presStyleCnt="0"/>
      <dgm:spPr/>
    </dgm:pt>
    <dgm:pt modelId="{6085D8CC-AFAD-403A-ADAD-16A663797F32}" type="pres">
      <dgm:prSet presAssocID="{300AA195-7827-4033-B2CE-BC9F4132D0DC}" presName="tx1" presStyleLbl="revTx" presStyleIdx="7" presStyleCnt="10"/>
      <dgm:spPr/>
    </dgm:pt>
    <dgm:pt modelId="{F4E40FF2-0989-4898-A125-3C58300A1CCB}" type="pres">
      <dgm:prSet presAssocID="{300AA195-7827-4033-B2CE-BC9F4132D0DC}" presName="vert1" presStyleCnt="0"/>
      <dgm:spPr/>
    </dgm:pt>
    <dgm:pt modelId="{B88BC2D2-A9FD-42DD-A8FB-E20846A99E0A}" type="pres">
      <dgm:prSet presAssocID="{E4071811-D57E-4DE0-976C-BD5D058048E1}" presName="thickLine" presStyleLbl="alignNode1" presStyleIdx="8" presStyleCnt="10"/>
      <dgm:spPr/>
    </dgm:pt>
    <dgm:pt modelId="{D4C31E8C-F43D-4FA6-9A7C-AFB2E01AD15E}" type="pres">
      <dgm:prSet presAssocID="{E4071811-D57E-4DE0-976C-BD5D058048E1}" presName="horz1" presStyleCnt="0"/>
      <dgm:spPr/>
    </dgm:pt>
    <dgm:pt modelId="{FE427604-B408-46A2-8CDB-68FFE76C2571}" type="pres">
      <dgm:prSet presAssocID="{E4071811-D57E-4DE0-976C-BD5D058048E1}" presName="tx1" presStyleLbl="revTx" presStyleIdx="8" presStyleCnt="10"/>
      <dgm:spPr/>
    </dgm:pt>
    <dgm:pt modelId="{90E1F2E1-5392-4304-9C43-CD6147ECC344}" type="pres">
      <dgm:prSet presAssocID="{E4071811-D57E-4DE0-976C-BD5D058048E1}" presName="vert1" presStyleCnt="0"/>
      <dgm:spPr/>
    </dgm:pt>
    <dgm:pt modelId="{52408541-ABA1-481E-BCE7-ADF6A99A701B}" type="pres">
      <dgm:prSet presAssocID="{D731FC4C-DB5C-4C1C-A189-23E99FE42690}" presName="thickLine" presStyleLbl="alignNode1" presStyleIdx="9" presStyleCnt="10"/>
      <dgm:spPr/>
    </dgm:pt>
    <dgm:pt modelId="{8DB08C47-FE2C-4E87-BB0A-8FF47538D0C5}" type="pres">
      <dgm:prSet presAssocID="{D731FC4C-DB5C-4C1C-A189-23E99FE42690}" presName="horz1" presStyleCnt="0"/>
      <dgm:spPr/>
    </dgm:pt>
    <dgm:pt modelId="{849A7FDD-12C8-4EAB-B8D2-5E83BAA868A6}" type="pres">
      <dgm:prSet presAssocID="{D731FC4C-DB5C-4C1C-A189-23E99FE42690}" presName="tx1" presStyleLbl="revTx" presStyleIdx="9" presStyleCnt="10"/>
      <dgm:spPr/>
    </dgm:pt>
    <dgm:pt modelId="{3AC869F2-AD47-4EE8-A90A-315067FB3967}" type="pres">
      <dgm:prSet presAssocID="{D731FC4C-DB5C-4C1C-A189-23E99FE42690}" presName="vert1" presStyleCnt="0"/>
      <dgm:spPr/>
    </dgm:pt>
  </dgm:ptLst>
  <dgm:cxnLst>
    <dgm:cxn modelId="{5F7A4203-DD24-483E-B1C4-8CD83F6F7FB0}" type="presOf" srcId="{36697009-F7BE-44DF-9882-BE9A7FC88198}" destId="{6C306A16-A98B-4E0A-9706-17A177E3573F}" srcOrd="0" destOrd="0" presId="urn:microsoft.com/office/officeart/2008/layout/LinedList"/>
    <dgm:cxn modelId="{BD4F8B09-0FC7-486E-B302-09E5609FE2A9}" type="presOf" srcId="{E4071811-D57E-4DE0-976C-BD5D058048E1}" destId="{FE427604-B408-46A2-8CDB-68FFE76C2571}" srcOrd="0" destOrd="0" presId="urn:microsoft.com/office/officeart/2008/layout/LinedList"/>
    <dgm:cxn modelId="{3F7A252E-0579-4538-838C-642FFB4DF7F4}" srcId="{012F1ABB-1D2E-4C63-B3F3-3DA34C0885CB}" destId="{D731FC4C-DB5C-4C1C-A189-23E99FE42690}" srcOrd="9" destOrd="0" parTransId="{51F9FB82-1D7B-48C7-8F44-F846DE824BAE}" sibTransId="{C272B751-54BD-484F-8551-0CB63E4788E3}"/>
    <dgm:cxn modelId="{78CCA034-F73C-49F7-A4FD-8746C36BFD39}" type="presOf" srcId="{B8C09B7F-25AE-4AA2-B431-6355B045F7E9}" destId="{B7DFA09F-5367-4903-807C-B7EB75B83C35}" srcOrd="0" destOrd="0" presId="urn:microsoft.com/office/officeart/2008/layout/LinedList"/>
    <dgm:cxn modelId="{E1044860-14BB-45F9-95D5-713C19C9EF21}" srcId="{012F1ABB-1D2E-4C63-B3F3-3DA34C0885CB}" destId="{985362AC-4D66-4DAB-B02F-8424CBFAEB33}" srcOrd="6" destOrd="0" parTransId="{99CFE907-9616-45EF-BC8F-C006020CC493}" sibTransId="{D2367549-5F68-43D5-A900-BA8310596EA6}"/>
    <dgm:cxn modelId="{A248F642-C72F-46A1-9060-9871E85CC526}" srcId="{012F1ABB-1D2E-4C63-B3F3-3DA34C0885CB}" destId="{300AA195-7827-4033-B2CE-BC9F4132D0DC}" srcOrd="7" destOrd="0" parTransId="{E9AE8ECF-475C-46FA-A5D0-994F5DA13B9A}" sibTransId="{EA3A689D-9FFF-42B9-B4BD-7C1EE19D798F}"/>
    <dgm:cxn modelId="{6A648A65-43BB-4CCE-BBEA-AE8A19EF81FC}" srcId="{012F1ABB-1D2E-4C63-B3F3-3DA34C0885CB}" destId="{8B7402D3-482D-41B4-A023-746FC69D1332}" srcOrd="5" destOrd="0" parTransId="{84BC9707-DDA0-4A9E-8445-2AE242C85588}" sibTransId="{EDD106F7-1571-46FE-AFB6-12DB2D7CEE41}"/>
    <dgm:cxn modelId="{79FFA465-0B92-457E-BADC-E941D27375D8}" type="presOf" srcId="{3E040CDC-391C-4F88-AA70-E07C533FFE9E}" destId="{E7B373D1-14D3-4668-9C73-1949DED898A6}" srcOrd="0" destOrd="0" presId="urn:microsoft.com/office/officeart/2008/layout/LinedList"/>
    <dgm:cxn modelId="{9A1C1A47-54DB-4933-8354-A7A120038696}" type="presOf" srcId="{300AA195-7827-4033-B2CE-BC9F4132D0DC}" destId="{6085D8CC-AFAD-403A-ADAD-16A663797F32}" srcOrd="0" destOrd="0" presId="urn:microsoft.com/office/officeart/2008/layout/LinedList"/>
    <dgm:cxn modelId="{5EC4544C-5D5B-4F09-87B3-AADF75D9B097}" type="presOf" srcId="{CF5231A1-256B-4F07-BB39-46FBDDB5EFB3}" destId="{07BD74C0-319D-47EB-AF9C-A5E2696604E2}" srcOrd="0" destOrd="0" presId="urn:microsoft.com/office/officeart/2008/layout/LinedList"/>
    <dgm:cxn modelId="{5AAE898B-E94E-45EE-8B54-6789D0405CEF}" srcId="{012F1ABB-1D2E-4C63-B3F3-3DA34C0885CB}" destId="{36697009-F7BE-44DF-9882-BE9A7FC88198}" srcOrd="0" destOrd="0" parTransId="{6B874C9A-994F-499C-B586-33B2EAEF060C}" sibTransId="{847369F3-4350-4510-B187-AEF3DB7DF420}"/>
    <dgm:cxn modelId="{27BC4D96-EAF5-42D8-9BD4-F240D523811C}" type="presOf" srcId="{012F1ABB-1D2E-4C63-B3F3-3DA34C0885CB}" destId="{83A47BBF-A4DE-4368-B0C7-1624FE75B33E}" srcOrd="0" destOrd="0" presId="urn:microsoft.com/office/officeart/2008/layout/LinedList"/>
    <dgm:cxn modelId="{55FF86A1-33D3-4EF0-9372-D19B2EBC9506}" srcId="{012F1ABB-1D2E-4C63-B3F3-3DA34C0885CB}" destId="{E4071811-D57E-4DE0-976C-BD5D058048E1}" srcOrd="8" destOrd="0" parTransId="{EA9284B6-3B9E-4156-9FAA-A6F0838A0DD4}" sibTransId="{48B7D6A4-6DAF-425C-84F9-1A63743149E0}"/>
    <dgm:cxn modelId="{9F4195A3-19FB-475B-9C31-3802DB894EE1}" srcId="{012F1ABB-1D2E-4C63-B3F3-3DA34C0885CB}" destId="{1BC43516-2231-4F9D-A86C-A8F1FFD4D296}" srcOrd="1" destOrd="0" parTransId="{43B5EF90-7F0A-4F05-8EFA-D30C71160C49}" sibTransId="{004BF4AE-DDD1-4EC2-826D-31A985442CAB}"/>
    <dgm:cxn modelId="{8F74DBAF-8463-4C99-9691-D9E4DE650404}" srcId="{012F1ABB-1D2E-4C63-B3F3-3DA34C0885CB}" destId="{CF5231A1-256B-4F07-BB39-46FBDDB5EFB3}" srcOrd="4" destOrd="0" parTransId="{D3472454-5E31-45EB-9560-B9C83F0E785B}" sibTransId="{8AD0D01C-99E3-4AD4-A2D1-E8D34FA85015}"/>
    <dgm:cxn modelId="{2C049BD9-49D6-4ADC-B455-6BFA278C7386}" type="presOf" srcId="{D731FC4C-DB5C-4C1C-A189-23E99FE42690}" destId="{849A7FDD-12C8-4EAB-B8D2-5E83BAA868A6}" srcOrd="0" destOrd="0" presId="urn:microsoft.com/office/officeart/2008/layout/LinedList"/>
    <dgm:cxn modelId="{A167D0E8-F178-490A-B9D6-ACB3C00458D8}" srcId="{012F1ABB-1D2E-4C63-B3F3-3DA34C0885CB}" destId="{3E040CDC-391C-4F88-AA70-E07C533FFE9E}" srcOrd="3" destOrd="0" parTransId="{4559764A-7A8D-4CCA-B732-5487903B1D58}" sibTransId="{BF13C6EA-063E-4089-BF6B-A72438B0BB61}"/>
    <dgm:cxn modelId="{D750D9EE-1D93-42E8-BB9E-F57B1FDE7228}" srcId="{012F1ABB-1D2E-4C63-B3F3-3DA34C0885CB}" destId="{B8C09B7F-25AE-4AA2-B431-6355B045F7E9}" srcOrd="2" destOrd="0" parTransId="{693F5CF8-B205-48E9-8714-F5D07F75F495}" sibTransId="{93119D22-1D0F-40D5-B3EB-49F66D19A07C}"/>
    <dgm:cxn modelId="{CE1C23EF-9357-4C54-BF84-1CCBB17ACE1B}" type="presOf" srcId="{1BC43516-2231-4F9D-A86C-A8F1FFD4D296}" destId="{A9D6B753-8C04-4FFC-9BCC-03BF7FF9400E}" srcOrd="0" destOrd="0" presId="urn:microsoft.com/office/officeart/2008/layout/LinedList"/>
    <dgm:cxn modelId="{A13524FA-8102-4DA6-98DB-16ECD70AABFE}" type="presOf" srcId="{985362AC-4D66-4DAB-B02F-8424CBFAEB33}" destId="{7BD08E2E-2AD3-49AB-9B76-E2C6F7EE741A}" srcOrd="0" destOrd="0" presId="urn:microsoft.com/office/officeart/2008/layout/LinedList"/>
    <dgm:cxn modelId="{72ED88FF-4369-4C1C-AF90-970A8977082D}" type="presOf" srcId="{8B7402D3-482D-41B4-A023-746FC69D1332}" destId="{F1EB5DC2-B2D7-4F6A-9EAA-6BF008A3D908}" srcOrd="0" destOrd="0" presId="urn:microsoft.com/office/officeart/2008/layout/LinedList"/>
    <dgm:cxn modelId="{46479E6F-5969-4E0C-918D-73E8231A6472}" type="presParOf" srcId="{83A47BBF-A4DE-4368-B0C7-1624FE75B33E}" destId="{472709FD-DA6A-41C2-8EAF-8B48D31A8DE2}" srcOrd="0" destOrd="0" presId="urn:microsoft.com/office/officeart/2008/layout/LinedList"/>
    <dgm:cxn modelId="{FB3AEEFF-6C65-4D73-B977-40F76752E8DB}" type="presParOf" srcId="{83A47BBF-A4DE-4368-B0C7-1624FE75B33E}" destId="{8F4A257F-8B53-4E0D-84AD-80C102C2DB7E}" srcOrd="1" destOrd="0" presId="urn:microsoft.com/office/officeart/2008/layout/LinedList"/>
    <dgm:cxn modelId="{E174A2F4-1168-4E08-B7ED-ED500586213F}" type="presParOf" srcId="{8F4A257F-8B53-4E0D-84AD-80C102C2DB7E}" destId="{6C306A16-A98B-4E0A-9706-17A177E3573F}" srcOrd="0" destOrd="0" presId="urn:microsoft.com/office/officeart/2008/layout/LinedList"/>
    <dgm:cxn modelId="{AA61E88D-7689-44A2-84FB-BACBFD87757F}" type="presParOf" srcId="{8F4A257F-8B53-4E0D-84AD-80C102C2DB7E}" destId="{AB008C1F-E1B5-4B30-8CE5-BDA8BF0AF0C7}" srcOrd="1" destOrd="0" presId="urn:microsoft.com/office/officeart/2008/layout/LinedList"/>
    <dgm:cxn modelId="{4B6F2781-0421-44E3-B2A9-D22FE2858196}" type="presParOf" srcId="{83A47BBF-A4DE-4368-B0C7-1624FE75B33E}" destId="{CBE954F6-7F5A-4E26-90EF-275EADCFB9DD}" srcOrd="2" destOrd="0" presId="urn:microsoft.com/office/officeart/2008/layout/LinedList"/>
    <dgm:cxn modelId="{4361DCE0-B659-4BC5-9761-F4C17B9B5940}" type="presParOf" srcId="{83A47BBF-A4DE-4368-B0C7-1624FE75B33E}" destId="{AE54E0B3-5D3C-4ED8-894D-AE15E336E03E}" srcOrd="3" destOrd="0" presId="urn:microsoft.com/office/officeart/2008/layout/LinedList"/>
    <dgm:cxn modelId="{4E74E84B-9DC7-47C7-97AE-7225D714237A}" type="presParOf" srcId="{AE54E0B3-5D3C-4ED8-894D-AE15E336E03E}" destId="{A9D6B753-8C04-4FFC-9BCC-03BF7FF9400E}" srcOrd="0" destOrd="0" presId="urn:microsoft.com/office/officeart/2008/layout/LinedList"/>
    <dgm:cxn modelId="{5FC79ABF-F940-4907-B181-2D9FBB3A3431}" type="presParOf" srcId="{AE54E0B3-5D3C-4ED8-894D-AE15E336E03E}" destId="{48DEEDAA-8E0A-494A-8E14-37FBBA5D60C6}" srcOrd="1" destOrd="0" presId="urn:microsoft.com/office/officeart/2008/layout/LinedList"/>
    <dgm:cxn modelId="{4E8436DA-78B3-4A5B-9B2F-9EA433D0CCCB}" type="presParOf" srcId="{83A47BBF-A4DE-4368-B0C7-1624FE75B33E}" destId="{75F4C3CD-FF34-4798-8523-82781BCF41A6}" srcOrd="4" destOrd="0" presId="urn:microsoft.com/office/officeart/2008/layout/LinedList"/>
    <dgm:cxn modelId="{6DEDC850-F0F3-4E26-B22B-BFC9E5FD5D7D}" type="presParOf" srcId="{83A47BBF-A4DE-4368-B0C7-1624FE75B33E}" destId="{94C436FA-6E7D-44D3-8198-B98ECDDD562A}" srcOrd="5" destOrd="0" presId="urn:microsoft.com/office/officeart/2008/layout/LinedList"/>
    <dgm:cxn modelId="{6A2F946B-F8C3-4750-83BA-50F571AB8C01}" type="presParOf" srcId="{94C436FA-6E7D-44D3-8198-B98ECDDD562A}" destId="{B7DFA09F-5367-4903-807C-B7EB75B83C35}" srcOrd="0" destOrd="0" presId="urn:microsoft.com/office/officeart/2008/layout/LinedList"/>
    <dgm:cxn modelId="{5D3ABBF8-4C4D-4ECF-8E22-BDA999AD0823}" type="presParOf" srcId="{94C436FA-6E7D-44D3-8198-B98ECDDD562A}" destId="{E712768F-F0DD-4718-8FFF-0D0A10F651A3}" srcOrd="1" destOrd="0" presId="urn:microsoft.com/office/officeart/2008/layout/LinedList"/>
    <dgm:cxn modelId="{787838F3-6B19-4F29-8088-B17A40288E21}" type="presParOf" srcId="{83A47BBF-A4DE-4368-B0C7-1624FE75B33E}" destId="{E3FFD51D-04A8-4FE6-974B-430AE9C3F0AE}" srcOrd="6" destOrd="0" presId="urn:microsoft.com/office/officeart/2008/layout/LinedList"/>
    <dgm:cxn modelId="{67718ABC-4D9F-436C-876A-FEE502DCC8B0}" type="presParOf" srcId="{83A47BBF-A4DE-4368-B0C7-1624FE75B33E}" destId="{7F656F4D-E956-4A96-9516-F54140AC43F3}" srcOrd="7" destOrd="0" presId="urn:microsoft.com/office/officeart/2008/layout/LinedList"/>
    <dgm:cxn modelId="{5494326E-208B-4375-AE37-2A2C91CFC2C8}" type="presParOf" srcId="{7F656F4D-E956-4A96-9516-F54140AC43F3}" destId="{E7B373D1-14D3-4668-9C73-1949DED898A6}" srcOrd="0" destOrd="0" presId="urn:microsoft.com/office/officeart/2008/layout/LinedList"/>
    <dgm:cxn modelId="{91483D79-9DAB-45A6-B510-8DE0E7650B4E}" type="presParOf" srcId="{7F656F4D-E956-4A96-9516-F54140AC43F3}" destId="{A3696711-DBFD-4852-B55C-69B2594438C0}" srcOrd="1" destOrd="0" presId="urn:microsoft.com/office/officeart/2008/layout/LinedList"/>
    <dgm:cxn modelId="{9573CEF5-9D03-4CFA-8992-0033A039F2FD}" type="presParOf" srcId="{83A47BBF-A4DE-4368-B0C7-1624FE75B33E}" destId="{3A7F7B7A-E9E9-40BD-8EF8-F2A40CEA2515}" srcOrd="8" destOrd="0" presId="urn:microsoft.com/office/officeart/2008/layout/LinedList"/>
    <dgm:cxn modelId="{7393D714-C0B3-4EB7-AE70-121F103D478B}" type="presParOf" srcId="{83A47BBF-A4DE-4368-B0C7-1624FE75B33E}" destId="{9F602A37-77EC-45C5-8C5E-886B0441E50B}" srcOrd="9" destOrd="0" presId="urn:microsoft.com/office/officeart/2008/layout/LinedList"/>
    <dgm:cxn modelId="{6F0A3CCA-6733-420D-A5C3-1C560CD3B703}" type="presParOf" srcId="{9F602A37-77EC-45C5-8C5E-886B0441E50B}" destId="{07BD74C0-319D-47EB-AF9C-A5E2696604E2}" srcOrd="0" destOrd="0" presId="urn:microsoft.com/office/officeart/2008/layout/LinedList"/>
    <dgm:cxn modelId="{E34B4B84-F0F9-4F29-90FF-4B7794987CCF}" type="presParOf" srcId="{9F602A37-77EC-45C5-8C5E-886B0441E50B}" destId="{02E2A73A-1C6F-4181-AEB6-5217712002A2}" srcOrd="1" destOrd="0" presId="urn:microsoft.com/office/officeart/2008/layout/LinedList"/>
    <dgm:cxn modelId="{45F2B123-C0B6-4A7B-B688-D7A01816B539}" type="presParOf" srcId="{83A47BBF-A4DE-4368-B0C7-1624FE75B33E}" destId="{482B2BF4-BCE8-4D20-8E5A-248C1A738AC3}" srcOrd="10" destOrd="0" presId="urn:microsoft.com/office/officeart/2008/layout/LinedList"/>
    <dgm:cxn modelId="{BD602005-56D5-4BAD-AE0C-112A5A7EF32D}" type="presParOf" srcId="{83A47BBF-A4DE-4368-B0C7-1624FE75B33E}" destId="{11E5A6B0-89B9-4119-ACAD-7F18E6F7F9B0}" srcOrd="11" destOrd="0" presId="urn:microsoft.com/office/officeart/2008/layout/LinedList"/>
    <dgm:cxn modelId="{C13CC77E-5095-45DC-84C1-64312FCBF3CF}" type="presParOf" srcId="{11E5A6B0-89B9-4119-ACAD-7F18E6F7F9B0}" destId="{F1EB5DC2-B2D7-4F6A-9EAA-6BF008A3D908}" srcOrd="0" destOrd="0" presId="urn:microsoft.com/office/officeart/2008/layout/LinedList"/>
    <dgm:cxn modelId="{BFD27BD6-AB3B-44BE-94DF-1D693762F3B7}" type="presParOf" srcId="{11E5A6B0-89B9-4119-ACAD-7F18E6F7F9B0}" destId="{49C1D03A-5AB1-4721-8F08-74AE1C73019E}" srcOrd="1" destOrd="0" presId="urn:microsoft.com/office/officeart/2008/layout/LinedList"/>
    <dgm:cxn modelId="{9DE9E7E7-BF3E-46EB-A06B-3AE9F7CA3410}" type="presParOf" srcId="{83A47BBF-A4DE-4368-B0C7-1624FE75B33E}" destId="{0487876D-7E5D-4E63-8689-5B157CE87B66}" srcOrd="12" destOrd="0" presId="urn:microsoft.com/office/officeart/2008/layout/LinedList"/>
    <dgm:cxn modelId="{58D845B0-11D9-40BD-88BE-BF6328941569}" type="presParOf" srcId="{83A47BBF-A4DE-4368-B0C7-1624FE75B33E}" destId="{0E6DC142-782B-410B-88C0-19A7F1EBCA12}" srcOrd="13" destOrd="0" presId="urn:microsoft.com/office/officeart/2008/layout/LinedList"/>
    <dgm:cxn modelId="{30EAB68F-5579-4C41-A6F0-F2F9FEDCE42E}" type="presParOf" srcId="{0E6DC142-782B-410B-88C0-19A7F1EBCA12}" destId="{7BD08E2E-2AD3-49AB-9B76-E2C6F7EE741A}" srcOrd="0" destOrd="0" presId="urn:microsoft.com/office/officeart/2008/layout/LinedList"/>
    <dgm:cxn modelId="{17E042FB-C102-4E40-A5D1-F204C2D4886C}" type="presParOf" srcId="{0E6DC142-782B-410B-88C0-19A7F1EBCA12}" destId="{D851FFFD-D36B-46C4-B710-9623CEDA8F0A}" srcOrd="1" destOrd="0" presId="urn:microsoft.com/office/officeart/2008/layout/LinedList"/>
    <dgm:cxn modelId="{138E1BCE-261F-44DC-80F6-3B399B3BB8EC}" type="presParOf" srcId="{83A47BBF-A4DE-4368-B0C7-1624FE75B33E}" destId="{A0671485-EF2A-4A79-A0A2-A06B5E6DF30B}" srcOrd="14" destOrd="0" presId="urn:microsoft.com/office/officeart/2008/layout/LinedList"/>
    <dgm:cxn modelId="{31C79584-2DBD-472B-B668-932DA3AFB690}" type="presParOf" srcId="{83A47BBF-A4DE-4368-B0C7-1624FE75B33E}" destId="{F4492D71-281B-4CE2-9EBE-A022C3D9DC7E}" srcOrd="15" destOrd="0" presId="urn:microsoft.com/office/officeart/2008/layout/LinedList"/>
    <dgm:cxn modelId="{99AEF98A-E6FC-40CF-9AA8-51F3D1DFCCB6}" type="presParOf" srcId="{F4492D71-281B-4CE2-9EBE-A022C3D9DC7E}" destId="{6085D8CC-AFAD-403A-ADAD-16A663797F32}" srcOrd="0" destOrd="0" presId="urn:microsoft.com/office/officeart/2008/layout/LinedList"/>
    <dgm:cxn modelId="{702D90B0-A1CB-4A6B-B97C-B3350CCFBE4C}" type="presParOf" srcId="{F4492D71-281B-4CE2-9EBE-A022C3D9DC7E}" destId="{F4E40FF2-0989-4898-A125-3C58300A1CCB}" srcOrd="1" destOrd="0" presId="urn:microsoft.com/office/officeart/2008/layout/LinedList"/>
    <dgm:cxn modelId="{96856318-D156-4F66-9449-C57D6649B2E6}" type="presParOf" srcId="{83A47BBF-A4DE-4368-B0C7-1624FE75B33E}" destId="{B88BC2D2-A9FD-42DD-A8FB-E20846A99E0A}" srcOrd="16" destOrd="0" presId="urn:microsoft.com/office/officeart/2008/layout/LinedList"/>
    <dgm:cxn modelId="{064E476D-B8D3-40D1-843A-B03FC17CEC2E}" type="presParOf" srcId="{83A47BBF-A4DE-4368-B0C7-1624FE75B33E}" destId="{D4C31E8C-F43D-4FA6-9A7C-AFB2E01AD15E}" srcOrd="17" destOrd="0" presId="urn:microsoft.com/office/officeart/2008/layout/LinedList"/>
    <dgm:cxn modelId="{D1918F32-854C-4B1F-876C-02F04CC3FB7B}" type="presParOf" srcId="{D4C31E8C-F43D-4FA6-9A7C-AFB2E01AD15E}" destId="{FE427604-B408-46A2-8CDB-68FFE76C2571}" srcOrd="0" destOrd="0" presId="urn:microsoft.com/office/officeart/2008/layout/LinedList"/>
    <dgm:cxn modelId="{18684702-2813-4C54-9456-D8E0800B1DD1}" type="presParOf" srcId="{D4C31E8C-F43D-4FA6-9A7C-AFB2E01AD15E}" destId="{90E1F2E1-5392-4304-9C43-CD6147ECC344}" srcOrd="1" destOrd="0" presId="urn:microsoft.com/office/officeart/2008/layout/LinedList"/>
    <dgm:cxn modelId="{B4448B09-47BF-4A12-AB53-EFC109B2E7CE}" type="presParOf" srcId="{83A47BBF-A4DE-4368-B0C7-1624FE75B33E}" destId="{52408541-ABA1-481E-BCE7-ADF6A99A701B}" srcOrd="18" destOrd="0" presId="urn:microsoft.com/office/officeart/2008/layout/LinedList"/>
    <dgm:cxn modelId="{AE6D542A-4DB6-46D3-9330-1C7EC3FEACDE}" type="presParOf" srcId="{83A47BBF-A4DE-4368-B0C7-1624FE75B33E}" destId="{8DB08C47-FE2C-4E87-BB0A-8FF47538D0C5}" srcOrd="19" destOrd="0" presId="urn:microsoft.com/office/officeart/2008/layout/LinedList"/>
    <dgm:cxn modelId="{4BA50A74-CF06-47A2-84F6-6C43B4DDB15C}" type="presParOf" srcId="{8DB08C47-FE2C-4E87-BB0A-8FF47538D0C5}" destId="{849A7FDD-12C8-4EAB-B8D2-5E83BAA868A6}" srcOrd="0" destOrd="0" presId="urn:microsoft.com/office/officeart/2008/layout/LinedList"/>
    <dgm:cxn modelId="{412F6FBA-6F3C-4594-9E2E-F5151FA1246F}" type="presParOf" srcId="{8DB08C47-FE2C-4E87-BB0A-8FF47538D0C5}" destId="{3AC869F2-AD47-4EE8-A90A-315067FB39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124AC5-B8DD-4284-A7D6-3B03B7AA599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F6EE131-D84A-49E6-85EF-7F260EA4DAB7}">
      <dgm:prSet/>
      <dgm:spPr/>
      <dgm:t>
        <a:bodyPr/>
        <a:lstStyle/>
        <a:p>
          <a:r>
            <a:rPr lang="en-IN" dirty="0">
              <a:latin typeface="Times New Roman" panose="02020603050405020304" pitchFamily="18" charset="0"/>
              <a:cs typeface="Times New Roman" panose="02020603050405020304" pitchFamily="18" charset="0"/>
            </a:rPr>
            <a:t>Some very large length comments can be seen, in our dataset.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These pose serious problems like adding excessively more words to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training dataset, causing training time to increase and accuracy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to decrease! Hence, a threshold of 400 characters will be created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and only comments which have length smaller than 400 will be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used further.</a:t>
          </a:r>
          <a:endParaRPr lang="en-US" dirty="0">
            <a:latin typeface="Times New Roman" panose="02020603050405020304" pitchFamily="18" charset="0"/>
            <a:cs typeface="Times New Roman" panose="02020603050405020304" pitchFamily="18" charset="0"/>
          </a:endParaRPr>
        </a:p>
      </dgm:t>
    </dgm:pt>
    <dgm:pt modelId="{9F1368BE-2CAC-4886-8191-CA9BA63D4807}" type="parTrans" cxnId="{F95CB669-FBD6-494E-A894-0AE271723643}">
      <dgm:prSet/>
      <dgm:spPr/>
      <dgm:t>
        <a:bodyPr/>
        <a:lstStyle/>
        <a:p>
          <a:endParaRPr lang="en-US"/>
        </a:p>
      </dgm:t>
    </dgm:pt>
    <dgm:pt modelId="{C64DE6D6-3348-4BF8-95A1-1CE3F2D4A820}" type="sibTrans" cxnId="{F95CB669-FBD6-494E-A894-0AE271723643}">
      <dgm:prSet/>
      <dgm:spPr/>
      <dgm:t>
        <a:bodyPr/>
        <a:lstStyle/>
        <a:p>
          <a:endParaRPr lang="en-US"/>
        </a:p>
      </dgm:t>
    </dgm:pt>
    <dgm:pt modelId="{E84CEF34-5F4C-4292-BFB8-21DFA6AE844A}">
      <dgm:prSet/>
      <dgm:spPr/>
      <dgm:t>
        <a:bodyPr/>
        <a:lstStyle/>
        <a:p>
          <a:r>
            <a:rPr lang="en-IN" dirty="0">
              <a:latin typeface="Times New Roman" panose="02020603050405020304" pitchFamily="18" charset="0"/>
              <a:cs typeface="Times New Roman" panose="02020603050405020304" pitchFamily="18" charset="0"/>
            </a:rPr>
            <a:t>Hence, after removing comments longer than 400 characters, we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are still left with 115893 comments, which seems enough for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training purposes.</a:t>
          </a:r>
          <a:endParaRPr lang="en-US" dirty="0">
            <a:latin typeface="Times New Roman" panose="02020603050405020304" pitchFamily="18" charset="0"/>
            <a:cs typeface="Times New Roman" panose="02020603050405020304" pitchFamily="18" charset="0"/>
          </a:endParaRPr>
        </a:p>
      </dgm:t>
    </dgm:pt>
    <dgm:pt modelId="{8FDF4DB3-619D-4813-B1CC-CB6CE80F5E95}" type="parTrans" cxnId="{1380D3C0-2B79-4D8B-AD75-6CB74B393BF5}">
      <dgm:prSet/>
      <dgm:spPr/>
      <dgm:t>
        <a:bodyPr/>
        <a:lstStyle/>
        <a:p>
          <a:endParaRPr lang="en-US"/>
        </a:p>
      </dgm:t>
    </dgm:pt>
    <dgm:pt modelId="{CB9F2107-D21A-4C01-8DDA-8166EEB0CE48}" type="sibTrans" cxnId="{1380D3C0-2B79-4D8B-AD75-6CB74B393BF5}">
      <dgm:prSet/>
      <dgm:spPr/>
      <dgm:t>
        <a:bodyPr/>
        <a:lstStyle/>
        <a:p>
          <a:endParaRPr lang="en-US"/>
        </a:p>
      </dgm:t>
    </dgm:pt>
    <dgm:pt modelId="{77A4711C-359D-43E2-8A25-0959AEBDCFED}" type="pres">
      <dgm:prSet presAssocID="{B7124AC5-B8DD-4284-A7D6-3B03B7AA5999}" presName="linear" presStyleCnt="0">
        <dgm:presLayoutVars>
          <dgm:animLvl val="lvl"/>
          <dgm:resizeHandles val="exact"/>
        </dgm:presLayoutVars>
      </dgm:prSet>
      <dgm:spPr/>
    </dgm:pt>
    <dgm:pt modelId="{18DB6145-1DBD-4C16-89B8-647C8131414E}" type="pres">
      <dgm:prSet presAssocID="{1F6EE131-D84A-49E6-85EF-7F260EA4DAB7}" presName="parentText" presStyleLbl="node1" presStyleIdx="0" presStyleCnt="2">
        <dgm:presLayoutVars>
          <dgm:chMax val="0"/>
          <dgm:bulletEnabled val="1"/>
        </dgm:presLayoutVars>
      </dgm:prSet>
      <dgm:spPr/>
    </dgm:pt>
    <dgm:pt modelId="{EE4E0D72-2D6B-494C-B087-5007628956BC}" type="pres">
      <dgm:prSet presAssocID="{C64DE6D6-3348-4BF8-95A1-1CE3F2D4A820}" presName="spacer" presStyleCnt="0"/>
      <dgm:spPr/>
    </dgm:pt>
    <dgm:pt modelId="{02509874-070E-41E3-9E59-6D4C4BB6DCB6}" type="pres">
      <dgm:prSet presAssocID="{E84CEF34-5F4C-4292-BFB8-21DFA6AE844A}" presName="parentText" presStyleLbl="node1" presStyleIdx="1" presStyleCnt="2">
        <dgm:presLayoutVars>
          <dgm:chMax val="0"/>
          <dgm:bulletEnabled val="1"/>
        </dgm:presLayoutVars>
      </dgm:prSet>
      <dgm:spPr/>
    </dgm:pt>
  </dgm:ptLst>
  <dgm:cxnLst>
    <dgm:cxn modelId="{F95CB669-FBD6-494E-A894-0AE271723643}" srcId="{B7124AC5-B8DD-4284-A7D6-3B03B7AA5999}" destId="{1F6EE131-D84A-49E6-85EF-7F260EA4DAB7}" srcOrd="0" destOrd="0" parTransId="{9F1368BE-2CAC-4886-8191-CA9BA63D4807}" sibTransId="{C64DE6D6-3348-4BF8-95A1-1CE3F2D4A820}"/>
    <dgm:cxn modelId="{8E615784-1B4B-4565-B38D-D3A3ED9C40F4}" type="presOf" srcId="{1F6EE131-D84A-49E6-85EF-7F260EA4DAB7}" destId="{18DB6145-1DBD-4C16-89B8-647C8131414E}" srcOrd="0" destOrd="0" presId="urn:microsoft.com/office/officeart/2005/8/layout/vList2"/>
    <dgm:cxn modelId="{EBF270AB-255A-4564-99C1-4BCF6006218E}" type="presOf" srcId="{B7124AC5-B8DD-4284-A7D6-3B03B7AA5999}" destId="{77A4711C-359D-43E2-8A25-0959AEBDCFED}" srcOrd="0" destOrd="0" presId="urn:microsoft.com/office/officeart/2005/8/layout/vList2"/>
    <dgm:cxn modelId="{1380D3C0-2B79-4D8B-AD75-6CB74B393BF5}" srcId="{B7124AC5-B8DD-4284-A7D6-3B03B7AA5999}" destId="{E84CEF34-5F4C-4292-BFB8-21DFA6AE844A}" srcOrd="1" destOrd="0" parTransId="{8FDF4DB3-619D-4813-B1CC-CB6CE80F5E95}" sibTransId="{CB9F2107-D21A-4C01-8DDA-8166EEB0CE48}"/>
    <dgm:cxn modelId="{0F4CCBD8-8989-4A7C-ACD9-956CC128C129}" type="presOf" srcId="{E84CEF34-5F4C-4292-BFB8-21DFA6AE844A}" destId="{02509874-070E-41E3-9E59-6D4C4BB6DCB6}" srcOrd="0" destOrd="0" presId="urn:microsoft.com/office/officeart/2005/8/layout/vList2"/>
    <dgm:cxn modelId="{89B6A638-C686-42F6-B543-FF9C886A3AF6}" type="presParOf" srcId="{77A4711C-359D-43E2-8A25-0959AEBDCFED}" destId="{18DB6145-1DBD-4C16-89B8-647C8131414E}" srcOrd="0" destOrd="0" presId="urn:microsoft.com/office/officeart/2005/8/layout/vList2"/>
    <dgm:cxn modelId="{C5B74178-6E53-49FA-885B-8BAEC7EB9D68}" type="presParOf" srcId="{77A4711C-359D-43E2-8A25-0959AEBDCFED}" destId="{EE4E0D72-2D6B-494C-B087-5007628956BC}" srcOrd="1" destOrd="0" presId="urn:microsoft.com/office/officeart/2005/8/layout/vList2"/>
    <dgm:cxn modelId="{ED92E14A-EB26-431A-BFF2-040A283D2F1B}" type="presParOf" srcId="{77A4711C-359D-43E2-8A25-0959AEBDCFED}" destId="{02509874-070E-41E3-9E59-6D4C4BB6DCB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0E1F4A-F755-4039-999B-EBBF7899D94D}"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88714594-9239-47AA-8CFA-9C882C80D171}">
      <dgm:prSet/>
      <dgm:spPr/>
      <dgm:t>
        <a:bodyPr/>
        <a:lstStyle/>
        <a:p>
          <a:r>
            <a:rPr lang="en-IN" dirty="0">
              <a:latin typeface="Times New Roman" panose="02020603050405020304" pitchFamily="18" charset="0"/>
              <a:cs typeface="Times New Roman" panose="02020603050405020304" pitchFamily="18" charset="0"/>
            </a:rPr>
            <a:t>By looking into the target </a:t>
          </a:r>
          <a:r>
            <a:rPr lang="en-IN" dirty="0" err="1">
              <a:latin typeface="Times New Roman" panose="02020603050405020304" pitchFamily="18" charset="0"/>
              <a:cs typeface="Times New Roman" panose="02020603050405020304" pitchFamily="18" charset="0"/>
            </a:rPr>
            <a:t>vaariable</a:t>
          </a:r>
          <a:r>
            <a:rPr lang="en-IN" dirty="0">
              <a:latin typeface="Times New Roman" panose="02020603050405020304" pitchFamily="18" charset="0"/>
              <a:cs typeface="Times New Roman" panose="02020603050405020304" pitchFamily="18" charset="0"/>
            </a:rPr>
            <a:t> label we assumed that it was  a  Multiclass classification type of problem.</a:t>
          </a:r>
          <a:endParaRPr lang="en-US" dirty="0">
            <a:latin typeface="Times New Roman" panose="02020603050405020304" pitchFamily="18" charset="0"/>
            <a:cs typeface="Times New Roman" panose="02020603050405020304" pitchFamily="18" charset="0"/>
          </a:endParaRPr>
        </a:p>
      </dgm:t>
    </dgm:pt>
    <dgm:pt modelId="{BF8705F5-CFAD-4D66-BD77-AC45107C9610}" type="parTrans" cxnId="{BE07F70C-82CD-4989-9A06-8EEB1B0F1B49}">
      <dgm:prSet/>
      <dgm:spPr/>
      <dgm:t>
        <a:bodyPr/>
        <a:lstStyle/>
        <a:p>
          <a:endParaRPr lang="en-US"/>
        </a:p>
      </dgm:t>
    </dgm:pt>
    <dgm:pt modelId="{A07D0E63-8250-49CD-9796-E9997383C415}" type="sibTrans" cxnId="{BE07F70C-82CD-4989-9A06-8EEB1B0F1B49}">
      <dgm:prSet/>
      <dgm:spPr/>
      <dgm:t>
        <a:bodyPr/>
        <a:lstStyle/>
        <a:p>
          <a:endParaRPr lang="en-US"/>
        </a:p>
      </dgm:t>
    </dgm:pt>
    <dgm:pt modelId="{67CB55C5-0939-461A-B9A1-9FD1A9352540}">
      <dgm:prSet/>
      <dgm:spPr/>
      <dgm:t>
        <a:bodyPr/>
        <a:lstStyle/>
        <a:p>
          <a:r>
            <a:rPr lang="en-IN" dirty="0">
              <a:latin typeface="Times New Roman" panose="02020603050405020304" pitchFamily="18" charset="0"/>
              <a:cs typeface="Times New Roman" panose="02020603050405020304" pitchFamily="18" charset="0"/>
            </a:rPr>
            <a:t>We observed that dataset was imbalance so we will have to balance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dataset for better outcome.</a:t>
          </a:r>
          <a:endParaRPr lang="en-US" dirty="0">
            <a:latin typeface="Times New Roman" panose="02020603050405020304" pitchFamily="18" charset="0"/>
            <a:cs typeface="Times New Roman" panose="02020603050405020304" pitchFamily="18" charset="0"/>
          </a:endParaRPr>
        </a:p>
      </dgm:t>
    </dgm:pt>
    <dgm:pt modelId="{78D6B017-F7FE-4050-9CBE-C203EB6D66B0}" type="parTrans" cxnId="{56329345-9EC4-4FA7-A2D7-4EDAEB1F6B98}">
      <dgm:prSet/>
      <dgm:spPr/>
      <dgm:t>
        <a:bodyPr/>
        <a:lstStyle/>
        <a:p>
          <a:endParaRPr lang="en-US"/>
        </a:p>
      </dgm:t>
    </dgm:pt>
    <dgm:pt modelId="{9C1A4B36-48DB-4806-9869-0001DB717442}" type="sibTrans" cxnId="{56329345-9EC4-4FA7-A2D7-4EDAEB1F6B98}">
      <dgm:prSet/>
      <dgm:spPr/>
      <dgm:t>
        <a:bodyPr/>
        <a:lstStyle/>
        <a:p>
          <a:endParaRPr lang="en-US"/>
        </a:p>
      </dgm:t>
    </dgm:pt>
    <dgm:pt modelId="{5A88FE76-4BC5-404A-AEFD-DF346ADFD50B}" type="pres">
      <dgm:prSet presAssocID="{9F0E1F4A-F755-4039-999B-EBBF7899D94D}" presName="hierChild1" presStyleCnt="0">
        <dgm:presLayoutVars>
          <dgm:chPref val="1"/>
          <dgm:dir/>
          <dgm:animOne val="branch"/>
          <dgm:animLvl val="lvl"/>
          <dgm:resizeHandles/>
        </dgm:presLayoutVars>
      </dgm:prSet>
      <dgm:spPr/>
    </dgm:pt>
    <dgm:pt modelId="{4239A413-ABB8-49F9-8F53-E6AA395201DC}" type="pres">
      <dgm:prSet presAssocID="{88714594-9239-47AA-8CFA-9C882C80D171}" presName="hierRoot1" presStyleCnt="0"/>
      <dgm:spPr/>
    </dgm:pt>
    <dgm:pt modelId="{1BE535BB-FAE0-411D-8F1F-4B9C5A516799}" type="pres">
      <dgm:prSet presAssocID="{88714594-9239-47AA-8CFA-9C882C80D171}" presName="composite" presStyleCnt="0"/>
      <dgm:spPr/>
    </dgm:pt>
    <dgm:pt modelId="{5BF596F1-C6B9-4B39-B98C-179666B3DA05}" type="pres">
      <dgm:prSet presAssocID="{88714594-9239-47AA-8CFA-9C882C80D171}" presName="background" presStyleLbl="node0" presStyleIdx="0" presStyleCnt="2"/>
      <dgm:spPr/>
    </dgm:pt>
    <dgm:pt modelId="{5830791E-4479-4178-B0BA-F4F970298567}" type="pres">
      <dgm:prSet presAssocID="{88714594-9239-47AA-8CFA-9C882C80D171}" presName="text" presStyleLbl="fgAcc0" presStyleIdx="0" presStyleCnt="2">
        <dgm:presLayoutVars>
          <dgm:chPref val="3"/>
        </dgm:presLayoutVars>
      </dgm:prSet>
      <dgm:spPr/>
    </dgm:pt>
    <dgm:pt modelId="{4720B1BF-EC1C-4003-BC03-58020DC84B65}" type="pres">
      <dgm:prSet presAssocID="{88714594-9239-47AA-8CFA-9C882C80D171}" presName="hierChild2" presStyleCnt="0"/>
      <dgm:spPr/>
    </dgm:pt>
    <dgm:pt modelId="{AA32AC99-7B50-4E51-ADBD-796E98F942D1}" type="pres">
      <dgm:prSet presAssocID="{67CB55C5-0939-461A-B9A1-9FD1A9352540}" presName="hierRoot1" presStyleCnt="0"/>
      <dgm:spPr/>
    </dgm:pt>
    <dgm:pt modelId="{494A370C-FF55-44BB-8002-BBB086080504}" type="pres">
      <dgm:prSet presAssocID="{67CB55C5-0939-461A-B9A1-9FD1A9352540}" presName="composite" presStyleCnt="0"/>
      <dgm:spPr/>
    </dgm:pt>
    <dgm:pt modelId="{72782CFD-FEF4-48CF-BC5F-4F28BA32D46B}" type="pres">
      <dgm:prSet presAssocID="{67CB55C5-0939-461A-B9A1-9FD1A9352540}" presName="background" presStyleLbl="node0" presStyleIdx="1" presStyleCnt="2"/>
      <dgm:spPr/>
    </dgm:pt>
    <dgm:pt modelId="{32621926-5961-4BFD-BA47-F97F5348664B}" type="pres">
      <dgm:prSet presAssocID="{67CB55C5-0939-461A-B9A1-9FD1A9352540}" presName="text" presStyleLbl="fgAcc0" presStyleIdx="1" presStyleCnt="2">
        <dgm:presLayoutVars>
          <dgm:chPref val="3"/>
        </dgm:presLayoutVars>
      </dgm:prSet>
      <dgm:spPr/>
    </dgm:pt>
    <dgm:pt modelId="{BE917B02-68A0-464A-BFC1-323AA4294DA2}" type="pres">
      <dgm:prSet presAssocID="{67CB55C5-0939-461A-B9A1-9FD1A9352540}" presName="hierChild2" presStyleCnt="0"/>
      <dgm:spPr/>
    </dgm:pt>
  </dgm:ptLst>
  <dgm:cxnLst>
    <dgm:cxn modelId="{BE07F70C-82CD-4989-9A06-8EEB1B0F1B49}" srcId="{9F0E1F4A-F755-4039-999B-EBBF7899D94D}" destId="{88714594-9239-47AA-8CFA-9C882C80D171}" srcOrd="0" destOrd="0" parTransId="{BF8705F5-CFAD-4D66-BD77-AC45107C9610}" sibTransId="{A07D0E63-8250-49CD-9796-E9997383C415}"/>
    <dgm:cxn modelId="{8CACB71C-EECA-42DE-A5C5-03186AEF3888}" type="presOf" srcId="{67CB55C5-0939-461A-B9A1-9FD1A9352540}" destId="{32621926-5961-4BFD-BA47-F97F5348664B}" srcOrd="0" destOrd="0" presId="urn:microsoft.com/office/officeart/2005/8/layout/hierarchy1"/>
    <dgm:cxn modelId="{C6B42029-C0FE-44FA-AD10-6867F4011805}" type="presOf" srcId="{9F0E1F4A-F755-4039-999B-EBBF7899D94D}" destId="{5A88FE76-4BC5-404A-AEFD-DF346ADFD50B}" srcOrd="0" destOrd="0" presId="urn:microsoft.com/office/officeart/2005/8/layout/hierarchy1"/>
    <dgm:cxn modelId="{56329345-9EC4-4FA7-A2D7-4EDAEB1F6B98}" srcId="{9F0E1F4A-F755-4039-999B-EBBF7899D94D}" destId="{67CB55C5-0939-461A-B9A1-9FD1A9352540}" srcOrd="1" destOrd="0" parTransId="{78D6B017-F7FE-4050-9CBE-C203EB6D66B0}" sibTransId="{9C1A4B36-48DB-4806-9869-0001DB717442}"/>
    <dgm:cxn modelId="{54FD99B1-3634-4685-87B4-9EEC27C0A7DF}" type="presOf" srcId="{88714594-9239-47AA-8CFA-9C882C80D171}" destId="{5830791E-4479-4178-B0BA-F4F970298567}" srcOrd="0" destOrd="0" presId="urn:microsoft.com/office/officeart/2005/8/layout/hierarchy1"/>
    <dgm:cxn modelId="{D254C736-A7F6-4391-93FF-B29CB5CCB371}" type="presParOf" srcId="{5A88FE76-4BC5-404A-AEFD-DF346ADFD50B}" destId="{4239A413-ABB8-49F9-8F53-E6AA395201DC}" srcOrd="0" destOrd="0" presId="urn:microsoft.com/office/officeart/2005/8/layout/hierarchy1"/>
    <dgm:cxn modelId="{C1B14DF9-4D72-41DF-A144-2C479679EA4D}" type="presParOf" srcId="{4239A413-ABB8-49F9-8F53-E6AA395201DC}" destId="{1BE535BB-FAE0-411D-8F1F-4B9C5A516799}" srcOrd="0" destOrd="0" presId="urn:microsoft.com/office/officeart/2005/8/layout/hierarchy1"/>
    <dgm:cxn modelId="{77C6233E-F0D3-4053-8E63-3BA3F1E2795D}" type="presParOf" srcId="{1BE535BB-FAE0-411D-8F1F-4B9C5A516799}" destId="{5BF596F1-C6B9-4B39-B98C-179666B3DA05}" srcOrd="0" destOrd="0" presId="urn:microsoft.com/office/officeart/2005/8/layout/hierarchy1"/>
    <dgm:cxn modelId="{596A592D-BB4E-4BB1-834C-A86B64CAD661}" type="presParOf" srcId="{1BE535BB-FAE0-411D-8F1F-4B9C5A516799}" destId="{5830791E-4479-4178-B0BA-F4F970298567}" srcOrd="1" destOrd="0" presId="urn:microsoft.com/office/officeart/2005/8/layout/hierarchy1"/>
    <dgm:cxn modelId="{E979B1D3-C35D-4FBF-A335-180D553766AA}" type="presParOf" srcId="{4239A413-ABB8-49F9-8F53-E6AA395201DC}" destId="{4720B1BF-EC1C-4003-BC03-58020DC84B65}" srcOrd="1" destOrd="0" presId="urn:microsoft.com/office/officeart/2005/8/layout/hierarchy1"/>
    <dgm:cxn modelId="{2DD070E7-8DD3-4162-AD67-A5C773866DE5}" type="presParOf" srcId="{5A88FE76-4BC5-404A-AEFD-DF346ADFD50B}" destId="{AA32AC99-7B50-4E51-ADBD-796E98F942D1}" srcOrd="1" destOrd="0" presId="urn:microsoft.com/office/officeart/2005/8/layout/hierarchy1"/>
    <dgm:cxn modelId="{5D9E7D4C-3CD6-4021-9F37-591912EC0ACD}" type="presParOf" srcId="{AA32AC99-7B50-4E51-ADBD-796E98F942D1}" destId="{494A370C-FF55-44BB-8002-BBB086080504}" srcOrd="0" destOrd="0" presId="urn:microsoft.com/office/officeart/2005/8/layout/hierarchy1"/>
    <dgm:cxn modelId="{622031F3-D9D2-4876-B11D-A35DA02B4075}" type="presParOf" srcId="{494A370C-FF55-44BB-8002-BBB086080504}" destId="{72782CFD-FEF4-48CF-BC5F-4F28BA32D46B}" srcOrd="0" destOrd="0" presId="urn:microsoft.com/office/officeart/2005/8/layout/hierarchy1"/>
    <dgm:cxn modelId="{D07EA199-2FA4-44A6-9DA3-B10202F0ED00}" type="presParOf" srcId="{494A370C-FF55-44BB-8002-BBB086080504}" destId="{32621926-5961-4BFD-BA47-F97F5348664B}" srcOrd="1" destOrd="0" presId="urn:microsoft.com/office/officeart/2005/8/layout/hierarchy1"/>
    <dgm:cxn modelId="{4F1338B5-64D8-4C59-BAA7-37E708DA1B69}" type="presParOf" srcId="{AA32AC99-7B50-4E51-ADBD-796E98F942D1}" destId="{BE917B02-68A0-464A-BFC1-323AA4294D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709FD-DA6A-41C2-8EAF-8B48D31A8DE2}">
      <dsp:nvSpPr>
        <dsp:cNvPr id="0" name=""/>
        <dsp:cNvSpPr/>
      </dsp:nvSpPr>
      <dsp:spPr>
        <a:xfrm>
          <a:off x="0" y="642"/>
          <a:ext cx="6576179"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6C306A16-A98B-4E0A-9706-17A177E3573F}">
      <dsp:nvSpPr>
        <dsp:cNvPr id="0" name=""/>
        <dsp:cNvSpPr/>
      </dsp:nvSpPr>
      <dsp:spPr>
        <a:xfrm>
          <a:off x="0" y="642"/>
          <a:ext cx="6576179" cy="52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prstClr val="black"/>
              </a:solidFill>
              <a:latin typeface="Times New Roman" panose="02020603050405020304" pitchFamily="18" charset="0"/>
              <a:ea typeface="+mn-ea"/>
              <a:cs typeface="Times New Roman" panose="02020603050405020304" pitchFamily="18" charset="0"/>
            </a:rPr>
            <a:t>1.   Introduction</a:t>
          </a:r>
        </a:p>
      </dsp:txBody>
      <dsp:txXfrm>
        <a:off x="0" y="642"/>
        <a:ext cx="6576179" cy="526349"/>
      </dsp:txXfrm>
    </dsp:sp>
    <dsp:sp modelId="{CBE954F6-7F5A-4E26-90EF-275EADCFB9DD}">
      <dsp:nvSpPr>
        <dsp:cNvPr id="0" name=""/>
        <dsp:cNvSpPr/>
      </dsp:nvSpPr>
      <dsp:spPr>
        <a:xfrm>
          <a:off x="0" y="526992"/>
          <a:ext cx="6576179" cy="0"/>
        </a:xfrm>
        <a:prstGeom prst="line">
          <a:avLst/>
        </a:prstGeom>
        <a:gradFill rotWithShape="0">
          <a:gsLst>
            <a:gs pos="0">
              <a:schemeClr val="accent2">
                <a:hueOff val="50352"/>
                <a:satOff val="-5333"/>
                <a:lumOff val="-131"/>
                <a:alphaOff val="0"/>
                <a:tint val="96000"/>
                <a:lumMod val="104000"/>
              </a:schemeClr>
            </a:gs>
            <a:gs pos="100000">
              <a:schemeClr val="accent2">
                <a:hueOff val="50352"/>
                <a:satOff val="-5333"/>
                <a:lumOff val="-131"/>
                <a:alphaOff val="0"/>
                <a:shade val="98000"/>
                <a:lumMod val="94000"/>
              </a:schemeClr>
            </a:gs>
          </a:gsLst>
          <a:lin ang="5400000" scaled="0"/>
        </a:gradFill>
        <a:ln w="9525" cap="rnd" cmpd="sng" algn="ctr">
          <a:solidFill>
            <a:schemeClr val="accent2">
              <a:hueOff val="50352"/>
              <a:satOff val="-5333"/>
              <a:lumOff val="-131"/>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A9D6B753-8C04-4FFC-9BCC-03BF7FF9400E}">
      <dsp:nvSpPr>
        <dsp:cNvPr id="0" name=""/>
        <dsp:cNvSpPr/>
      </dsp:nvSpPr>
      <dsp:spPr>
        <a:xfrm>
          <a:off x="0" y="526992"/>
          <a:ext cx="6576179" cy="52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prstClr val="black"/>
              </a:solidFill>
              <a:latin typeface="Times New Roman" panose="02020603050405020304" pitchFamily="18" charset="0"/>
              <a:ea typeface="+mn-ea"/>
              <a:cs typeface="Times New Roman" panose="02020603050405020304" pitchFamily="18" charset="0"/>
            </a:rPr>
            <a:t>         1.1 Problem Statement and understanding</a:t>
          </a:r>
        </a:p>
      </dsp:txBody>
      <dsp:txXfrm>
        <a:off x="0" y="526992"/>
        <a:ext cx="6576179" cy="526349"/>
      </dsp:txXfrm>
    </dsp:sp>
    <dsp:sp modelId="{75F4C3CD-FF34-4798-8523-82781BCF41A6}">
      <dsp:nvSpPr>
        <dsp:cNvPr id="0" name=""/>
        <dsp:cNvSpPr/>
      </dsp:nvSpPr>
      <dsp:spPr>
        <a:xfrm>
          <a:off x="0" y="1053341"/>
          <a:ext cx="6576179" cy="0"/>
        </a:xfrm>
        <a:prstGeom prst="line">
          <a:avLst/>
        </a:prstGeom>
        <a:gradFill rotWithShape="0">
          <a:gsLst>
            <a:gs pos="0">
              <a:schemeClr val="accent2">
                <a:hueOff val="100703"/>
                <a:satOff val="-10665"/>
                <a:lumOff val="-261"/>
                <a:alphaOff val="0"/>
                <a:tint val="96000"/>
                <a:lumMod val="104000"/>
              </a:schemeClr>
            </a:gs>
            <a:gs pos="100000">
              <a:schemeClr val="accent2">
                <a:hueOff val="100703"/>
                <a:satOff val="-10665"/>
                <a:lumOff val="-261"/>
                <a:alphaOff val="0"/>
                <a:shade val="98000"/>
                <a:lumMod val="94000"/>
              </a:schemeClr>
            </a:gs>
          </a:gsLst>
          <a:lin ang="5400000" scaled="0"/>
        </a:gradFill>
        <a:ln w="9525" cap="rnd" cmpd="sng" algn="ctr">
          <a:solidFill>
            <a:schemeClr val="accent2">
              <a:hueOff val="100703"/>
              <a:satOff val="-10665"/>
              <a:lumOff val="-261"/>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B7DFA09F-5367-4903-807C-B7EB75B83C35}">
      <dsp:nvSpPr>
        <dsp:cNvPr id="0" name=""/>
        <dsp:cNvSpPr/>
      </dsp:nvSpPr>
      <dsp:spPr>
        <a:xfrm>
          <a:off x="0" y="1053341"/>
          <a:ext cx="6576179" cy="52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prstClr val="black"/>
              </a:solidFill>
              <a:latin typeface="Times New Roman" panose="02020603050405020304" pitchFamily="18" charset="0"/>
              <a:ea typeface="+mn-ea"/>
              <a:cs typeface="Times New Roman" panose="02020603050405020304" pitchFamily="18" charset="0"/>
            </a:rPr>
            <a:t>2.   EDA steps and Visualization</a:t>
          </a:r>
        </a:p>
      </dsp:txBody>
      <dsp:txXfrm>
        <a:off x="0" y="1053341"/>
        <a:ext cx="6576179" cy="526349"/>
      </dsp:txXfrm>
    </dsp:sp>
    <dsp:sp modelId="{E3FFD51D-04A8-4FE6-974B-430AE9C3F0AE}">
      <dsp:nvSpPr>
        <dsp:cNvPr id="0" name=""/>
        <dsp:cNvSpPr/>
      </dsp:nvSpPr>
      <dsp:spPr>
        <a:xfrm>
          <a:off x="0" y="1579690"/>
          <a:ext cx="6576179" cy="0"/>
        </a:xfrm>
        <a:prstGeom prst="line">
          <a:avLst/>
        </a:prstGeom>
        <a:gradFill rotWithShape="0">
          <a:gsLst>
            <a:gs pos="0">
              <a:schemeClr val="accent2">
                <a:hueOff val="151055"/>
                <a:satOff val="-15998"/>
                <a:lumOff val="-392"/>
                <a:alphaOff val="0"/>
                <a:tint val="96000"/>
                <a:lumMod val="104000"/>
              </a:schemeClr>
            </a:gs>
            <a:gs pos="100000">
              <a:schemeClr val="accent2">
                <a:hueOff val="151055"/>
                <a:satOff val="-15998"/>
                <a:lumOff val="-392"/>
                <a:alphaOff val="0"/>
                <a:shade val="98000"/>
                <a:lumMod val="94000"/>
              </a:schemeClr>
            </a:gs>
          </a:gsLst>
          <a:lin ang="5400000" scaled="0"/>
        </a:gradFill>
        <a:ln w="9525" cap="rnd" cmpd="sng" algn="ctr">
          <a:solidFill>
            <a:schemeClr val="accent2">
              <a:hueOff val="151055"/>
              <a:satOff val="-15998"/>
              <a:lumOff val="-392"/>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E7B373D1-14D3-4668-9C73-1949DED898A6}">
      <dsp:nvSpPr>
        <dsp:cNvPr id="0" name=""/>
        <dsp:cNvSpPr/>
      </dsp:nvSpPr>
      <dsp:spPr>
        <a:xfrm>
          <a:off x="0" y="1579690"/>
          <a:ext cx="6576179" cy="52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dirty="0">
              <a:solidFill>
                <a:prstClr val="black"/>
              </a:solidFill>
              <a:latin typeface="Times New Roman" panose="02020603050405020304" pitchFamily="18" charset="0"/>
              <a:ea typeface="+mn-ea"/>
              <a:cs typeface="Times New Roman" panose="02020603050405020304" pitchFamily="18" charset="0"/>
            </a:rPr>
            <a:t>3.   Steps and assumptions used to complete the project</a:t>
          </a:r>
          <a:endParaRPr lang="en-US" sz="1600" b="1" kern="1200" dirty="0">
            <a:solidFill>
              <a:prstClr val="black"/>
            </a:solidFill>
            <a:latin typeface="Times New Roman" panose="02020603050405020304" pitchFamily="18" charset="0"/>
            <a:ea typeface="+mn-ea"/>
            <a:cs typeface="Times New Roman" panose="02020603050405020304" pitchFamily="18" charset="0"/>
          </a:endParaRPr>
        </a:p>
      </dsp:txBody>
      <dsp:txXfrm>
        <a:off x="0" y="1579690"/>
        <a:ext cx="6576179" cy="526349"/>
      </dsp:txXfrm>
    </dsp:sp>
    <dsp:sp modelId="{3A7F7B7A-E9E9-40BD-8EF8-F2A40CEA2515}">
      <dsp:nvSpPr>
        <dsp:cNvPr id="0" name=""/>
        <dsp:cNvSpPr/>
      </dsp:nvSpPr>
      <dsp:spPr>
        <a:xfrm>
          <a:off x="0" y="2106040"/>
          <a:ext cx="6576179" cy="0"/>
        </a:xfrm>
        <a:prstGeom prst="line">
          <a:avLst/>
        </a:prstGeom>
        <a:gradFill rotWithShape="0">
          <a:gsLst>
            <a:gs pos="0">
              <a:schemeClr val="accent2">
                <a:hueOff val="201407"/>
                <a:satOff val="-21330"/>
                <a:lumOff val="-523"/>
                <a:alphaOff val="0"/>
                <a:tint val="96000"/>
                <a:lumMod val="104000"/>
              </a:schemeClr>
            </a:gs>
            <a:gs pos="100000">
              <a:schemeClr val="accent2">
                <a:hueOff val="201407"/>
                <a:satOff val="-21330"/>
                <a:lumOff val="-523"/>
                <a:alphaOff val="0"/>
                <a:shade val="98000"/>
                <a:lumMod val="94000"/>
              </a:schemeClr>
            </a:gs>
          </a:gsLst>
          <a:lin ang="5400000" scaled="0"/>
        </a:gradFill>
        <a:ln w="9525" cap="rnd" cmpd="sng" algn="ctr">
          <a:solidFill>
            <a:schemeClr val="accent2">
              <a:hueOff val="201407"/>
              <a:satOff val="-21330"/>
              <a:lumOff val="-523"/>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07BD74C0-319D-47EB-AF9C-A5E2696604E2}">
      <dsp:nvSpPr>
        <dsp:cNvPr id="0" name=""/>
        <dsp:cNvSpPr/>
      </dsp:nvSpPr>
      <dsp:spPr>
        <a:xfrm>
          <a:off x="0" y="2106040"/>
          <a:ext cx="6576179" cy="52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dirty="0">
              <a:solidFill>
                <a:prstClr val="black"/>
              </a:solidFill>
              <a:latin typeface="Times New Roman" panose="02020603050405020304" pitchFamily="18" charset="0"/>
              <a:ea typeface="+mn-ea"/>
              <a:cs typeface="Times New Roman" panose="02020603050405020304" pitchFamily="18" charset="0"/>
            </a:rPr>
            <a:t>      3.1 Data Pre-processing Done</a:t>
          </a:r>
          <a:endParaRPr lang="en-US" sz="1600" b="1" kern="1200" dirty="0">
            <a:solidFill>
              <a:prstClr val="black"/>
            </a:solidFill>
            <a:latin typeface="Times New Roman" panose="02020603050405020304" pitchFamily="18" charset="0"/>
            <a:ea typeface="+mn-ea"/>
            <a:cs typeface="Times New Roman" panose="02020603050405020304" pitchFamily="18" charset="0"/>
          </a:endParaRPr>
        </a:p>
      </dsp:txBody>
      <dsp:txXfrm>
        <a:off x="0" y="2106040"/>
        <a:ext cx="6576179" cy="526349"/>
      </dsp:txXfrm>
    </dsp:sp>
    <dsp:sp modelId="{482B2BF4-BCE8-4D20-8E5A-248C1A738AC3}">
      <dsp:nvSpPr>
        <dsp:cNvPr id="0" name=""/>
        <dsp:cNvSpPr/>
      </dsp:nvSpPr>
      <dsp:spPr>
        <a:xfrm>
          <a:off x="0" y="2632389"/>
          <a:ext cx="6576179" cy="0"/>
        </a:xfrm>
        <a:prstGeom prst="line">
          <a:avLst/>
        </a:prstGeom>
        <a:gradFill rotWithShape="0">
          <a:gsLst>
            <a:gs pos="0">
              <a:schemeClr val="accent2">
                <a:hueOff val="251758"/>
                <a:satOff val="-26663"/>
                <a:lumOff val="-653"/>
                <a:alphaOff val="0"/>
                <a:tint val="96000"/>
                <a:lumMod val="104000"/>
              </a:schemeClr>
            </a:gs>
            <a:gs pos="100000">
              <a:schemeClr val="accent2">
                <a:hueOff val="251758"/>
                <a:satOff val="-26663"/>
                <a:lumOff val="-653"/>
                <a:alphaOff val="0"/>
                <a:shade val="98000"/>
                <a:lumMod val="94000"/>
              </a:schemeClr>
            </a:gs>
          </a:gsLst>
          <a:lin ang="5400000" scaled="0"/>
        </a:gradFill>
        <a:ln w="9525" cap="rnd" cmpd="sng" algn="ctr">
          <a:solidFill>
            <a:schemeClr val="accent2">
              <a:hueOff val="251758"/>
              <a:satOff val="-26663"/>
              <a:lumOff val="-653"/>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F1EB5DC2-B2D7-4F6A-9EAA-6BF008A3D908}">
      <dsp:nvSpPr>
        <dsp:cNvPr id="0" name=""/>
        <dsp:cNvSpPr/>
      </dsp:nvSpPr>
      <dsp:spPr>
        <a:xfrm>
          <a:off x="0" y="2632389"/>
          <a:ext cx="6576179" cy="52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dirty="0">
              <a:solidFill>
                <a:prstClr val="black"/>
              </a:solidFill>
              <a:latin typeface="Times New Roman" panose="02020603050405020304" pitchFamily="18" charset="0"/>
              <a:ea typeface="+mn-ea"/>
              <a:cs typeface="Times New Roman" panose="02020603050405020304" pitchFamily="18" charset="0"/>
            </a:rPr>
            <a:t>      3.2 Set of assumptions related to the problem under consideration</a:t>
          </a:r>
          <a:endParaRPr lang="en-US" sz="1600" b="1" kern="1200" dirty="0">
            <a:solidFill>
              <a:prstClr val="black"/>
            </a:solidFill>
            <a:latin typeface="Times New Roman" panose="02020603050405020304" pitchFamily="18" charset="0"/>
            <a:ea typeface="+mn-ea"/>
            <a:cs typeface="Times New Roman" panose="02020603050405020304" pitchFamily="18" charset="0"/>
          </a:endParaRPr>
        </a:p>
      </dsp:txBody>
      <dsp:txXfrm>
        <a:off x="0" y="2632389"/>
        <a:ext cx="6576179" cy="526349"/>
      </dsp:txXfrm>
    </dsp:sp>
    <dsp:sp modelId="{0487876D-7E5D-4E63-8689-5B157CE87B66}">
      <dsp:nvSpPr>
        <dsp:cNvPr id="0" name=""/>
        <dsp:cNvSpPr/>
      </dsp:nvSpPr>
      <dsp:spPr>
        <a:xfrm>
          <a:off x="0" y="3158738"/>
          <a:ext cx="6576179" cy="0"/>
        </a:xfrm>
        <a:prstGeom prst="line">
          <a:avLst/>
        </a:prstGeom>
        <a:gradFill rotWithShape="0">
          <a:gsLst>
            <a:gs pos="0">
              <a:schemeClr val="accent2">
                <a:hueOff val="302110"/>
                <a:satOff val="-31995"/>
                <a:lumOff val="-784"/>
                <a:alphaOff val="0"/>
                <a:tint val="96000"/>
                <a:lumMod val="104000"/>
              </a:schemeClr>
            </a:gs>
            <a:gs pos="100000">
              <a:schemeClr val="accent2">
                <a:hueOff val="302110"/>
                <a:satOff val="-31995"/>
                <a:lumOff val="-784"/>
                <a:alphaOff val="0"/>
                <a:shade val="98000"/>
                <a:lumMod val="94000"/>
              </a:schemeClr>
            </a:gs>
          </a:gsLst>
          <a:lin ang="5400000" scaled="0"/>
        </a:gradFill>
        <a:ln w="9525" cap="rnd" cmpd="sng" algn="ctr">
          <a:solidFill>
            <a:schemeClr val="accent2">
              <a:hueOff val="302110"/>
              <a:satOff val="-31995"/>
              <a:lumOff val="-784"/>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7BD08E2E-2AD3-49AB-9B76-E2C6F7EE741A}">
      <dsp:nvSpPr>
        <dsp:cNvPr id="0" name=""/>
        <dsp:cNvSpPr/>
      </dsp:nvSpPr>
      <dsp:spPr>
        <a:xfrm>
          <a:off x="0" y="3158738"/>
          <a:ext cx="6576179" cy="52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dirty="0">
              <a:solidFill>
                <a:prstClr val="black"/>
              </a:solidFill>
              <a:latin typeface="Times New Roman" panose="02020603050405020304" pitchFamily="18" charset="0"/>
              <a:ea typeface="+mn-ea"/>
              <a:cs typeface="Times New Roman" panose="02020603050405020304" pitchFamily="18" charset="0"/>
            </a:rPr>
            <a:t>4.   Model Dashboard</a:t>
          </a:r>
          <a:endParaRPr lang="en-US" sz="1600" b="1" kern="1200" dirty="0">
            <a:solidFill>
              <a:prstClr val="black"/>
            </a:solidFill>
            <a:latin typeface="Times New Roman" panose="02020603050405020304" pitchFamily="18" charset="0"/>
            <a:ea typeface="+mn-ea"/>
            <a:cs typeface="Times New Roman" panose="02020603050405020304" pitchFamily="18" charset="0"/>
          </a:endParaRPr>
        </a:p>
      </dsp:txBody>
      <dsp:txXfrm>
        <a:off x="0" y="3158738"/>
        <a:ext cx="6576179" cy="526349"/>
      </dsp:txXfrm>
    </dsp:sp>
    <dsp:sp modelId="{A0671485-EF2A-4A79-A0A2-A06B5E6DF30B}">
      <dsp:nvSpPr>
        <dsp:cNvPr id="0" name=""/>
        <dsp:cNvSpPr/>
      </dsp:nvSpPr>
      <dsp:spPr>
        <a:xfrm>
          <a:off x="0" y="3685088"/>
          <a:ext cx="6576179" cy="0"/>
        </a:xfrm>
        <a:prstGeom prst="line">
          <a:avLst/>
        </a:prstGeom>
        <a:gradFill rotWithShape="0">
          <a:gsLst>
            <a:gs pos="0">
              <a:schemeClr val="accent2">
                <a:hueOff val="352462"/>
                <a:satOff val="-37328"/>
                <a:lumOff val="-915"/>
                <a:alphaOff val="0"/>
                <a:tint val="96000"/>
                <a:lumMod val="104000"/>
              </a:schemeClr>
            </a:gs>
            <a:gs pos="100000">
              <a:schemeClr val="accent2">
                <a:hueOff val="352462"/>
                <a:satOff val="-37328"/>
                <a:lumOff val="-915"/>
                <a:alphaOff val="0"/>
                <a:shade val="98000"/>
                <a:lumMod val="94000"/>
              </a:schemeClr>
            </a:gs>
          </a:gsLst>
          <a:lin ang="5400000" scaled="0"/>
        </a:gradFill>
        <a:ln w="9525" cap="rnd" cmpd="sng" algn="ctr">
          <a:solidFill>
            <a:schemeClr val="accent2">
              <a:hueOff val="352462"/>
              <a:satOff val="-37328"/>
              <a:lumOff val="-915"/>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6085D8CC-AFAD-403A-ADAD-16A663797F32}">
      <dsp:nvSpPr>
        <dsp:cNvPr id="0" name=""/>
        <dsp:cNvSpPr/>
      </dsp:nvSpPr>
      <dsp:spPr>
        <a:xfrm>
          <a:off x="0" y="3685088"/>
          <a:ext cx="6576179" cy="52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dirty="0">
              <a:solidFill>
                <a:prstClr val="black"/>
              </a:solidFill>
              <a:latin typeface="Times New Roman" panose="02020603050405020304" pitchFamily="18" charset="0"/>
              <a:ea typeface="+mn-ea"/>
              <a:cs typeface="Times New Roman" panose="02020603050405020304" pitchFamily="18" charset="0"/>
            </a:rPr>
            <a:t>5.   Finalized Model</a:t>
          </a:r>
          <a:endParaRPr lang="en-US" sz="1600" b="1" kern="1200" dirty="0">
            <a:solidFill>
              <a:prstClr val="black"/>
            </a:solidFill>
            <a:latin typeface="Times New Roman" panose="02020603050405020304" pitchFamily="18" charset="0"/>
            <a:ea typeface="+mn-ea"/>
            <a:cs typeface="Times New Roman" panose="02020603050405020304" pitchFamily="18" charset="0"/>
          </a:endParaRPr>
        </a:p>
      </dsp:txBody>
      <dsp:txXfrm>
        <a:off x="0" y="3685088"/>
        <a:ext cx="6576179" cy="526349"/>
      </dsp:txXfrm>
    </dsp:sp>
    <dsp:sp modelId="{B88BC2D2-A9FD-42DD-A8FB-E20846A99E0A}">
      <dsp:nvSpPr>
        <dsp:cNvPr id="0" name=""/>
        <dsp:cNvSpPr/>
      </dsp:nvSpPr>
      <dsp:spPr>
        <a:xfrm>
          <a:off x="0" y="4211437"/>
          <a:ext cx="6576179" cy="0"/>
        </a:xfrm>
        <a:prstGeom prst="line">
          <a:avLst/>
        </a:prstGeom>
        <a:gradFill rotWithShape="0">
          <a:gsLst>
            <a:gs pos="0">
              <a:schemeClr val="accent2">
                <a:hueOff val="402813"/>
                <a:satOff val="-42660"/>
                <a:lumOff val="-1045"/>
                <a:alphaOff val="0"/>
                <a:tint val="96000"/>
                <a:lumMod val="104000"/>
              </a:schemeClr>
            </a:gs>
            <a:gs pos="100000">
              <a:schemeClr val="accent2">
                <a:hueOff val="402813"/>
                <a:satOff val="-42660"/>
                <a:lumOff val="-1045"/>
                <a:alphaOff val="0"/>
                <a:shade val="98000"/>
                <a:lumMod val="94000"/>
              </a:schemeClr>
            </a:gs>
          </a:gsLst>
          <a:lin ang="5400000" scaled="0"/>
        </a:gradFill>
        <a:ln w="9525" cap="rnd" cmpd="sng" algn="ctr">
          <a:solidFill>
            <a:schemeClr val="accent2">
              <a:hueOff val="402813"/>
              <a:satOff val="-42660"/>
              <a:lumOff val="-1045"/>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FE427604-B408-46A2-8CDB-68FFE76C2571}">
      <dsp:nvSpPr>
        <dsp:cNvPr id="0" name=""/>
        <dsp:cNvSpPr/>
      </dsp:nvSpPr>
      <dsp:spPr>
        <a:xfrm>
          <a:off x="0" y="4211437"/>
          <a:ext cx="6576179" cy="52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dirty="0">
              <a:solidFill>
                <a:prstClr val="black"/>
              </a:solidFill>
              <a:latin typeface="Times New Roman" panose="02020603050405020304" pitchFamily="18" charset="0"/>
              <a:ea typeface="+mn-ea"/>
              <a:cs typeface="Times New Roman" panose="02020603050405020304" pitchFamily="18" charset="0"/>
            </a:rPr>
            <a:t>6.   Conclusion</a:t>
          </a:r>
          <a:endParaRPr lang="en-US" sz="1600" b="1" kern="1200" dirty="0">
            <a:solidFill>
              <a:prstClr val="black"/>
            </a:solidFill>
            <a:latin typeface="Times New Roman" panose="02020603050405020304" pitchFamily="18" charset="0"/>
            <a:ea typeface="+mn-ea"/>
            <a:cs typeface="Times New Roman" panose="02020603050405020304" pitchFamily="18" charset="0"/>
          </a:endParaRPr>
        </a:p>
      </dsp:txBody>
      <dsp:txXfrm>
        <a:off x="0" y="4211437"/>
        <a:ext cx="6576179" cy="526349"/>
      </dsp:txXfrm>
    </dsp:sp>
    <dsp:sp modelId="{52408541-ABA1-481E-BCE7-ADF6A99A701B}">
      <dsp:nvSpPr>
        <dsp:cNvPr id="0" name=""/>
        <dsp:cNvSpPr/>
      </dsp:nvSpPr>
      <dsp:spPr>
        <a:xfrm>
          <a:off x="0" y="4737786"/>
          <a:ext cx="6576179" cy="0"/>
        </a:xfrm>
        <a:prstGeom prst="line">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849A7FDD-12C8-4EAB-B8D2-5E83BAA868A6}">
      <dsp:nvSpPr>
        <dsp:cNvPr id="0" name=""/>
        <dsp:cNvSpPr/>
      </dsp:nvSpPr>
      <dsp:spPr>
        <a:xfrm>
          <a:off x="0" y="4737786"/>
          <a:ext cx="6576179" cy="52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dirty="0">
              <a:solidFill>
                <a:prstClr val="black"/>
              </a:solidFill>
              <a:latin typeface="Times New Roman" panose="02020603050405020304" pitchFamily="18" charset="0"/>
              <a:ea typeface="+mn-ea"/>
              <a:cs typeface="Times New Roman" panose="02020603050405020304" pitchFamily="18" charset="0"/>
            </a:rPr>
            <a:t>7.   Acknowledgement</a:t>
          </a:r>
          <a:endParaRPr lang="en-US" sz="1600" b="1" kern="1200" dirty="0">
            <a:solidFill>
              <a:prstClr val="black"/>
            </a:solidFill>
            <a:latin typeface="Times New Roman" panose="02020603050405020304" pitchFamily="18" charset="0"/>
            <a:ea typeface="+mn-ea"/>
            <a:cs typeface="Times New Roman" panose="02020603050405020304" pitchFamily="18" charset="0"/>
          </a:endParaRPr>
        </a:p>
      </dsp:txBody>
      <dsp:txXfrm>
        <a:off x="0" y="4737786"/>
        <a:ext cx="6576179" cy="526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B6145-1DBD-4C16-89B8-647C8131414E}">
      <dsp:nvSpPr>
        <dsp:cNvPr id="0" name=""/>
        <dsp:cNvSpPr/>
      </dsp:nvSpPr>
      <dsp:spPr>
        <a:xfrm>
          <a:off x="0" y="15909"/>
          <a:ext cx="6832212" cy="258336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latin typeface="Times New Roman" panose="02020603050405020304" pitchFamily="18" charset="0"/>
              <a:cs typeface="Times New Roman" panose="02020603050405020304" pitchFamily="18" charset="0"/>
            </a:rPr>
            <a:t>Some very large length comments can be seen, in our dataset. </a:t>
          </a:r>
          <a:r>
            <a:rPr lang="en-US" sz="2300" kern="1200" dirty="0">
              <a:latin typeface="Times New Roman" panose="02020603050405020304" pitchFamily="18" charset="0"/>
              <a:cs typeface="Times New Roman" panose="02020603050405020304" pitchFamily="18" charset="0"/>
            </a:rPr>
            <a:t> </a:t>
          </a:r>
          <a:r>
            <a:rPr lang="en-IN" sz="2300" kern="1200" dirty="0">
              <a:latin typeface="Times New Roman" panose="02020603050405020304" pitchFamily="18" charset="0"/>
              <a:cs typeface="Times New Roman" panose="02020603050405020304" pitchFamily="18" charset="0"/>
            </a:rPr>
            <a:t>These pose serious problems like adding excessively more words to </a:t>
          </a:r>
          <a:r>
            <a:rPr lang="en-US" sz="2300" kern="1200" dirty="0">
              <a:latin typeface="Times New Roman" panose="02020603050405020304" pitchFamily="18" charset="0"/>
              <a:cs typeface="Times New Roman" panose="02020603050405020304" pitchFamily="18" charset="0"/>
            </a:rPr>
            <a:t> </a:t>
          </a:r>
          <a:r>
            <a:rPr lang="en-IN" sz="2300" kern="1200" dirty="0">
              <a:latin typeface="Times New Roman" panose="02020603050405020304" pitchFamily="18" charset="0"/>
              <a:cs typeface="Times New Roman" panose="02020603050405020304" pitchFamily="18" charset="0"/>
            </a:rPr>
            <a:t>the training dataset, causing training time to increase and accuracy </a:t>
          </a:r>
          <a:r>
            <a:rPr lang="en-US" sz="2300" kern="1200" dirty="0">
              <a:latin typeface="Times New Roman" panose="02020603050405020304" pitchFamily="18" charset="0"/>
              <a:cs typeface="Times New Roman" panose="02020603050405020304" pitchFamily="18" charset="0"/>
            </a:rPr>
            <a:t> </a:t>
          </a:r>
          <a:r>
            <a:rPr lang="en-IN" sz="2300" kern="1200" dirty="0">
              <a:latin typeface="Times New Roman" panose="02020603050405020304" pitchFamily="18" charset="0"/>
              <a:cs typeface="Times New Roman" panose="02020603050405020304" pitchFamily="18" charset="0"/>
            </a:rPr>
            <a:t>to decrease! Hence, a threshold of 400 characters will be created </a:t>
          </a:r>
          <a:r>
            <a:rPr lang="en-US" sz="2300" kern="1200" dirty="0">
              <a:latin typeface="Times New Roman" panose="02020603050405020304" pitchFamily="18" charset="0"/>
              <a:cs typeface="Times New Roman" panose="02020603050405020304" pitchFamily="18" charset="0"/>
            </a:rPr>
            <a:t> </a:t>
          </a:r>
          <a:r>
            <a:rPr lang="en-IN" sz="2300" kern="1200" dirty="0">
              <a:latin typeface="Times New Roman" panose="02020603050405020304" pitchFamily="18" charset="0"/>
              <a:cs typeface="Times New Roman" panose="02020603050405020304" pitchFamily="18" charset="0"/>
            </a:rPr>
            <a:t>and only comments which have length smaller than 400 will be </a:t>
          </a:r>
          <a:r>
            <a:rPr lang="en-US" sz="2300" kern="1200" dirty="0">
              <a:latin typeface="Times New Roman" panose="02020603050405020304" pitchFamily="18" charset="0"/>
              <a:cs typeface="Times New Roman" panose="02020603050405020304" pitchFamily="18" charset="0"/>
            </a:rPr>
            <a:t> </a:t>
          </a:r>
          <a:r>
            <a:rPr lang="en-IN" sz="2300" kern="1200" dirty="0">
              <a:latin typeface="Times New Roman" panose="02020603050405020304" pitchFamily="18" charset="0"/>
              <a:cs typeface="Times New Roman" panose="02020603050405020304" pitchFamily="18" charset="0"/>
            </a:rPr>
            <a:t>used further.</a:t>
          </a:r>
          <a:endParaRPr lang="en-US" sz="2300" kern="1200" dirty="0">
            <a:latin typeface="Times New Roman" panose="02020603050405020304" pitchFamily="18" charset="0"/>
            <a:cs typeface="Times New Roman" panose="02020603050405020304" pitchFamily="18" charset="0"/>
          </a:endParaRPr>
        </a:p>
      </dsp:txBody>
      <dsp:txXfrm>
        <a:off x="126109" y="142018"/>
        <a:ext cx="6579994" cy="2331142"/>
      </dsp:txXfrm>
    </dsp:sp>
    <dsp:sp modelId="{02509874-070E-41E3-9E59-6D4C4BB6DCB6}">
      <dsp:nvSpPr>
        <dsp:cNvPr id="0" name=""/>
        <dsp:cNvSpPr/>
      </dsp:nvSpPr>
      <dsp:spPr>
        <a:xfrm>
          <a:off x="0" y="2665509"/>
          <a:ext cx="6832212" cy="258336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latin typeface="Times New Roman" panose="02020603050405020304" pitchFamily="18" charset="0"/>
              <a:cs typeface="Times New Roman" panose="02020603050405020304" pitchFamily="18" charset="0"/>
            </a:rPr>
            <a:t>Hence, after removing comments longer than 400 characters, we </a:t>
          </a:r>
          <a:r>
            <a:rPr lang="en-US" sz="2300" kern="1200" dirty="0">
              <a:latin typeface="Times New Roman" panose="02020603050405020304" pitchFamily="18" charset="0"/>
              <a:cs typeface="Times New Roman" panose="02020603050405020304" pitchFamily="18" charset="0"/>
            </a:rPr>
            <a:t> </a:t>
          </a:r>
          <a:r>
            <a:rPr lang="en-IN" sz="2300" kern="1200" dirty="0">
              <a:latin typeface="Times New Roman" panose="02020603050405020304" pitchFamily="18" charset="0"/>
              <a:cs typeface="Times New Roman" panose="02020603050405020304" pitchFamily="18" charset="0"/>
            </a:rPr>
            <a:t>are still left with 115893 comments, which seems enough for </a:t>
          </a:r>
          <a:r>
            <a:rPr lang="en-US" sz="2300" kern="1200" dirty="0">
              <a:latin typeface="Times New Roman" panose="02020603050405020304" pitchFamily="18" charset="0"/>
              <a:cs typeface="Times New Roman" panose="02020603050405020304" pitchFamily="18" charset="0"/>
            </a:rPr>
            <a:t> </a:t>
          </a:r>
          <a:r>
            <a:rPr lang="en-IN" sz="2300" kern="1200" dirty="0">
              <a:latin typeface="Times New Roman" panose="02020603050405020304" pitchFamily="18" charset="0"/>
              <a:cs typeface="Times New Roman" panose="02020603050405020304" pitchFamily="18" charset="0"/>
            </a:rPr>
            <a:t>training purposes.</a:t>
          </a:r>
          <a:endParaRPr lang="en-US" sz="2300" kern="1200" dirty="0">
            <a:latin typeface="Times New Roman" panose="02020603050405020304" pitchFamily="18" charset="0"/>
            <a:cs typeface="Times New Roman" panose="02020603050405020304" pitchFamily="18" charset="0"/>
          </a:endParaRPr>
        </a:p>
      </dsp:txBody>
      <dsp:txXfrm>
        <a:off x="126109" y="2791618"/>
        <a:ext cx="6579994" cy="2331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596F1-C6B9-4B39-B98C-179666B3DA05}">
      <dsp:nvSpPr>
        <dsp:cNvPr id="0" name=""/>
        <dsp:cNvSpPr/>
      </dsp:nvSpPr>
      <dsp:spPr>
        <a:xfrm>
          <a:off x="469679"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5830791E-4479-4178-B0BA-F4F970298567}">
      <dsp:nvSpPr>
        <dsp:cNvPr id="0" name=""/>
        <dsp:cNvSpPr/>
      </dsp:nvSpPr>
      <dsp:spPr>
        <a:xfrm>
          <a:off x="913795"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Times New Roman" panose="02020603050405020304" pitchFamily="18" charset="0"/>
              <a:cs typeface="Times New Roman" panose="02020603050405020304" pitchFamily="18" charset="0"/>
            </a:rPr>
            <a:t>By looking into the target </a:t>
          </a:r>
          <a:r>
            <a:rPr lang="en-IN" sz="2700" kern="1200" dirty="0" err="1">
              <a:latin typeface="Times New Roman" panose="02020603050405020304" pitchFamily="18" charset="0"/>
              <a:cs typeface="Times New Roman" panose="02020603050405020304" pitchFamily="18" charset="0"/>
            </a:rPr>
            <a:t>vaariable</a:t>
          </a:r>
          <a:r>
            <a:rPr lang="en-IN" sz="2700" kern="1200" dirty="0">
              <a:latin typeface="Times New Roman" panose="02020603050405020304" pitchFamily="18" charset="0"/>
              <a:cs typeface="Times New Roman" panose="02020603050405020304" pitchFamily="18" charset="0"/>
            </a:rPr>
            <a:t> label we assumed that it was  a  Multiclass classification type of problem.</a:t>
          </a:r>
          <a:endParaRPr lang="en-US" sz="2700" kern="1200" dirty="0">
            <a:latin typeface="Times New Roman" panose="02020603050405020304" pitchFamily="18" charset="0"/>
            <a:cs typeface="Times New Roman" panose="02020603050405020304" pitchFamily="18" charset="0"/>
          </a:endParaRPr>
        </a:p>
      </dsp:txBody>
      <dsp:txXfrm>
        <a:off x="988134" y="497231"/>
        <a:ext cx="3848361" cy="2389442"/>
      </dsp:txXfrm>
    </dsp:sp>
    <dsp:sp modelId="{72782CFD-FEF4-48CF-BC5F-4F28BA32D46B}">
      <dsp:nvSpPr>
        <dsp:cNvPr id="0" name=""/>
        <dsp:cNvSpPr/>
      </dsp:nvSpPr>
      <dsp:spPr>
        <a:xfrm>
          <a:off x="5354950"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2621926-5961-4BFD-BA47-F97F5348664B}">
      <dsp:nvSpPr>
        <dsp:cNvPr id="0" name=""/>
        <dsp:cNvSpPr/>
      </dsp:nvSpPr>
      <dsp:spPr>
        <a:xfrm>
          <a:off x="5799066"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Times New Roman" panose="02020603050405020304" pitchFamily="18" charset="0"/>
              <a:cs typeface="Times New Roman" panose="02020603050405020304" pitchFamily="18" charset="0"/>
            </a:rPr>
            <a:t>We observed that dataset was imbalance so we will have to balance </a:t>
          </a:r>
          <a:r>
            <a:rPr lang="en-US" sz="2700" kern="1200" dirty="0">
              <a:latin typeface="Times New Roman" panose="02020603050405020304" pitchFamily="18" charset="0"/>
              <a:cs typeface="Times New Roman" panose="02020603050405020304" pitchFamily="18" charset="0"/>
            </a:rPr>
            <a:t> </a:t>
          </a:r>
          <a:r>
            <a:rPr lang="en-IN" sz="2700" kern="1200" dirty="0">
              <a:latin typeface="Times New Roman" panose="02020603050405020304" pitchFamily="18" charset="0"/>
              <a:cs typeface="Times New Roman" panose="02020603050405020304" pitchFamily="18" charset="0"/>
            </a:rPr>
            <a:t>the dataset for better outcome.</a:t>
          </a:r>
          <a:endParaRPr lang="en-US" sz="2700" kern="1200" dirty="0">
            <a:latin typeface="Times New Roman" panose="02020603050405020304" pitchFamily="18" charset="0"/>
            <a:cs typeface="Times New Roman" panose="02020603050405020304" pitchFamily="18" charset="0"/>
          </a:endParaRPr>
        </a:p>
      </dsp:txBody>
      <dsp:txXfrm>
        <a:off x="5873405" y="497231"/>
        <a:ext cx="3848361" cy="238944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2338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01379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3777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35603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9383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7127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53223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1201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88187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73058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5208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381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0253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8737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718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99652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1/15/2022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1859109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6F1E992-B14A-4FD5-8E41-E19C83492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1" name="Freeform 27">
              <a:extLst>
                <a:ext uri="{FF2B5EF4-FFF2-40B4-BE49-F238E27FC236}">
                  <a16:creationId xmlns:a16="http://schemas.microsoft.com/office/drawing/2014/main" id="{69C544B6-3EB8-40C0-BBA0-D6825A339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a:extLst>
                <a:ext uri="{FF2B5EF4-FFF2-40B4-BE49-F238E27FC236}">
                  <a16:creationId xmlns:a16="http://schemas.microsoft.com/office/drawing/2014/main" id="{008ED5F3-C2B0-4C4B-864A-381723C87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a:extLst>
                <a:ext uri="{FF2B5EF4-FFF2-40B4-BE49-F238E27FC236}">
                  <a16:creationId xmlns:a16="http://schemas.microsoft.com/office/drawing/2014/main" id="{23CC4B0B-BFBC-4B5D-87E1-9E641526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a:extLst>
                <a:ext uri="{FF2B5EF4-FFF2-40B4-BE49-F238E27FC236}">
                  <a16:creationId xmlns:a16="http://schemas.microsoft.com/office/drawing/2014/main" id="{C346C5BB-C560-432B-B712-CC4188B6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a:extLst>
                <a:ext uri="{FF2B5EF4-FFF2-40B4-BE49-F238E27FC236}">
                  <a16:creationId xmlns:a16="http://schemas.microsoft.com/office/drawing/2014/main" id="{A5D527C1-B6DA-42CF-8499-7561AF3C1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a:extLst>
                <a:ext uri="{FF2B5EF4-FFF2-40B4-BE49-F238E27FC236}">
                  <a16:creationId xmlns:a16="http://schemas.microsoft.com/office/drawing/2014/main" id="{79811171-A408-48D1-B498-29EEB218D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a:extLst>
                <a:ext uri="{FF2B5EF4-FFF2-40B4-BE49-F238E27FC236}">
                  <a16:creationId xmlns:a16="http://schemas.microsoft.com/office/drawing/2014/main" id="{CAB35AA3-C384-40C1-972D-E9CF2ECEB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a:extLst>
                <a:ext uri="{FF2B5EF4-FFF2-40B4-BE49-F238E27FC236}">
                  <a16:creationId xmlns:a16="http://schemas.microsoft.com/office/drawing/2014/main" id="{F1FB2FB4-BDB4-49C0-B229-C44C3A652A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a:extLst>
                <a:ext uri="{FF2B5EF4-FFF2-40B4-BE49-F238E27FC236}">
                  <a16:creationId xmlns:a16="http://schemas.microsoft.com/office/drawing/2014/main" id="{911B13BF-C299-4EDA-AC49-B43C6E01B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a:extLst>
                <a:ext uri="{FF2B5EF4-FFF2-40B4-BE49-F238E27FC236}">
                  <a16:creationId xmlns:a16="http://schemas.microsoft.com/office/drawing/2014/main" id="{46744126-7C1B-4B5B-BBB2-8F25CE557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a:extLst>
                <a:ext uri="{FF2B5EF4-FFF2-40B4-BE49-F238E27FC236}">
                  <a16:creationId xmlns:a16="http://schemas.microsoft.com/office/drawing/2014/main" id="{5DCDFB75-55EC-4221-A026-2DF2C8ACB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a:extLst>
                <a:ext uri="{FF2B5EF4-FFF2-40B4-BE49-F238E27FC236}">
                  <a16:creationId xmlns:a16="http://schemas.microsoft.com/office/drawing/2014/main" id="{F9DB045F-5C45-45BF-AFCB-2EA8DE14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4" name="Freeform 11">
            <a:extLst>
              <a:ext uri="{FF2B5EF4-FFF2-40B4-BE49-F238E27FC236}">
                <a16:creationId xmlns:a16="http://schemas.microsoft.com/office/drawing/2014/main" id="{1E86F813-D67B-409D-AA77-FA8878C2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6" name="Rectangle 25">
            <a:extLst>
              <a:ext uri="{FF2B5EF4-FFF2-40B4-BE49-F238E27FC236}">
                <a16:creationId xmlns:a16="http://schemas.microsoft.com/office/drawing/2014/main" id="{1F0BB6E0-44F4-4938-8070-5992040B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53054" y="729762"/>
            <a:ext cx="9513277" cy="3027275"/>
          </a:xfrm>
        </p:spPr>
        <p:txBody>
          <a:bodyPr anchor="ctr">
            <a:normAutofit/>
          </a:bodyPr>
          <a:lstStyle/>
          <a:p>
            <a:pPr>
              <a:lnSpc>
                <a:spcPct val="90000"/>
              </a:lnSpc>
            </a:pPr>
            <a:r>
              <a:rPr lang="en-US" sz="3600" b="1" dirty="0">
                <a:solidFill>
                  <a:schemeClr val="tx1"/>
                </a:solidFill>
                <a:latin typeface="Times New Roman" panose="02020603050405020304" pitchFamily="18" charset="0"/>
                <a:cs typeface="Times New Roman" panose="02020603050405020304" pitchFamily="18" charset="0"/>
              </a:rPr>
              <a:t>                    Project presentation on :-</a:t>
            </a:r>
            <a:br>
              <a:rPr lang="en-US" sz="5000" dirty="0">
                <a:solidFill>
                  <a:schemeClr val="tx1"/>
                </a:solidFill>
                <a:cs typeface="Calibri Light"/>
              </a:rPr>
            </a:br>
            <a:br>
              <a:rPr lang="en-US" sz="5000" dirty="0">
                <a:solidFill>
                  <a:schemeClr val="tx1"/>
                </a:solidFill>
                <a:cs typeface="Calibri Light"/>
              </a:rPr>
            </a:br>
            <a:br>
              <a:rPr lang="en-US" sz="5000" dirty="0">
                <a:solidFill>
                  <a:schemeClr val="tx1"/>
                </a:solidFill>
                <a:cs typeface="Calibri Light"/>
              </a:rPr>
            </a:br>
            <a:r>
              <a:rPr lang="en-US" sz="3600" b="1" dirty="0">
                <a:solidFill>
                  <a:schemeClr val="tx1"/>
                </a:solidFill>
                <a:latin typeface="Times New Roman" panose="02020603050405020304" pitchFamily="18" charset="0"/>
                <a:cs typeface="Times New Roman" panose="02020603050405020304" pitchFamily="18" charset="0"/>
              </a:rPr>
              <a:t>RATINGS PREDICTION PROJECT</a:t>
            </a:r>
          </a:p>
        </p:txBody>
      </p:sp>
      <p:sp>
        <p:nvSpPr>
          <p:cNvPr id="3" name="Subtitle 2"/>
          <p:cNvSpPr>
            <a:spLocks noGrp="1"/>
          </p:cNvSpPr>
          <p:nvPr>
            <p:ph type="subTitle" idx="1"/>
          </p:nvPr>
        </p:nvSpPr>
        <p:spPr>
          <a:xfrm>
            <a:off x="8649980" y="4504241"/>
            <a:ext cx="2991729" cy="2176577"/>
          </a:xfrm>
        </p:spPr>
        <p:txBody>
          <a:bodyPr vert="horz" lIns="91440" tIns="45720" rIns="91440" bIns="45720" rtlCol="0" anchor="ctr">
            <a:normAutofit/>
          </a:bodyPr>
          <a:lstStyle/>
          <a:p>
            <a:pPr>
              <a:spcBef>
                <a:spcPct val="0"/>
              </a:spcBef>
              <a:spcAft>
                <a:spcPts val="600"/>
              </a:spcAft>
            </a:pPr>
            <a:r>
              <a:rPr lang="en-US" b="1" dirty="0">
                <a:solidFill>
                  <a:schemeClr val="tx1"/>
                </a:solidFill>
                <a:latin typeface="Times New Roman" panose="02020603050405020304" pitchFamily="18" charset="0"/>
                <a:ea typeface="+mj-ea"/>
                <a:cs typeface="Times New Roman" panose="02020603050405020304" pitchFamily="18" charset="0"/>
              </a:rPr>
              <a:t>Submitted by :</a:t>
            </a:r>
          </a:p>
          <a:p>
            <a:pPr>
              <a:spcBef>
                <a:spcPct val="0"/>
              </a:spcBef>
              <a:spcAft>
                <a:spcPts val="600"/>
              </a:spcAft>
            </a:pPr>
            <a:r>
              <a:rPr lang="en-US" b="1" dirty="0">
                <a:solidFill>
                  <a:schemeClr val="tx1"/>
                </a:solidFill>
                <a:latin typeface="Times New Roman" panose="02020603050405020304" pitchFamily="18" charset="0"/>
                <a:ea typeface="+mj-ea"/>
                <a:cs typeface="Times New Roman" panose="02020603050405020304" pitchFamily="18" charset="0"/>
              </a:rPr>
              <a:t>Rajashri Sadafule Darveshi</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Times New Roman" panose="02020603050405020304" pitchFamily="18" charset="0"/>
                <a:cs typeface="Times New Roman" panose="02020603050405020304" pitchFamily="18" charset="0"/>
              </a:rPr>
              <a:t>Getting sense of review Loud words in Rating 3:</a:t>
            </a: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2766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Times New Roman" panose="02020603050405020304" pitchFamily="18" charset="0"/>
                <a:cs typeface="Times New Roman" panose="02020603050405020304" pitchFamily="18" charset="0"/>
              </a:rPr>
              <a:t>getting sense of review Loud words in Rating 4:</a:t>
            </a:r>
            <a:r>
              <a:rPr lang="en-IN" sz="2800" dirty="0">
                <a:latin typeface="Times New Roman" panose="02020603050405020304" pitchFamily="18" charset="0"/>
                <a:ea typeface="Calibri"/>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870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Times New Roman" panose="02020603050405020304" pitchFamily="18" charset="0"/>
                <a:cs typeface="Times New Roman" panose="02020603050405020304" pitchFamily="18" charset="0"/>
              </a:rPr>
              <a:t>getting sense of review Loud words in Rating 5:</a:t>
            </a: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538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3" name="Rectangle 42">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5" name="Group 44">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46"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7"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8"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9"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0"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1"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2"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3"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4"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5"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6"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7"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9" name="Group 58">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60"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1"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2"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3"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4"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5"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6"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7"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8"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9"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0"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1"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 name="TextBox 2">
            <a:extLst>
              <a:ext uri="{FF2B5EF4-FFF2-40B4-BE49-F238E27FC236}">
                <a16:creationId xmlns:a16="http://schemas.microsoft.com/office/drawing/2014/main" id="{19368921-E25E-4D34-AEFB-698A5CCAA164}"/>
              </a:ext>
            </a:extLst>
          </p:cNvPr>
          <p:cNvSpPr txBox="1"/>
          <p:nvPr/>
        </p:nvSpPr>
        <p:spPr>
          <a:xfrm>
            <a:off x="6276915" y="631545"/>
            <a:ext cx="5583745" cy="128089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3600" b="1" dirty="0">
                <a:latin typeface="Times New Roman" panose="02020603050405020304" pitchFamily="18" charset="0"/>
                <a:ea typeface="+mj-ea"/>
                <a:cs typeface="Times New Roman" panose="02020603050405020304" pitchFamily="18" charset="0"/>
              </a:rPr>
              <a:t>Data Preprocessing Done</a:t>
            </a:r>
          </a:p>
          <a:p>
            <a:pPr>
              <a:spcBef>
                <a:spcPct val="0"/>
              </a:spcBef>
              <a:spcAft>
                <a:spcPts val="600"/>
              </a:spcAft>
            </a:pPr>
            <a:endParaRPr lang="en-US" sz="3600" dirty="0">
              <a:solidFill>
                <a:schemeClr val="tx1">
                  <a:lumMod val="85000"/>
                  <a:lumOff val="15000"/>
                </a:schemeClr>
              </a:solidFill>
              <a:latin typeface="+mj-lt"/>
              <a:ea typeface="+mj-ea"/>
              <a:cs typeface="+mj-cs"/>
            </a:endParaRPr>
          </a:p>
        </p:txBody>
      </p:sp>
      <p:sp>
        <p:nvSpPr>
          <p:cNvPr id="73" name="Rectangle 72">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Picture 6" descr="Many question marks on black background">
            <a:extLst>
              <a:ext uri="{FF2B5EF4-FFF2-40B4-BE49-F238E27FC236}">
                <a16:creationId xmlns:a16="http://schemas.microsoft.com/office/drawing/2014/main" id="{BD425DB6-6432-4EC9-A174-4B823D611B38}"/>
              </a:ext>
            </a:extLst>
          </p:cNvPr>
          <p:cNvPicPr>
            <a:picLocks noChangeAspect="1"/>
          </p:cNvPicPr>
          <p:nvPr/>
        </p:nvPicPr>
        <p:blipFill rotWithShape="1">
          <a:blip r:embed="rId2"/>
          <a:srcRect l="58451" r="2" b="2"/>
          <a:stretch/>
        </p:blipFill>
        <p:spPr>
          <a:xfrm>
            <a:off x="-1555" y="1731"/>
            <a:ext cx="4671091" cy="6858000"/>
          </a:xfrm>
          <a:prstGeom prst="rect">
            <a:avLst/>
          </a:prstGeom>
        </p:spPr>
      </p:pic>
      <p:sp>
        <p:nvSpPr>
          <p:cNvPr id="4" name="TextBox 3">
            <a:extLst>
              <a:ext uri="{FF2B5EF4-FFF2-40B4-BE49-F238E27FC236}">
                <a16:creationId xmlns:a16="http://schemas.microsoft.com/office/drawing/2014/main" id="{48DAD107-A054-4A65-8B27-B6D5A7A8E142}"/>
              </a:ext>
            </a:extLst>
          </p:cNvPr>
          <p:cNvSpPr txBox="1"/>
          <p:nvPr/>
        </p:nvSpPr>
        <p:spPr>
          <a:xfrm>
            <a:off x="6066111" y="1963297"/>
            <a:ext cx="5066419" cy="377762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20000"/>
          </a:bodyPr>
          <a:lstStyle/>
          <a:p>
            <a:pPr algn="just">
              <a:lnSpc>
                <a:spcPct val="150000"/>
              </a:lnSpc>
              <a:spcBef>
                <a:spcPts val="1000"/>
              </a:spcBef>
              <a:buClr>
                <a:schemeClr val="accent1"/>
              </a:buClr>
              <a:buFont typeface="Wingdings 3" charset="2"/>
              <a:buChar char=""/>
            </a:pPr>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We first looked for the null values present in the dataset. We  noticed that there were no null values present in our dataset. Then  we performed text processing. Data usually comes from a variety of  sources and often in different formats. For this reason transforming  your raw data is essential. However, this is not a simple process, as  text data often contains redundant and repetitive words. This  means that processing the text data is the first step in our solution.  The fundamental steps involved in text preprocessing are, Cleaning  the raw data Tokenizing the cleaned data. </a:t>
            </a:r>
          </a:p>
        </p:txBody>
      </p:sp>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210016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Tree>
    <p:extLst>
      <p:ext uri="{BB962C8B-B14F-4D97-AF65-F5344CB8AC3E}">
        <p14:creationId xmlns:p14="http://schemas.microsoft.com/office/powerpoint/2010/main" val="2549897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39" name="Rectangle 3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7" name="Group 5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 name="TextBox 1">
            <a:extLst>
              <a:ext uri="{FF2B5EF4-FFF2-40B4-BE49-F238E27FC236}">
                <a16:creationId xmlns:a16="http://schemas.microsoft.com/office/drawing/2014/main" id="{2BB8D850-D3DA-4335-8173-98F60615C014}"/>
              </a:ext>
            </a:extLst>
          </p:cNvPr>
          <p:cNvSpPr txBox="1"/>
          <p:nvPr/>
        </p:nvSpPr>
        <p:spPr>
          <a:xfrm>
            <a:off x="3285125" y="1256989"/>
            <a:ext cx="8131550" cy="377762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62500" lnSpcReduction="20000"/>
          </a:bodyPr>
          <a:lstStyle/>
          <a:p>
            <a:pPr>
              <a:lnSpc>
                <a:spcPct val="90000"/>
              </a:lnSpc>
              <a:spcBef>
                <a:spcPts val="1000"/>
              </a:spcBef>
              <a:buClr>
                <a:schemeClr val="accent1"/>
              </a:buClr>
              <a:buFont typeface="Wingdings 3" charset="2"/>
              <a:buChar char=""/>
            </a:pPr>
            <a:r>
              <a:rPr lang="en-US" sz="3200" b="1" dirty="0">
                <a:latin typeface="Times New Roman" panose="02020603050405020304" pitchFamily="18" charset="0"/>
                <a:cs typeface="Times New Roman" panose="02020603050405020304" pitchFamily="18" charset="0"/>
              </a:rPr>
              <a:t>Preprocessing involved the following steps:</a:t>
            </a:r>
          </a:p>
          <a:p>
            <a:pPr>
              <a:lnSpc>
                <a:spcPct val="90000"/>
              </a:lnSpc>
              <a:spcBef>
                <a:spcPts val="1000"/>
              </a:spcBef>
              <a:buClr>
                <a:schemeClr val="accent1"/>
              </a:buClr>
              <a:buFont typeface="Wingdings 3" charset="2"/>
              <a:buChar char=""/>
            </a:pPr>
            <a:endParaRPr lang="en-US" sz="3200" b="1" dirty="0">
              <a:latin typeface="Times New Roman" panose="02020603050405020304" pitchFamily="18" charset="0"/>
              <a:cs typeface="Times New Roman" panose="02020603050405020304" pitchFamily="18" charset="0"/>
            </a:endParaRPr>
          </a:p>
          <a:p>
            <a:pPr>
              <a:lnSpc>
                <a:spcPct val="90000"/>
              </a:lnSpc>
              <a:spcBef>
                <a:spcPts val="1000"/>
              </a:spcBef>
              <a:buClr>
                <a:schemeClr val="accent1"/>
              </a:buClr>
              <a:buFont typeface="Wingdings 3" charset="2"/>
              <a:buChar char=""/>
            </a:pPr>
            <a:r>
              <a:rPr lang="en-US" sz="3200" b="1" dirty="0">
                <a:latin typeface="Times New Roman" panose="02020603050405020304" pitchFamily="18" charset="0"/>
                <a:cs typeface="Times New Roman" panose="02020603050405020304" pitchFamily="18" charset="0"/>
              </a:rPr>
              <a:t>Removing Punctuations and other special characters</a:t>
            </a:r>
          </a:p>
          <a:p>
            <a:pPr>
              <a:lnSpc>
                <a:spcPct val="90000"/>
              </a:lnSpc>
              <a:spcBef>
                <a:spcPts val="1000"/>
              </a:spcBef>
              <a:buClr>
                <a:schemeClr val="accent1"/>
              </a:buClr>
              <a:buFont typeface="Wingdings 3" charset="2"/>
              <a:buChar char=""/>
            </a:pPr>
            <a:endParaRPr lang="en-US" sz="3200" b="1" dirty="0">
              <a:latin typeface="Times New Roman" panose="02020603050405020304" pitchFamily="18" charset="0"/>
              <a:cs typeface="Times New Roman" panose="02020603050405020304" pitchFamily="18" charset="0"/>
            </a:endParaRPr>
          </a:p>
          <a:p>
            <a:pPr>
              <a:lnSpc>
                <a:spcPct val="90000"/>
              </a:lnSpc>
              <a:spcBef>
                <a:spcPts val="1000"/>
              </a:spcBef>
              <a:buClr>
                <a:schemeClr val="accent1"/>
              </a:buClr>
              <a:buFont typeface="Wingdings 3" charset="2"/>
              <a:buChar char=""/>
            </a:pPr>
            <a:r>
              <a:rPr lang="en-US" sz="3200" b="1" dirty="0">
                <a:latin typeface="Times New Roman" panose="02020603050405020304" pitchFamily="18" charset="0"/>
                <a:cs typeface="Times New Roman" panose="02020603050405020304" pitchFamily="18" charset="0"/>
              </a:rPr>
              <a:t>Removing Stop Words</a:t>
            </a:r>
          </a:p>
          <a:p>
            <a:pPr>
              <a:lnSpc>
                <a:spcPct val="90000"/>
              </a:lnSpc>
              <a:spcBef>
                <a:spcPts val="1000"/>
              </a:spcBef>
              <a:buClr>
                <a:schemeClr val="accent1"/>
              </a:buClr>
              <a:buFont typeface="Wingdings 3" charset="2"/>
              <a:buChar char=""/>
            </a:pPr>
            <a:endParaRPr lang="en-US" sz="3200" b="1" dirty="0">
              <a:latin typeface="Times New Roman" panose="02020603050405020304" pitchFamily="18" charset="0"/>
              <a:cs typeface="Times New Roman" panose="02020603050405020304" pitchFamily="18" charset="0"/>
            </a:endParaRPr>
          </a:p>
          <a:p>
            <a:pPr>
              <a:lnSpc>
                <a:spcPct val="90000"/>
              </a:lnSpc>
              <a:spcBef>
                <a:spcPts val="1000"/>
              </a:spcBef>
              <a:buClr>
                <a:schemeClr val="accent1"/>
              </a:buClr>
              <a:buFont typeface="Wingdings 3" charset="2"/>
              <a:buChar char=""/>
            </a:pPr>
            <a:r>
              <a:rPr lang="en-US" sz="3200" b="1" dirty="0">
                <a:latin typeface="Times New Roman" panose="02020603050405020304" pitchFamily="18" charset="0"/>
                <a:cs typeface="Times New Roman" panose="02020603050405020304" pitchFamily="18" charset="0"/>
              </a:rPr>
              <a:t>Stemming and Lemmatizing</a:t>
            </a:r>
          </a:p>
          <a:p>
            <a:pPr>
              <a:lnSpc>
                <a:spcPct val="90000"/>
              </a:lnSpc>
              <a:spcBef>
                <a:spcPts val="1000"/>
              </a:spcBef>
              <a:buClr>
                <a:schemeClr val="accent1"/>
              </a:buClr>
              <a:buFont typeface="Wingdings 3" charset="2"/>
              <a:buChar char=""/>
            </a:pPr>
            <a:endParaRPr lang="en-US" sz="3200" b="1" dirty="0">
              <a:latin typeface="Times New Roman" panose="02020603050405020304" pitchFamily="18" charset="0"/>
              <a:cs typeface="Times New Roman" panose="02020603050405020304" pitchFamily="18" charset="0"/>
            </a:endParaRPr>
          </a:p>
          <a:p>
            <a:pPr>
              <a:lnSpc>
                <a:spcPct val="90000"/>
              </a:lnSpc>
              <a:spcBef>
                <a:spcPts val="1000"/>
              </a:spcBef>
              <a:buClr>
                <a:schemeClr val="accent1"/>
              </a:buClr>
              <a:buFont typeface="Wingdings 3" charset="2"/>
              <a:buChar char=""/>
            </a:pPr>
            <a:r>
              <a:rPr lang="en-US" sz="3200" b="1" dirty="0">
                <a:latin typeface="Times New Roman" panose="02020603050405020304" pitchFamily="18" charset="0"/>
                <a:cs typeface="Times New Roman" panose="02020603050405020304" pitchFamily="18" charset="0"/>
              </a:rPr>
              <a:t>Applying </a:t>
            </a:r>
            <a:r>
              <a:rPr lang="en-US" sz="3200" b="1" dirty="0" err="1">
                <a:latin typeface="Times New Roman" panose="02020603050405020304" pitchFamily="18" charset="0"/>
                <a:cs typeface="Times New Roman" panose="02020603050405020304" pitchFamily="18" charset="0"/>
              </a:rPr>
              <a:t>tfidf</a:t>
            </a:r>
            <a:r>
              <a:rPr lang="en-US" sz="3200" b="1" dirty="0">
                <a:latin typeface="Times New Roman" panose="02020603050405020304" pitchFamily="18" charset="0"/>
                <a:cs typeface="Times New Roman" panose="02020603050405020304" pitchFamily="18" charset="0"/>
              </a:rPr>
              <a:t> Vectorizer</a:t>
            </a:r>
          </a:p>
          <a:p>
            <a:pPr>
              <a:lnSpc>
                <a:spcPct val="90000"/>
              </a:lnSpc>
              <a:spcBef>
                <a:spcPts val="1000"/>
              </a:spcBef>
              <a:buClr>
                <a:schemeClr val="accent1"/>
              </a:buClr>
              <a:buFont typeface="Wingdings 3" charset="2"/>
              <a:buChar char=""/>
            </a:pPr>
            <a:endParaRPr lang="en-US" sz="3200" b="1" dirty="0">
              <a:latin typeface="Times New Roman" panose="02020603050405020304" pitchFamily="18" charset="0"/>
              <a:cs typeface="Times New Roman" panose="02020603050405020304" pitchFamily="18" charset="0"/>
            </a:endParaRPr>
          </a:p>
          <a:p>
            <a:pPr marL="285750" indent="-285750">
              <a:lnSpc>
                <a:spcPct val="90000"/>
              </a:lnSpc>
              <a:spcBef>
                <a:spcPts val="1000"/>
              </a:spcBef>
              <a:buClr>
                <a:schemeClr val="accent1"/>
              </a:buClr>
              <a:buFont typeface="Wingdings 3" charset="2"/>
              <a:buChar char=""/>
            </a:pPr>
            <a:r>
              <a:rPr lang="en-US" sz="3200" b="1" dirty="0">
                <a:latin typeface="Times New Roman" panose="02020603050405020304" pitchFamily="18" charset="0"/>
                <a:cs typeface="Times New Roman" panose="02020603050405020304" pitchFamily="18" charset="0"/>
              </a:rPr>
              <a:t>Balancing the dataset through smote technique</a:t>
            </a:r>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366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6" name="Group 7">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7" name="Group 21">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8" name="Rectangle 35">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0" name="Rectangle 3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52" name="Rectangle 4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3" name="TextBox 1">
            <a:extLst>
              <a:ext uri="{FF2B5EF4-FFF2-40B4-BE49-F238E27FC236}">
                <a16:creationId xmlns:a16="http://schemas.microsoft.com/office/drawing/2014/main" id="{4BA8BD95-1917-4CD3-9B65-753571DB2319}"/>
              </a:ext>
            </a:extLst>
          </p:cNvPr>
          <p:cNvGraphicFramePr/>
          <p:nvPr>
            <p:extLst>
              <p:ext uri="{D42A27DB-BD31-4B8C-83A1-F6EECF244321}">
                <p14:modId xmlns:p14="http://schemas.microsoft.com/office/powerpoint/2010/main" val="379112060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24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26DBC8D9-2E35-4B42-9609-FA1080A7693A}"/>
              </a:ext>
            </a:extLst>
          </p:cNvPr>
          <p:cNvSpPr txBox="1"/>
          <p:nvPr/>
        </p:nvSpPr>
        <p:spPr>
          <a:xfrm>
            <a:off x="1843391" y="624110"/>
            <a:ext cx="9383408" cy="128089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spcBef>
                <a:spcPct val="0"/>
              </a:spcBef>
              <a:spcAft>
                <a:spcPts val="600"/>
              </a:spcAft>
            </a:pPr>
            <a:r>
              <a:rPr lang="en-US" sz="3600" b="1" dirty="0">
                <a:latin typeface="Times New Roman" panose="02020603050405020304" pitchFamily="18" charset="0"/>
                <a:ea typeface="+mj-ea"/>
                <a:cs typeface="Times New Roman" panose="02020603050405020304" pitchFamily="18" charset="0"/>
              </a:rPr>
              <a:t>Set of assumptions related to the problem under consideration </a:t>
            </a:r>
          </a:p>
        </p:txBody>
      </p:sp>
      <p:sp>
        <p:nvSpPr>
          <p:cNvPr id="45"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TextBox 2">
            <a:extLst>
              <a:ext uri="{FF2B5EF4-FFF2-40B4-BE49-F238E27FC236}">
                <a16:creationId xmlns:a16="http://schemas.microsoft.com/office/drawing/2014/main" id="{AE930EC2-6751-4A04-8A90-D1A2E2E5B6FE}"/>
              </a:ext>
            </a:extLst>
          </p:cNvPr>
          <p:cNvGraphicFramePr/>
          <p:nvPr>
            <p:extLst>
              <p:ext uri="{D42A27DB-BD31-4B8C-83A1-F6EECF244321}">
                <p14:modId xmlns:p14="http://schemas.microsoft.com/office/powerpoint/2010/main" val="1212851390"/>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0818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3907277" y="114781"/>
            <a:ext cx="54829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panose="02020603050405020304" pitchFamily="18" charset="0"/>
                <a:ea typeface="+mj-ea"/>
                <a:cs typeface="Times New Roman" panose="02020603050405020304" pitchFamily="18" charset="0"/>
              </a:rPr>
              <a:t>Model Dashboard​</a:t>
            </a: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Times New Roman" panose="02020603050405020304" pitchFamily="18" charset="0"/>
                <a:cs typeface="Times New Roman" panose="02020603050405020304" pitchFamily="18" charset="0"/>
              </a:rPr>
              <a:t>We observe that Random forest classifier is giving is best results so we save it as our final model.</a:t>
            </a:r>
          </a:p>
        </p:txBody>
      </p:sp>
      <p:pic>
        <p:nvPicPr>
          <p:cNvPr id="6" name="Picture 5">
            <a:extLst>
              <a:ext uri="{FF2B5EF4-FFF2-40B4-BE49-F238E27FC236}">
                <a16:creationId xmlns:a16="http://schemas.microsoft.com/office/drawing/2014/main" id="{1D3CD1F0-97A7-4340-BBD8-0C52334F1C68}"/>
              </a:ext>
            </a:extLst>
          </p:cNvPr>
          <p:cNvPicPr>
            <a:picLocks noChangeAspect="1"/>
          </p:cNvPicPr>
          <p:nvPr/>
        </p:nvPicPr>
        <p:blipFill>
          <a:blip r:embed="rId2"/>
          <a:stretch>
            <a:fillRect/>
          </a:stretch>
        </p:blipFill>
        <p:spPr>
          <a:xfrm>
            <a:off x="1161361" y="1071233"/>
            <a:ext cx="9869277" cy="4715533"/>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D87A09-98A2-45E3-AACD-34529D31DBFF}"/>
              </a:ext>
            </a:extLst>
          </p:cNvPr>
          <p:cNvPicPr>
            <a:picLocks noChangeAspect="1"/>
          </p:cNvPicPr>
          <p:nvPr/>
        </p:nvPicPr>
        <p:blipFill>
          <a:blip r:embed="rId2"/>
          <a:stretch>
            <a:fillRect/>
          </a:stretch>
        </p:blipFill>
        <p:spPr>
          <a:xfrm>
            <a:off x="1666622" y="1494920"/>
            <a:ext cx="8858755" cy="5204054"/>
          </a:xfrm>
          <a:prstGeom prst="rect">
            <a:avLst/>
          </a:prstGeom>
        </p:spPr>
      </p:pic>
      <p:sp>
        <p:nvSpPr>
          <p:cNvPr id="4" name="TextBox 3">
            <a:extLst>
              <a:ext uri="{FF2B5EF4-FFF2-40B4-BE49-F238E27FC236}">
                <a16:creationId xmlns:a16="http://schemas.microsoft.com/office/drawing/2014/main" id="{22DC77E3-DE87-43E5-A8C4-3D97F6EB9608}"/>
              </a:ext>
            </a:extLst>
          </p:cNvPr>
          <p:cNvSpPr txBox="1"/>
          <p:nvPr/>
        </p:nvSpPr>
        <p:spPr>
          <a:xfrm>
            <a:off x="2116748" y="18349"/>
            <a:ext cx="6097464" cy="584775"/>
          </a:xfrm>
          <a:prstGeom prst="rect">
            <a:avLst/>
          </a:prstGeom>
          <a:noFill/>
        </p:spPr>
        <p:txBody>
          <a:bodyPr wrap="square">
            <a:spAutoFit/>
          </a:bodyPr>
          <a:lstStyle/>
          <a:p>
            <a:r>
              <a:rPr lang="en-US" sz="3200" b="1" dirty="0"/>
              <a:t>                    </a:t>
            </a:r>
            <a:r>
              <a:rPr lang="en-US" sz="3200" b="1" dirty="0">
                <a:solidFill>
                  <a:schemeClr val="tx1"/>
                </a:solidFill>
                <a:latin typeface="Times New Roman" panose="02020603050405020304" pitchFamily="18" charset="0"/>
                <a:cs typeface="Times New Roman" panose="02020603050405020304" pitchFamily="18" charset="0"/>
              </a:rPr>
              <a:t>Finalized</a:t>
            </a:r>
            <a:r>
              <a:rPr lang="en-US" sz="3200" b="1" dirty="0"/>
              <a:t> </a:t>
            </a:r>
            <a:r>
              <a:rPr lang="en-US" sz="3200" b="1" dirty="0">
                <a:solidFill>
                  <a:schemeClr val="tx1"/>
                </a:solidFill>
                <a:latin typeface="Times New Roman" panose="02020603050405020304" pitchFamily="18" charset="0"/>
                <a:cs typeface="Times New Roman" panose="02020603050405020304" pitchFamily="18" charset="0"/>
              </a:rPr>
              <a:t>Model</a:t>
            </a:r>
            <a:endParaRPr lang="LID4096" sz="3200" dirty="0"/>
          </a:p>
        </p:txBody>
      </p:sp>
      <p:sp>
        <p:nvSpPr>
          <p:cNvPr id="5" name="TextBox 4">
            <a:extLst>
              <a:ext uri="{FF2B5EF4-FFF2-40B4-BE49-F238E27FC236}">
                <a16:creationId xmlns:a16="http://schemas.microsoft.com/office/drawing/2014/main" id="{9DCD1AB4-9403-4202-9301-D818E390BE18}"/>
              </a:ext>
            </a:extLst>
          </p:cNvPr>
          <p:cNvSpPr txBox="1"/>
          <p:nvPr/>
        </p:nvSpPr>
        <p:spPr>
          <a:xfrm>
            <a:off x="1547445" y="698661"/>
            <a:ext cx="10260623" cy="375925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just">
              <a:spcBef>
                <a:spcPts val="1000"/>
              </a:spcBef>
              <a:buClr>
                <a:schemeClr val="accent1"/>
              </a:buClr>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We interpreted that Random forest classifier model was giving us the best results with the accuracy score of 59 and comparatively better f1-score so we saved it as our final model.</a:t>
            </a:r>
          </a:p>
        </p:txBody>
      </p:sp>
    </p:spTree>
    <p:extLst>
      <p:ext uri="{BB962C8B-B14F-4D97-AF65-F5344CB8AC3E}">
        <p14:creationId xmlns:p14="http://schemas.microsoft.com/office/powerpoint/2010/main" val="300797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1"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a:xfrm>
            <a:off x="27224" y="1100998"/>
            <a:ext cx="4220938" cy="4671240"/>
          </a:xfrm>
        </p:spPr>
        <p:txBody>
          <a:bodyPr anchor="ctr">
            <a:normAutofit/>
          </a:bodyPr>
          <a:lstStyle/>
          <a:p>
            <a:pPr algn="r"/>
            <a:r>
              <a:rPr lang="en-US" sz="1400" b="1" dirty="0">
                <a:cs typeface="Calibri Light"/>
              </a:rPr>
              <a:t>                              </a:t>
            </a:r>
            <a:r>
              <a:rPr lang="en-US" b="1" dirty="0">
                <a:solidFill>
                  <a:srgbClr val="FFFFFF"/>
                </a:solidFill>
                <a:latin typeface="Times New Roman" panose="02020603050405020304" pitchFamily="18" charset="0"/>
                <a:cs typeface="Times New Roman" panose="02020603050405020304" pitchFamily="18" charset="0"/>
              </a:rPr>
              <a:t>Conclusion</a:t>
            </a:r>
          </a:p>
        </p:txBody>
      </p:sp>
      <p:sp>
        <p:nvSpPr>
          <p:cNvPr id="24"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6" name="Rectangle 25">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5285509" y="1093380"/>
            <a:ext cx="6557729" cy="4679250"/>
          </a:xfrm>
        </p:spPr>
        <p:txBody>
          <a:bodyPr vert="horz" lIns="91440" tIns="45720" rIns="91440" bIns="45720" rtlCol="0" anchor="ctr">
            <a:normAutofit/>
          </a:bodyPr>
          <a:lstStyle/>
          <a:p>
            <a:pPr marL="0" indent="0" algn="just">
              <a:buNone/>
            </a:pPr>
            <a:r>
              <a:rPr lang="en-IN" dirty="0">
                <a:latin typeface="Times New Roman" panose="02020603050405020304" pitchFamily="18" charset="0"/>
                <a:ea typeface="+mn-lt"/>
                <a:cs typeface="Times New Roman" panose="02020603050405020304" pitchFamily="18" charset="0"/>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14623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1180627" y="2530596"/>
            <a:ext cx="2454052" cy="3029344"/>
          </a:xfrm>
        </p:spPr>
        <p:txBody>
          <a:bodyPr>
            <a:normAutofit/>
          </a:bodyPr>
          <a:lstStyle/>
          <a:p>
            <a:pPr>
              <a:spcAft>
                <a:spcPts val="600"/>
              </a:spcAft>
            </a:pPr>
            <a:r>
              <a:rPr lang="en-US" b="1" dirty="0">
                <a:solidFill>
                  <a:schemeClr val="tx1"/>
                </a:solidFill>
                <a:latin typeface="Times New Roman" panose="02020603050405020304" pitchFamily="18" charset="0"/>
                <a:cs typeface="Times New Roman" panose="02020603050405020304" pitchFamily="18" charset="0"/>
              </a:rPr>
              <a:t>Table Of Contents :-</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157F60A-FDAD-40B8-948B-7C797EE57CB5}"/>
              </a:ext>
            </a:extLst>
          </p:cNvPr>
          <p:cNvGraphicFramePr>
            <a:graphicFrameLocks noGrp="1"/>
          </p:cNvGraphicFramePr>
          <p:nvPr>
            <p:ph idx="1"/>
            <p:extLst>
              <p:ext uri="{D42A27DB-BD31-4B8C-83A1-F6EECF244321}">
                <p14:modId xmlns:p14="http://schemas.microsoft.com/office/powerpoint/2010/main" val="4171439748"/>
              </p:ext>
            </p:extLst>
          </p:nvPr>
        </p:nvGraphicFramePr>
        <p:xfrm>
          <a:off x="4713144" y="641551"/>
          <a:ext cx="6576179"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1" name="Group 48">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0"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1"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2"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3"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4"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5"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6"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7"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8"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9"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0"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1"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2" name="Group 62">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4"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5"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6"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7"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8"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9"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4"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5"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3" name="Rectangle 76">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5" name="Rectangle 80">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82">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9BEFF20E-2B0D-43FF-9A73-5AE9907C8AA4}"/>
              </a:ext>
            </a:extLst>
          </p:cNvPr>
          <p:cNvSpPr txBox="1"/>
          <p:nvPr/>
        </p:nvSpPr>
        <p:spPr>
          <a:xfrm>
            <a:off x="511606" y="671120"/>
            <a:ext cx="9383408" cy="128089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3600" b="1" dirty="0">
                <a:solidFill>
                  <a:srgbClr val="FFFFFF"/>
                </a:solidFill>
                <a:latin typeface="+mj-lt"/>
                <a:ea typeface="+mj-ea"/>
                <a:cs typeface="+mj-cs"/>
              </a:rPr>
              <a:t>                         </a:t>
            </a:r>
            <a:r>
              <a:rPr lang="en-US" sz="3600" b="1" dirty="0">
                <a:solidFill>
                  <a:srgbClr val="FFFFFF"/>
                </a:solidFill>
                <a:latin typeface="Times New Roman" panose="02020603050405020304" pitchFamily="18" charset="0"/>
                <a:ea typeface="+mj-ea"/>
                <a:cs typeface="Times New Roman" panose="02020603050405020304" pitchFamily="18" charset="0"/>
              </a:rPr>
              <a:t>Acknowledgement</a:t>
            </a:r>
          </a:p>
        </p:txBody>
      </p:sp>
      <p:sp>
        <p:nvSpPr>
          <p:cNvPr id="107"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TextBox 2">
            <a:extLst>
              <a:ext uri="{FF2B5EF4-FFF2-40B4-BE49-F238E27FC236}">
                <a16:creationId xmlns:a16="http://schemas.microsoft.com/office/drawing/2014/main" id="{2E5859D6-E838-4AD6-98A4-63FE67F7CA88}"/>
              </a:ext>
            </a:extLst>
          </p:cNvPr>
          <p:cNvSpPr txBox="1"/>
          <p:nvPr/>
        </p:nvSpPr>
        <p:spPr>
          <a:xfrm>
            <a:off x="1843392" y="2623930"/>
            <a:ext cx="9383408" cy="328729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just">
              <a:spcBef>
                <a:spcPts val="1000"/>
              </a:spcBef>
              <a:buClr>
                <a:schemeClr val="accent1"/>
              </a:buClr>
              <a:buFont typeface="Wingdings 3" charset="2"/>
              <a:buChar char=""/>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I would like to express my special thanks of gratitude to the sources Medium, Towards Data Science, Stack Overflow, Data Trained, </a:t>
            </a: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Fliprobo</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which helped me to accomplish this project. </a:t>
            </a:r>
          </a:p>
        </p:txBody>
      </p:sp>
    </p:spTree>
    <p:extLst>
      <p:ext uri="{BB962C8B-B14F-4D97-AF65-F5344CB8AC3E}">
        <p14:creationId xmlns:p14="http://schemas.microsoft.com/office/powerpoint/2010/main" val="3924499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B738D3-BBDD-4FB6-9A47-C3EA012345EA}"/>
              </a:ext>
            </a:extLst>
          </p:cNvPr>
          <p:cNvSpPr txBox="1"/>
          <p:nvPr/>
        </p:nvSpPr>
        <p:spPr>
          <a:xfrm>
            <a:off x="5007952" y="3136612"/>
            <a:ext cx="6097464"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Thank You</a:t>
            </a:r>
            <a:endParaRPr lang="LID4096"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81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dirty="0">
                <a:latin typeface="Times New Roman" panose="02020603050405020304" pitchFamily="18" charset="0"/>
                <a:ea typeface="+mj-ea"/>
                <a:cs typeface="Times New Roman" panose="02020603050405020304" pitchFamily="18" charset="0"/>
              </a:rPr>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956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spcAft>
                <a:spcPts val="600"/>
              </a:spcAft>
            </a:pPr>
            <a:r>
              <a:rPr lang="en-IN" sz="3600" b="1" dirty="0">
                <a:latin typeface="Times New Roman" panose="02020603050405020304" pitchFamily="18" charset="0"/>
                <a:ea typeface="+mj-ea"/>
                <a:cs typeface="Times New Roman" panose="02020603050405020304" pitchFamily="18" charset="0"/>
              </a:rPr>
              <a:t>Problem statement and understanding</a:t>
            </a:r>
            <a:r>
              <a:rPr lang="en-US" sz="3600" b="1" dirty="0">
                <a:latin typeface="Times New Roman" panose="02020603050405020304" pitchFamily="18" charset="0"/>
                <a:ea typeface="+mj-ea"/>
                <a:cs typeface="Times New Roman" panose="02020603050405020304" pitchFamily="18" charset="0"/>
              </a:rPr>
              <a:t> </a:t>
            </a:r>
          </a:p>
        </p:txBody>
      </p:sp>
      <p:sp>
        <p:nvSpPr>
          <p:cNvPr id="4" name="TextBox 3">
            <a:extLst>
              <a:ext uri="{FF2B5EF4-FFF2-40B4-BE49-F238E27FC236}">
                <a16:creationId xmlns:a16="http://schemas.microsoft.com/office/drawing/2014/main" id="{3D8A56FA-C775-453F-806D-E662A819BCA8}"/>
              </a:ext>
            </a:extLst>
          </p:cNvPr>
          <p:cNvSpPr txBox="1"/>
          <p:nvPr/>
        </p:nvSpPr>
        <p:spPr>
          <a:xfrm>
            <a:off x="634253" y="2023936"/>
            <a:ext cx="10923493" cy="45391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IN" sz="2800" dirty="0">
                <a:latin typeface="Times New Roman" panose="02020603050405020304" pitchFamily="18" charset="0"/>
                <a:ea typeface="+mn-lt"/>
                <a:cs typeface="Times New Roman" panose="02020603050405020304" pitchFamily="18" charset="0"/>
              </a:rPr>
              <a:t>We have a client who has a website where people write different </a:t>
            </a:r>
            <a:r>
              <a:rPr lang="en-US" sz="2800" dirty="0">
                <a:latin typeface="Times New Roman" panose="02020603050405020304" pitchFamily="18" charset="0"/>
                <a:ea typeface="+mn-lt"/>
                <a:cs typeface="Times New Roman" panose="02020603050405020304" pitchFamily="18" charset="0"/>
              </a:rPr>
              <a:t> </a:t>
            </a:r>
            <a:r>
              <a:rPr lang="en-IN" sz="2800" dirty="0">
                <a:latin typeface="Times New Roman" panose="02020603050405020304" pitchFamily="18" charset="0"/>
                <a:ea typeface="+mn-lt"/>
                <a:cs typeface="Times New Roman" panose="02020603050405020304" pitchFamily="18" charset="0"/>
              </a:rPr>
              <a:t>reviews for technical products. Now they are adding a new feature </a:t>
            </a:r>
            <a:r>
              <a:rPr lang="en-US" sz="2800" dirty="0">
                <a:latin typeface="Times New Roman" panose="02020603050405020304" pitchFamily="18" charset="0"/>
                <a:ea typeface="+mn-lt"/>
                <a:cs typeface="Times New Roman" panose="02020603050405020304" pitchFamily="18" charset="0"/>
              </a:rPr>
              <a:t> </a:t>
            </a:r>
            <a:r>
              <a:rPr lang="en-IN" sz="2800" dirty="0">
                <a:latin typeface="Times New Roman" panose="02020603050405020304" pitchFamily="18" charset="0"/>
                <a:ea typeface="+mn-lt"/>
                <a:cs typeface="Times New Roman" panose="02020603050405020304" pitchFamily="18" charset="0"/>
              </a:rPr>
              <a:t>to their website i.e. The reviewer will have to add stars(rating) as </a:t>
            </a:r>
            <a:r>
              <a:rPr lang="en-US" sz="2800" dirty="0">
                <a:latin typeface="Times New Roman" panose="02020603050405020304" pitchFamily="18" charset="0"/>
                <a:ea typeface="+mn-lt"/>
                <a:cs typeface="Times New Roman" panose="02020603050405020304" pitchFamily="18" charset="0"/>
              </a:rPr>
              <a:t> </a:t>
            </a:r>
            <a:r>
              <a:rPr lang="en-IN" sz="2800" dirty="0">
                <a:latin typeface="Times New Roman" panose="02020603050405020304" pitchFamily="18" charset="0"/>
                <a:ea typeface="+mn-lt"/>
                <a:cs typeface="Times New Roman" panose="02020603050405020304" pitchFamily="18" charset="0"/>
              </a:rPr>
              <a:t>well with the review. The rating is out 5 stars and it only has 5 </a:t>
            </a:r>
            <a:r>
              <a:rPr lang="en-US" sz="2800" dirty="0">
                <a:latin typeface="Times New Roman" panose="02020603050405020304" pitchFamily="18" charset="0"/>
                <a:ea typeface="+mn-lt"/>
                <a:cs typeface="Times New Roman" panose="02020603050405020304" pitchFamily="18" charset="0"/>
              </a:rPr>
              <a:t> </a:t>
            </a:r>
            <a:r>
              <a:rPr lang="en-IN" sz="2800" dirty="0">
                <a:latin typeface="Times New Roman" panose="02020603050405020304" pitchFamily="18" charset="0"/>
                <a:ea typeface="+mn-lt"/>
                <a:cs typeface="Times New Roman" panose="02020603050405020304" pitchFamily="18" charset="0"/>
              </a:rPr>
              <a:t>options available 1 star, 2 stars, 3 stars, 4 stars, 5 stars. Now they </a:t>
            </a:r>
            <a:r>
              <a:rPr lang="en-US" sz="2800" dirty="0">
                <a:latin typeface="Times New Roman" panose="02020603050405020304" pitchFamily="18" charset="0"/>
                <a:ea typeface="+mn-lt"/>
                <a:cs typeface="Times New Roman" panose="02020603050405020304" pitchFamily="18" charset="0"/>
              </a:rPr>
              <a:t> </a:t>
            </a:r>
            <a:r>
              <a:rPr lang="en-IN" sz="2800" dirty="0">
                <a:latin typeface="Times New Roman" panose="02020603050405020304" pitchFamily="18" charset="0"/>
                <a:ea typeface="+mn-lt"/>
                <a:cs typeface="Times New Roman" panose="02020603050405020304" pitchFamily="18" charset="0"/>
              </a:rPr>
              <a:t>want to predict ratings for the reviews which were written in the </a:t>
            </a:r>
            <a:r>
              <a:rPr lang="en-US" sz="2800" dirty="0">
                <a:latin typeface="Times New Roman" panose="02020603050405020304" pitchFamily="18" charset="0"/>
                <a:ea typeface="+mn-lt"/>
                <a:cs typeface="Times New Roman" panose="02020603050405020304" pitchFamily="18" charset="0"/>
              </a:rPr>
              <a:t> </a:t>
            </a:r>
            <a:r>
              <a:rPr lang="en-IN" sz="2800" dirty="0">
                <a:latin typeface="Times New Roman" panose="02020603050405020304" pitchFamily="18" charset="0"/>
                <a:ea typeface="+mn-lt"/>
                <a:cs typeface="Times New Roman" panose="02020603050405020304" pitchFamily="18" charset="0"/>
              </a:rPr>
              <a:t>past and they don’t have rating. So we, we have to build </a:t>
            </a:r>
            <a:r>
              <a:rPr lang="en-US" sz="2800" dirty="0">
                <a:latin typeface="Times New Roman" panose="02020603050405020304" pitchFamily="18" charset="0"/>
                <a:ea typeface="+mn-lt"/>
                <a:cs typeface="Times New Roman" panose="02020603050405020304" pitchFamily="18" charset="0"/>
              </a:rPr>
              <a:t> </a:t>
            </a:r>
            <a:r>
              <a:rPr lang="en-IN" sz="2800" dirty="0">
                <a:latin typeface="Times New Roman" panose="02020603050405020304" pitchFamily="18" charset="0"/>
                <a:ea typeface="+mn-lt"/>
                <a:cs typeface="Times New Roman" panose="02020603050405020304" pitchFamily="18" charset="0"/>
              </a:rPr>
              <a:t>an application which can predict the rating by seeing the review.</a:t>
            </a:r>
            <a:endParaRPr lang="en-US" sz="28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E5FB18-73EB-4691-ACF0-4C9B2D374E1A}"/>
              </a:ext>
            </a:extLst>
          </p:cNvPr>
          <p:cNvSpPr txBox="1"/>
          <p:nvPr/>
        </p:nvSpPr>
        <p:spPr>
          <a:xfrm>
            <a:off x="4534633" y="400022"/>
            <a:ext cx="6097464" cy="646331"/>
          </a:xfrm>
          <a:prstGeom prst="rect">
            <a:avLst/>
          </a:prstGeom>
          <a:noFill/>
        </p:spPr>
        <p:txBody>
          <a:bodyPr wrap="square">
            <a:spAutoFit/>
          </a:bodyPr>
          <a:lstStyle/>
          <a:p>
            <a:r>
              <a:rPr lang="LID4096" sz="3600" b="1" dirty="0">
                <a:latin typeface="Times New Roman" panose="02020603050405020304" pitchFamily="18" charset="0"/>
                <a:ea typeface="+mj-ea"/>
                <a:cs typeface="Times New Roman" panose="02020603050405020304" pitchFamily="18" charset="0"/>
              </a:rPr>
              <a:t>Observation</a:t>
            </a:r>
          </a:p>
        </p:txBody>
      </p:sp>
      <p:sp>
        <p:nvSpPr>
          <p:cNvPr id="5" name="TextBox 4">
            <a:extLst>
              <a:ext uri="{FF2B5EF4-FFF2-40B4-BE49-F238E27FC236}">
                <a16:creationId xmlns:a16="http://schemas.microsoft.com/office/drawing/2014/main" id="{903146BE-F747-4D80-9FA2-7E6106957FB1}"/>
              </a:ext>
            </a:extLst>
          </p:cNvPr>
          <p:cNvSpPr txBox="1"/>
          <p:nvPr/>
        </p:nvSpPr>
        <p:spPr>
          <a:xfrm>
            <a:off x="2345349" y="1338458"/>
            <a:ext cx="8601074" cy="461665"/>
          </a:xfrm>
          <a:prstGeom prst="rect">
            <a:avLst/>
          </a:prstGeom>
          <a:noFill/>
        </p:spPr>
        <p:txBody>
          <a:bodyPr wrap="square">
            <a:spAutoFit/>
          </a:bodyPr>
          <a:lstStyle/>
          <a:p>
            <a:r>
              <a:rPr lang="LID4096" sz="2400" dirty="0">
                <a:latin typeface="Times New Roman" panose="02020603050405020304" pitchFamily="18" charset="0"/>
                <a:cs typeface="Times New Roman" panose="02020603050405020304" pitchFamily="18" charset="0"/>
              </a:rPr>
              <a:t>There are 40573 rows and 2 columns present in our dataset.</a:t>
            </a:r>
          </a:p>
        </p:txBody>
      </p:sp>
      <p:pic>
        <p:nvPicPr>
          <p:cNvPr id="7" name="Picture 6">
            <a:extLst>
              <a:ext uri="{FF2B5EF4-FFF2-40B4-BE49-F238E27FC236}">
                <a16:creationId xmlns:a16="http://schemas.microsoft.com/office/drawing/2014/main" id="{83849E54-DD62-407E-9D32-61D49E45684A}"/>
              </a:ext>
            </a:extLst>
          </p:cNvPr>
          <p:cNvPicPr>
            <a:picLocks noChangeAspect="1"/>
          </p:cNvPicPr>
          <p:nvPr/>
        </p:nvPicPr>
        <p:blipFill>
          <a:blip r:embed="rId2"/>
          <a:stretch>
            <a:fillRect/>
          </a:stretch>
        </p:blipFill>
        <p:spPr>
          <a:xfrm>
            <a:off x="3658320" y="2307711"/>
            <a:ext cx="5430008" cy="1943371"/>
          </a:xfrm>
          <a:prstGeom prst="rect">
            <a:avLst/>
          </a:prstGeom>
        </p:spPr>
      </p:pic>
      <p:sp>
        <p:nvSpPr>
          <p:cNvPr id="9" name="TextBox 8">
            <a:extLst>
              <a:ext uri="{FF2B5EF4-FFF2-40B4-BE49-F238E27FC236}">
                <a16:creationId xmlns:a16="http://schemas.microsoft.com/office/drawing/2014/main" id="{5670F0B1-6B0B-4508-BDEB-DDF298627B5D}"/>
              </a:ext>
            </a:extLst>
          </p:cNvPr>
          <p:cNvSpPr txBox="1"/>
          <p:nvPr/>
        </p:nvSpPr>
        <p:spPr>
          <a:xfrm>
            <a:off x="657224" y="4692604"/>
            <a:ext cx="11238768" cy="461665"/>
          </a:xfrm>
          <a:prstGeom prst="rect">
            <a:avLst/>
          </a:prstGeom>
          <a:noFill/>
        </p:spPr>
        <p:txBody>
          <a:bodyPr wrap="square">
            <a:spAutoFit/>
          </a:bodyPr>
          <a:lstStyle/>
          <a:p>
            <a:r>
              <a:rPr lang="LID4096" sz="2400" dirty="0">
                <a:latin typeface="Times New Roman" panose="02020603050405020304" pitchFamily="18" charset="0"/>
                <a:cs typeface="Times New Roman" panose="02020603050405020304" pitchFamily="18" charset="0"/>
              </a:rPr>
              <a:t> Maximum, 22169 number of ratings present is of 5 star and minimum, 1970 is of 2 star.</a:t>
            </a:r>
          </a:p>
        </p:txBody>
      </p:sp>
    </p:spTree>
    <p:extLst>
      <p:ext uri="{BB962C8B-B14F-4D97-AF65-F5344CB8AC3E}">
        <p14:creationId xmlns:p14="http://schemas.microsoft.com/office/powerpoint/2010/main" val="183095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645288" y="229719"/>
            <a:ext cx="10672482" cy="1347974"/>
          </a:xfrm>
        </p:spPr>
        <p:txBody>
          <a:bodyPr>
            <a:normAutofit/>
          </a:bodyPr>
          <a:lstStyle/>
          <a:p>
            <a:pPr algn="just"/>
            <a:r>
              <a:rPr lang="en-IN" sz="3200" b="1" dirty="0">
                <a:latin typeface="Calibri"/>
                <a:cs typeface="Calibri"/>
              </a:rPr>
              <a:t>                          </a:t>
            </a:r>
            <a:r>
              <a:rPr lang="en-IN" b="1" dirty="0">
                <a:solidFill>
                  <a:schemeClr val="tx1"/>
                </a:solidFill>
                <a:latin typeface="Times New Roman" panose="02020603050405020304" pitchFamily="18" charset="0"/>
                <a:cs typeface="Times New Roman" panose="02020603050405020304" pitchFamily="18" charset="0"/>
              </a:rPr>
              <a:t>EDA steps and Visualization</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3044176" y="1079663"/>
            <a:ext cx="5874706" cy="4559985"/>
          </a:xfrm>
          <a:prstGeom prst="rect">
            <a:avLst/>
          </a:prstGeom>
        </p:spPr>
      </p:pic>
      <p:sp>
        <p:nvSpPr>
          <p:cNvPr id="8" name="TextBox 7">
            <a:extLst>
              <a:ext uri="{FF2B5EF4-FFF2-40B4-BE49-F238E27FC236}">
                <a16:creationId xmlns:a16="http://schemas.microsoft.com/office/drawing/2014/main" id="{073B60F6-AC32-4DBE-A5A9-E8F9773F9490}"/>
              </a:ext>
            </a:extLst>
          </p:cNvPr>
          <p:cNvSpPr txBox="1"/>
          <p:nvPr/>
        </p:nvSpPr>
        <p:spPr>
          <a:xfrm>
            <a:off x="2068268" y="6334707"/>
            <a:ext cx="9436344" cy="369332"/>
          </a:xfrm>
          <a:prstGeom prst="rect">
            <a:avLst/>
          </a:prstGeom>
          <a:noFill/>
        </p:spPr>
        <p:txBody>
          <a:bodyPr wrap="square">
            <a:spAutoFit/>
          </a:bodyPr>
          <a:lstStyle/>
          <a:p>
            <a:pPr>
              <a:buNone/>
            </a:pPr>
            <a:r>
              <a:rPr lang="en-IN" sz="1800" b="1" dirty="0">
                <a:solidFill>
                  <a:schemeClr val="tx1"/>
                </a:solidFill>
                <a:latin typeface="Times New Roman" panose="02020603050405020304" pitchFamily="18" charset="0"/>
                <a:ea typeface="+mn-lt"/>
                <a:cs typeface="Times New Roman" panose="02020603050405020304" pitchFamily="18" charset="0"/>
              </a:rPr>
              <a:t>   Rating 1 and </a:t>
            </a:r>
            <a:r>
              <a:rPr lang="en-IN" sz="1800" b="1" dirty="0" err="1">
                <a:solidFill>
                  <a:schemeClr val="tx1"/>
                </a:solidFill>
                <a:latin typeface="Times New Roman" panose="02020603050405020304" pitchFamily="18" charset="0"/>
                <a:ea typeface="+mn-lt"/>
                <a:cs typeface="Times New Roman" panose="02020603050405020304" pitchFamily="18" charset="0"/>
              </a:rPr>
              <a:t>and</a:t>
            </a:r>
            <a:r>
              <a:rPr lang="en-IN" sz="1800" b="1" dirty="0">
                <a:solidFill>
                  <a:schemeClr val="tx1"/>
                </a:solidFill>
                <a:latin typeface="Times New Roman" panose="02020603050405020304" pitchFamily="18" charset="0"/>
                <a:ea typeface="+mn-lt"/>
                <a:cs typeface="Times New Roman" panose="02020603050405020304" pitchFamily="18" charset="0"/>
              </a:rPr>
              <a:t> Rating 2 distribution after cleaning the reviews:</a:t>
            </a:r>
          </a:p>
        </p:txBody>
      </p:sp>
    </p:spTree>
    <p:extLst>
      <p:ext uri="{BB962C8B-B14F-4D97-AF65-F5344CB8AC3E}">
        <p14:creationId xmlns:p14="http://schemas.microsoft.com/office/powerpoint/2010/main" val="39906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66815319-415A-4AB1-82F0-9A5FF0B6DDB6}"/>
              </a:ext>
            </a:extLst>
          </p:cNvPr>
          <p:cNvSpPr txBox="1"/>
          <p:nvPr/>
        </p:nvSpPr>
        <p:spPr>
          <a:xfrm>
            <a:off x="100651" y="5723442"/>
            <a:ext cx="12116509" cy="95809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000" dirty="0">
                <a:solidFill>
                  <a:srgbClr val="FEFFFF"/>
                </a:solidFill>
                <a:latin typeface="+mj-lt"/>
                <a:ea typeface="+mj-ea"/>
                <a:cs typeface="+mj-cs"/>
              </a:rPr>
              <a:t>         </a:t>
            </a:r>
            <a:r>
              <a:rPr lang="en-US" sz="3200" dirty="0">
                <a:latin typeface="Times New Roman" panose="02020603050405020304" pitchFamily="18" charset="0"/>
                <a:ea typeface="+mj-ea"/>
                <a:cs typeface="Times New Roman" panose="02020603050405020304" pitchFamily="18" charset="0"/>
              </a:rPr>
              <a:t>Rating 3 and </a:t>
            </a:r>
            <a:r>
              <a:rPr lang="en-US" sz="3200" dirty="0" err="1">
                <a:latin typeface="Times New Roman" panose="02020603050405020304" pitchFamily="18" charset="0"/>
                <a:ea typeface="+mj-ea"/>
                <a:cs typeface="Times New Roman" panose="02020603050405020304" pitchFamily="18" charset="0"/>
              </a:rPr>
              <a:t>and</a:t>
            </a:r>
            <a:r>
              <a:rPr lang="en-US" sz="3200" dirty="0">
                <a:latin typeface="Times New Roman" panose="02020603050405020304" pitchFamily="18" charset="0"/>
                <a:ea typeface="+mj-ea"/>
                <a:cs typeface="Times New Roman" panose="02020603050405020304" pitchFamily="18" charset="0"/>
              </a:rPr>
              <a:t> Rating 4 distribution after cleaning the reviews:</a:t>
            </a:r>
            <a:endParaRPr lang="en-US" sz="4000" dirty="0">
              <a:latin typeface="Times New Roman" panose="02020603050405020304" pitchFamily="18" charset="0"/>
              <a:ea typeface="+mj-ea"/>
              <a:cs typeface="Times New Roman" panose="02020603050405020304" pitchFamily="18" charset="0"/>
            </a:endParaRPr>
          </a:p>
        </p:txBody>
      </p:sp>
      <p:sp>
        <p:nvSpPr>
          <p:cNvPr id="4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5587994" y="1028387"/>
            <a:ext cx="5640502" cy="4808527"/>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Times New Roman" panose="02020603050405020304" pitchFamily="18" charset="0"/>
                <a:cs typeface="Times New Roman" panose="02020603050405020304" pitchFamily="18" charset="0"/>
              </a:rPr>
              <a:t>Rating 1 and Rating 5 distribution after cleaning reviews:</a:t>
            </a: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1822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Times New Roman" panose="02020603050405020304" pitchFamily="18" charset="0"/>
                <a:cs typeface="Times New Roman" panose="02020603050405020304" pitchFamily="18" charset="0"/>
              </a:rPr>
              <a:t>Getting sense of review Loud words in Rating 1:</a:t>
            </a: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324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Times New Roman" panose="02020603050405020304" pitchFamily="18" charset="0"/>
                <a:cs typeface="Times New Roman" panose="02020603050405020304" pitchFamily="18" charset="0"/>
              </a:rPr>
              <a:t>Getting sense of review Loud words in Rating 1:</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574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TotalTime>
  <Words>749</Words>
  <Application>Microsoft Office PowerPoint</Application>
  <PresentationFormat>Widescreen</PresentationFormat>
  <Paragraphs>56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Times New Roman</vt:lpstr>
      <vt:lpstr>Wingdings 3</vt:lpstr>
      <vt:lpstr>WordVisi_MSFontService</vt:lpstr>
      <vt:lpstr>Wisp</vt:lpstr>
      <vt:lpstr>                    Project presentation on :-   RATINGS PREDICTION PROJECT</vt:lpstr>
      <vt:lpstr>Table Of Contents :-</vt:lpstr>
      <vt:lpstr>PowerPoint Presentation</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Sandip Darveshi</cp:lastModifiedBy>
  <cp:revision>1529</cp:revision>
  <dcterms:created xsi:type="dcterms:W3CDTF">2020-12-29T14:55:28Z</dcterms:created>
  <dcterms:modified xsi:type="dcterms:W3CDTF">2022-01-15T15:05:07Z</dcterms:modified>
</cp:coreProperties>
</file>