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8667912-04CA-41B6-A83A-23E89F59DFB5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970261-1A15-4E6B-8BFB-AB3683D682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Rajashri.N</a:t>
            </a:r>
            <a:endParaRPr lang="en-US" dirty="0" smtClean="0"/>
          </a:p>
          <a:p>
            <a:r>
              <a:rPr lang="en-US" dirty="0" smtClean="0"/>
              <a:t>DBA17013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Business Data </a:t>
            </a:r>
            <a:r>
              <a:rPr lang="en-US" sz="2400" dirty="0" err="1" smtClean="0"/>
              <a:t>Visualisation</a:t>
            </a:r>
            <a:r>
              <a:rPr lang="en-US" sz="2400" dirty="0" smtClean="0"/>
              <a:t> – Final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39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3.Decrease waiting time</a:t>
            </a:r>
          </a:p>
          <a:p>
            <a:pPr marL="0" indent="0">
              <a:buNone/>
            </a:pPr>
            <a:r>
              <a:rPr lang="en-IN" dirty="0" smtClean="0"/>
              <a:t>Business </a:t>
            </a:r>
            <a:r>
              <a:rPr lang="en-IN" dirty="0"/>
              <a:t>Requirement </a:t>
            </a:r>
          </a:p>
          <a:p>
            <a:r>
              <a:rPr lang="en-IN" dirty="0"/>
              <a:t>To </a:t>
            </a:r>
            <a:r>
              <a:rPr lang="en-IN" dirty="0" smtClean="0"/>
              <a:t>increase occupancy and decrease waiting time for out patients.</a:t>
            </a:r>
          </a:p>
          <a:p>
            <a:pPr marL="0" indent="0">
              <a:buNone/>
            </a:pPr>
            <a:r>
              <a:rPr lang="en-US" b="1" u="sng" dirty="0" smtClean="0"/>
              <a:t>4.Decrease Readmission</a:t>
            </a:r>
          </a:p>
          <a:p>
            <a:pPr marL="0" indent="0">
              <a:buNone/>
            </a:pPr>
            <a:r>
              <a:rPr lang="en-US" dirty="0" smtClean="0"/>
              <a:t>Business Requirement</a:t>
            </a:r>
          </a:p>
          <a:p>
            <a:r>
              <a:rPr lang="en-US" dirty="0" smtClean="0"/>
              <a:t>To have lower readmission rates for procedures that are life saving.</a:t>
            </a:r>
          </a:p>
        </p:txBody>
      </p:sp>
    </p:spTree>
    <p:extLst>
      <p:ext uri="{BB962C8B-B14F-4D97-AF65-F5344CB8AC3E}">
        <p14:creationId xmlns:p14="http://schemas.microsoft.com/office/powerpoint/2010/main" val="313057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Thank you !!!!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5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Line of Business : Health care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Business Requirement : This case is aimed to </a:t>
            </a:r>
            <a:r>
              <a:rPr lang="en-US" dirty="0" smtClean="0"/>
              <a:t>analyze how to improve </a:t>
            </a:r>
            <a:r>
              <a:rPr lang="en-US" dirty="0" smtClean="0"/>
              <a:t>services and better utilize </a:t>
            </a:r>
            <a:r>
              <a:rPr lang="en-US" dirty="0" smtClean="0"/>
              <a:t>resources in a hospital.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5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Goal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IN" dirty="0"/>
              <a:t>The goal of the project is </a:t>
            </a:r>
            <a:r>
              <a:rPr lang="en-IN" dirty="0" smtClean="0"/>
              <a:t>to</a:t>
            </a:r>
            <a:r>
              <a:rPr lang="en-IN" dirty="0"/>
              <a:t> </a:t>
            </a:r>
            <a:r>
              <a:rPr lang="en-IN" dirty="0" smtClean="0"/>
              <a:t>determine which facilities are to be improved to see service satisfaction increase by 15% for next month.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5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scope includes the following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1.Deliver quality services at low costs.</a:t>
            </a:r>
          </a:p>
          <a:p>
            <a:pPr marL="0" indent="0">
              <a:buNone/>
            </a:pPr>
            <a:r>
              <a:rPr lang="en-US" dirty="0" smtClean="0"/>
              <a:t>2.Identify departments requiring more facilities.</a:t>
            </a:r>
          </a:p>
          <a:p>
            <a:pPr marL="0" indent="0">
              <a:buNone/>
            </a:pPr>
            <a:r>
              <a:rPr lang="en-US" dirty="0" smtClean="0"/>
              <a:t>3.Implement process improvements and increase productivity.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1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Wingdings" pitchFamily="2" charset="2"/>
              <a:buChar char="ü"/>
            </a:pPr>
            <a:r>
              <a:rPr lang="en-US" dirty="0" smtClean="0">
                <a:latin typeface="+mj-lt"/>
              </a:rPr>
              <a:t>Patients</a:t>
            </a:r>
          </a:p>
          <a:p>
            <a:pPr indent="-342900">
              <a:buFont typeface="Wingdings" pitchFamily="2" charset="2"/>
              <a:buChar char="ü"/>
            </a:pPr>
            <a:r>
              <a:rPr lang="en-US" dirty="0" smtClean="0">
                <a:latin typeface="+mj-lt"/>
              </a:rPr>
              <a:t>Health Care providers</a:t>
            </a:r>
          </a:p>
          <a:p>
            <a:pPr indent="-342900">
              <a:buFont typeface="Wingdings" pitchFamily="2" charset="2"/>
              <a:buChar char="ü"/>
            </a:pPr>
            <a:r>
              <a:rPr lang="en-US" dirty="0" smtClean="0">
                <a:latin typeface="+mj-lt"/>
              </a:rPr>
              <a:t>Government </a:t>
            </a:r>
          </a:p>
          <a:p>
            <a:pPr indent="-342900">
              <a:buFont typeface="Wingdings" pitchFamily="2" charset="2"/>
              <a:buChar char="ü"/>
            </a:pPr>
            <a:r>
              <a:rPr lang="en-IN" dirty="0" smtClean="0">
                <a:latin typeface="+mj-lt"/>
              </a:rPr>
              <a:t>Medical </a:t>
            </a:r>
            <a:r>
              <a:rPr lang="en-IN" dirty="0">
                <a:latin typeface="+mj-lt"/>
              </a:rPr>
              <a:t>Professionals and Other Health Care </a:t>
            </a:r>
            <a:r>
              <a:rPr lang="en-IN" dirty="0" smtClean="0">
                <a:latin typeface="+mj-lt"/>
              </a:rPr>
              <a:t>facilitators.</a:t>
            </a:r>
            <a:r>
              <a:rPr lang="en-IN" dirty="0" smtClean="0">
                <a:latin typeface="+mj-lt"/>
              </a:rPr>
              <a:t/>
            </a:r>
            <a:br>
              <a:rPr lang="en-IN" dirty="0" smtClean="0">
                <a:latin typeface="+mj-lt"/>
              </a:rPr>
            </a:b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2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The analysis is done with an underlying assumptions,</a:t>
            </a:r>
          </a:p>
          <a:p>
            <a:pPr marL="514350" indent="-514350">
              <a:buAutoNum type="arabicPeriod"/>
            </a:pPr>
            <a:r>
              <a:rPr lang="en-IN" sz="2400" dirty="0" smtClean="0"/>
              <a:t>The </a:t>
            </a:r>
            <a:r>
              <a:rPr lang="en-IN" sz="2400" dirty="0"/>
              <a:t>need to provide ever increasing quality patient care </a:t>
            </a:r>
            <a:r>
              <a:rPr lang="en-IN" sz="2400" dirty="0" smtClean="0"/>
              <a:t>will continue.</a:t>
            </a:r>
          </a:p>
          <a:p>
            <a:pPr marL="514350" indent="-514350">
              <a:buAutoNum type="arabicPeriod"/>
            </a:pPr>
            <a:r>
              <a:rPr lang="en-IN" sz="2400" dirty="0"/>
              <a:t>Changing in customer volume and demographics will continue</a:t>
            </a:r>
            <a:r>
              <a:rPr lang="en-IN" sz="24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Diseases specific to seasonal changes are recurring.</a:t>
            </a:r>
            <a:endParaRPr lang="en-IN" sz="2400" dirty="0" smtClean="0"/>
          </a:p>
          <a:p>
            <a:pPr marL="514350" indent="-514350">
              <a:buAutoNum type="arabicPeriod"/>
            </a:pPr>
            <a:r>
              <a:rPr lang="en-IN" sz="2400" dirty="0"/>
              <a:t>Rising operating costs driven by government regulations and expanded capacity requirements will impact the financial viability of healthcare </a:t>
            </a:r>
            <a:r>
              <a:rPr lang="en-IN" sz="2400" dirty="0" smtClean="0"/>
              <a:t>systems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76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en-US" dirty="0" err="1" smtClean="0"/>
              <a:t>Visualisation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marL="114300" indent="0" algn="ctr">
              <a:buNone/>
            </a:pPr>
            <a:r>
              <a:rPr lang="en-US" sz="3600" dirty="0" smtClean="0"/>
              <a:t>Tableau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6377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3187" y="1939131"/>
            <a:ext cx="3857625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8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1.</a:t>
            </a:r>
            <a:r>
              <a:rPr lang="en-IN" b="1" u="sng" dirty="0"/>
              <a:t> Patient satisfaction &amp; turn around</a:t>
            </a:r>
          </a:p>
          <a:p>
            <a:pPr marL="0" indent="0">
              <a:buNone/>
            </a:pPr>
            <a:r>
              <a:rPr lang="en-IN" dirty="0"/>
              <a:t>Business Requirement</a:t>
            </a:r>
          </a:p>
          <a:p>
            <a:pPr marL="0" indent="0">
              <a:buNone/>
            </a:pPr>
            <a:r>
              <a:rPr lang="en-IN" dirty="0"/>
              <a:t>To have reduced waiting times, high occupancy rate, Bed turnover rate, Care giver to patient ratio, staff quality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u="sng" dirty="0" smtClean="0"/>
              <a:t>2.Increase </a:t>
            </a:r>
            <a:r>
              <a:rPr lang="en-IN" b="1" u="sng" dirty="0"/>
              <a:t>Revenue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Business Requirement </a:t>
            </a:r>
          </a:p>
          <a:p>
            <a:pPr marL="0" indent="0">
              <a:buNone/>
            </a:pPr>
            <a:r>
              <a:rPr lang="en-IN" dirty="0"/>
              <a:t>To increase revenue and reduce cost per procedure by improving claim accuracy and patient base retention.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353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257</TotalTime>
  <Words>260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Apothecary</vt:lpstr>
      <vt:lpstr>Business Data Visualisation – Final Project</vt:lpstr>
      <vt:lpstr>Business Case</vt:lpstr>
      <vt:lpstr>Smart Goal</vt:lpstr>
      <vt:lpstr>Scope </vt:lpstr>
      <vt:lpstr>Stakeholders</vt:lpstr>
      <vt:lpstr>Assumption</vt:lpstr>
      <vt:lpstr>Visualisation</vt:lpstr>
      <vt:lpstr>Architecture</vt:lpstr>
      <vt:lpstr>KPI</vt:lpstr>
      <vt:lpstr>KPI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Data Visualisation – Final Project</dc:title>
  <dc:creator>Rajashri</dc:creator>
  <cp:lastModifiedBy>Rajashri</cp:lastModifiedBy>
  <cp:revision>16</cp:revision>
  <dcterms:created xsi:type="dcterms:W3CDTF">2018-04-06T16:37:57Z</dcterms:created>
  <dcterms:modified xsi:type="dcterms:W3CDTF">2018-04-07T05:02:00Z</dcterms:modified>
</cp:coreProperties>
</file>