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057803-D47E-420A-9D52-D959B4D0768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7310FE-25A9-4889-9FCF-9340601FD5A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Survival Prediction using 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Rajashri.N</a:t>
            </a:r>
            <a:endParaRPr lang="en-US" dirty="0" smtClean="0"/>
          </a:p>
          <a:p>
            <a:r>
              <a:rPr lang="en-US" dirty="0" smtClean="0"/>
              <a:t>DBA17013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74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Using ‘</a:t>
            </a:r>
            <a:r>
              <a:rPr lang="en-US" sz="2000" dirty="0" err="1" smtClean="0"/>
              <a:t>rpart</a:t>
            </a:r>
            <a:r>
              <a:rPr lang="en-US" sz="2000" dirty="0" smtClean="0"/>
              <a:t>’ &amp; ‘</a:t>
            </a:r>
            <a:r>
              <a:rPr lang="en-US" sz="2000" dirty="0" err="1" smtClean="0"/>
              <a:t>glm</a:t>
            </a:r>
            <a:r>
              <a:rPr lang="en-US" sz="2000" dirty="0" smtClean="0"/>
              <a:t>’ to predict the status.</a:t>
            </a:r>
          </a:p>
          <a:p>
            <a:pPr marL="0" indent="0">
              <a:buNone/>
            </a:pPr>
            <a:r>
              <a:rPr lang="en-US" sz="2000" dirty="0" smtClean="0"/>
              <a:t>Confusion matrix shows predicted values for test set,</a:t>
            </a:r>
          </a:p>
          <a:p>
            <a:pPr marL="0" indent="0">
              <a:buNone/>
            </a:pPr>
            <a:r>
              <a:rPr lang="en-US" sz="2000" dirty="0" smtClean="0"/>
              <a:t>100% accuracy is achieved for test set.</a:t>
            </a:r>
          </a:p>
          <a:p>
            <a:pPr marL="0" indent="0">
              <a:buNone/>
            </a:pPr>
            <a:r>
              <a:rPr lang="en-US" sz="2000" dirty="0" smtClean="0"/>
              <a:t>Precision is 100% for both the </a:t>
            </a:r>
            <a:r>
              <a:rPr lang="en-US" sz="2000" dirty="0" err="1" smtClean="0"/>
              <a:t>models,as</a:t>
            </a:r>
            <a:r>
              <a:rPr lang="en-US" sz="2000" dirty="0" smtClean="0"/>
              <a:t> we are predicting survival of patients having high precision is desirable.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32861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1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ROC Curve for validation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graph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shows exact fit.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3893181" cy="338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21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Surv</a:t>
            </a:r>
            <a:r>
              <a:rPr lang="en-US" dirty="0"/>
              <a:t>() function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Surv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– to validate the fact that time &amp; status are correlated.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km_fit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survfit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Surv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(time, status) ~ 1, data=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classif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km_fit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xlab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="Days", main = 'Survival 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2983505" cy="259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79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Surv</a:t>
            </a:r>
            <a:r>
              <a:rPr lang="en-US" dirty="0" smtClean="0"/>
              <a:t>() function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summary(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km_fit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times = c(1,30,60,90*(1:10)))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##Summary shows that as time increases the survival rate decreases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4" y="3140968"/>
            <a:ext cx="49339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2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Thank you!!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6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Using R to predict the survival of patients having given dependent variables like age, sex, weight loss, meal and other medical parameters using 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9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new,aes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ph.karno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))+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geom_density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(kernel = "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##density plot shows that the data having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ph.karno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is high for value 90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3948857" cy="34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4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new,aes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sex,ph.ecog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))+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geom_count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##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ph.ecog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has 0-3 levels ,sex has 2 levels 1 &amp; 2 ,plot shows more counts for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ph.ecog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level 1 for both 1&amp;2 levels ## for sex - 1 level 3 is lower &amp; sex -2 no count under level 3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1" y="2708920"/>
            <a:ext cx="4275073" cy="335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1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(new) +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geom_point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(x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pat.karno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y = time)) +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facet_wrap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(~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##visuals show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1 has more data points with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pat.karno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100 and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33 has fewer data points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4092873" cy="3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81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(new) +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geom_point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(x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pat.karno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y = time)) +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facet_wrap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(~sex)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##Higher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pat.karno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higher time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suvived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75001"/>
            <a:ext cx="4092873" cy="3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33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classif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geom_jitter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(x = sex , y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meal.cal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))+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facet_grid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(~sex)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##gender 1 shows few data points having high calorie meal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gender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2 has inly 1 point having high calorific meal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3804841" cy="331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80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Summary statistics showed that there are missing values in the data set for the following columns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ph.ecog,ph.karno,pat.karno,meal.cal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wt.loss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Hmisc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package imputation is done to replace missing.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Dummy Coding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our status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levels other than 0 &amp; 1 dummy coding is done to replace level 1 to 1and level 2 to 0.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5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stepwise selection for picking best parameters,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Forward selection - 118.6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Backward selection - 119.3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method seems give minimal AIC having all factors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in,seems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less reliable. Using other methods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predcition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29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</TotalTime>
  <Words>407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Survival Prediction using R</vt:lpstr>
      <vt:lpstr>Business Case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Data Pre Processing</vt:lpstr>
      <vt:lpstr>Model Building</vt:lpstr>
      <vt:lpstr>PowerPoint Presentation</vt:lpstr>
      <vt:lpstr>Roc Curve</vt:lpstr>
      <vt:lpstr>Using Surv() function in R</vt:lpstr>
      <vt:lpstr>Using Surv() function in 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Prediction using R</dc:title>
  <dc:creator>Rajashri</dc:creator>
  <cp:lastModifiedBy>Rajashri</cp:lastModifiedBy>
  <cp:revision>14</cp:revision>
  <dcterms:created xsi:type="dcterms:W3CDTF">2018-02-22T14:59:08Z</dcterms:created>
  <dcterms:modified xsi:type="dcterms:W3CDTF">2018-02-25T14:18:40Z</dcterms:modified>
</cp:coreProperties>
</file>