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Bebas Neue"/>
      <p:regular r:id="rId23"/>
    </p:embeddedFont>
    <p:embeddedFont>
      <p:font typeface="Assistan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5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0770C6-5AB8-4BA7-8D84-D41F51C1F857}">
  <a:tblStyle styleId="{670770C6-5AB8-4BA7-8D84-D41F51C1F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5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Assistant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Assistan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dfb881e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dfb881e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2ea9f0e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2ea9f0e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2ea9f0ee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2ea9f0ee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2ea9f0ee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2ea9f0e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dfb881e3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dfb881e3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2fcff21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2fcff21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dfb881e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dfb881e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dfb881e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dfb881e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09726ee1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09726ee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345fed49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345fed49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2ea9f0ee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2ea9f0e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2fcff21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2fcff21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2fcff211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2fcff21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dfb881e3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dfb881e3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0" y="1530600"/>
            <a:ext cx="3879900" cy="21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434343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342300" y="3837525"/>
            <a:ext cx="2095500" cy="78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-99475" y="-29800"/>
            <a:ext cx="5376900" cy="5213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 flipH="1">
            <a:off x="1294200" y="2355025"/>
            <a:ext cx="7140000" cy="151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 flipH="1">
            <a:off x="1858200" y="3890150"/>
            <a:ext cx="65760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48" name="Google Shape;48;p11"/>
          <p:cNvCxnSpPr/>
          <p:nvPr/>
        </p:nvCxnSpPr>
        <p:spPr>
          <a:xfrm>
            <a:off x="2045500" y="-43525"/>
            <a:ext cx="7235700" cy="1938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 rot="10800000">
            <a:off x="6155100" y="-30900"/>
            <a:ext cx="2988900" cy="517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13"/>
          <p:cNvSpPr txBox="1"/>
          <p:nvPr>
            <p:ph type="title"/>
          </p:nvPr>
        </p:nvSpPr>
        <p:spPr>
          <a:xfrm>
            <a:off x="720000" y="1910325"/>
            <a:ext cx="23553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792150" y="1330700"/>
            <a:ext cx="4698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20000" y="2312925"/>
            <a:ext cx="2355300" cy="49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title"/>
          </p:nvPr>
        </p:nvSpPr>
        <p:spPr>
          <a:xfrm>
            <a:off x="4216050" y="1910325"/>
            <a:ext cx="23553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4" type="title"/>
          </p:nvPr>
        </p:nvSpPr>
        <p:spPr>
          <a:xfrm>
            <a:off x="4288200" y="1330700"/>
            <a:ext cx="4698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216050" y="2312925"/>
            <a:ext cx="2355300" cy="49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720000" y="3703225"/>
            <a:ext cx="23553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792150" y="3123600"/>
            <a:ext cx="4698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720000" y="4105800"/>
            <a:ext cx="2355300" cy="49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9" type="title"/>
          </p:nvPr>
        </p:nvSpPr>
        <p:spPr>
          <a:xfrm>
            <a:off x="4216050" y="3703225"/>
            <a:ext cx="23553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3" type="title"/>
          </p:nvPr>
        </p:nvSpPr>
        <p:spPr>
          <a:xfrm>
            <a:off x="4288225" y="3123600"/>
            <a:ext cx="4698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4" type="subTitle"/>
          </p:nvPr>
        </p:nvSpPr>
        <p:spPr>
          <a:xfrm>
            <a:off x="4216050" y="4105800"/>
            <a:ext cx="2355300" cy="49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 flipH="1">
            <a:off x="3513000" y="2814425"/>
            <a:ext cx="49110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 flipH="1">
            <a:off x="3513000" y="1532450"/>
            <a:ext cx="4911000" cy="128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-110025" y="-523900"/>
            <a:ext cx="5856600" cy="3653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 flipH="1">
            <a:off x="-59100" y="0"/>
            <a:ext cx="4986000" cy="2878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>
            <p:ph type="title"/>
          </p:nvPr>
        </p:nvSpPr>
        <p:spPr>
          <a:xfrm>
            <a:off x="2378900" y="2817025"/>
            <a:ext cx="3984300" cy="109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2" type="title"/>
          </p:nvPr>
        </p:nvSpPr>
        <p:spPr>
          <a:xfrm>
            <a:off x="844500" y="3291500"/>
            <a:ext cx="970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378900" y="3907225"/>
            <a:ext cx="3984300" cy="6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304800" y="1699500"/>
            <a:ext cx="3119100" cy="109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6"/>
          <p:cNvSpPr txBox="1"/>
          <p:nvPr>
            <p:ph hasCustomPrompt="1" idx="2" type="title"/>
          </p:nvPr>
        </p:nvSpPr>
        <p:spPr>
          <a:xfrm>
            <a:off x="7329300" y="799925"/>
            <a:ext cx="970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5681150" y="2915500"/>
            <a:ext cx="2742900" cy="67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78" name="Google Shape;78;p16"/>
          <p:cNvCxnSpPr/>
          <p:nvPr/>
        </p:nvCxnSpPr>
        <p:spPr>
          <a:xfrm flipH="1" rot="10800000">
            <a:off x="-110025" y="-523725"/>
            <a:ext cx="5856600" cy="366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69950" y="2803108"/>
            <a:ext cx="3403800" cy="105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17"/>
          <p:cNvSpPr txBox="1"/>
          <p:nvPr>
            <p:ph hasCustomPrompt="1" idx="2" type="title"/>
          </p:nvPr>
        </p:nvSpPr>
        <p:spPr>
          <a:xfrm>
            <a:off x="4086975" y="1796683"/>
            <a:ext cx="970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71375" y="4044008"/>
            <a:ext cx="2801400" cy="6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83" name="Google Shape;83;p17"/>
          <p:cNvCxnSpPr/>
          <p:nvPr/>
        </p:nvCxnSpPr>
        <p:spPr>
          <a:xfrm flipH="1">
            <a:off x="225" y="-181700"/>
            <a:ext cx="2764200" cy="2764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8"/>
          <p:cNvCxnSpPr/>
          <p:nvPr/>
        </p:nvCxnSpPr>
        <p:spPr>
          <a:xfrm rot="10800000">
            <a:off x="-122225" y="4590250"/>
            <a:ext cx="1955100" cy="714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722400" y="1926150"/>
            <a:ext cx="4493400" cy="237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720000" y="445025"/>
            <a:ext cx="3608100" cy="112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90" name="Google Shape;90;p19"/>
          <p:cNvCxnSpPr/>
          <p:nvPr/>
        </p:nvCxnSpPr>
        <p:spPr>
          <a:xfrm rot="10800000">
            <a:off x="6163800" y="-35700"/>
            <a:ext cx="2990400" cy="5179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720000" y="2518213"/>
            <a:ext cx="2977500" cy="130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1505425" y="1317900"/>
            <a:ext cx="2192100" cy="12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94" name="Google Shape;94;p20"/>
          <p:cNvCxnSpPr/>
          <p:nvPr/>
        </p:nvCxnSpPr>
        <p:spPr>
          <a:xfrm flipH="1" rot="10800000">
            <a:off x="4516250" y="1478625"/>
            <a:ext cx="5304900" cy="368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3"/>
          <p:cNvCxnSpPr/>
          <p:nvPr/>
        </p:nvCxnSpPr>
        <p:spPr>
          <a:xfrm flipH="1" rot="10800000">
            <a:off x="-213825" y="-91775"/>
            <a:ext cx="6879300" cy="429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3"/>
          <p:cNvSpPr txBox="1"/>
          <p:nvPr>
            <p:ph type="title"/>
          </p:nvPr>
        </p:nvSpPr>
        <p:spPr>
          <a:xfrm>
            <a:off x="4449900" y="1517050"/>
            <a:ext cx="3984300" cy="109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433550" y="947550"/>
            <a:ext cx="970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449900" y="2628922"/>
            <a:ext cx="3984300" cy="6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subTitle"/>
          </p:nvPr>
        </p:nvSpPr>
        <p:spPr>
          <a:xfrm flipH="1">
            <a:off x="5446500" y="2518213"/>
            <a:ext cx="2977500" cy="130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 flipH="1">
            <a:off x="5446650" y="1317900"/>
            <a:ext cx="1928100" cy="12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98" name="Google Shape;98;p21"/>
          <p:cNvCxnSpPr/>
          <p:nvPr/>
        </p:nvCxnSpPr>
        <p:spPr>
          <a:xfrm rot="10800000">
            <a:off x="-677150" y="1478625"/>
            <a:ext cx="5304900" cy="368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1361113" y="1467548"/>
            <a:ext cx="2336400" cy="4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1361113" y="1891625"/>
            <a:ext cx="2336400" cy="64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2" type="title"/>
          </p:nvPr>
        </p:nvSpPr>
        <p:spPr>
          <a:xfrm>
            <a:off x="5446488" y="3260435"/>
            <a:ext cx="2336400" cy="4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2"/>
          <p:cNvSpPr txBox="1"/>
          <p:nvPr>
            <p:ph idx="3" type="subTitle"/>
          </p:nvPr>
        </p:nvSpPr>
        <p:spPr>
          <a:xfrm>
            <a:off x="5446488" y="3684513"/>
            <a:ext cx="2336400" cy="64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5" name="Google Shape;105;p22"/>
          <p:cNvCxnSpPr/>
          <p:nvPr/>
        </p:nvCxnSpPr>
        <p:spPr>
          <a:xfrm rot="10800000">
            <a:off x="-11088" y="2063099"/>
            <a:ext cx="2540400" cy="2540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2"/>
          <p:cNvCxnSpPr/>
          <p:nvPr/>
        </p:nvCxnSpPr>
        <p:spPr>
          <a:xfrm flipH="1" rot="10800000">
            <a:off x="6974687" y="513550"/>
            <a:ext cx="2189400" cy="2232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720000" y="2342198"/>
            <a:ext cx="2336400" cy="4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720000" y="2766275"/>
            <a:ext cx="2336400" cy="8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2" type="title"/>
          </p:nvPr>
        </p:nvSpPr>
        <p:spPr>
          <a:xfrm>
            <a:off x="3403800" y="2342198"/>
            <a:ext cx="2336400" cy="4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23"/>
          <p:cNvSpPr txBox="1"/>
          <p:nvPr>
            <p:ph idx="3" type="subTitle"/>
          </p:nvPr>
        </p:nvSpPr>
        <p:spPr>
          <a:xfrm>
            <a:off x="3403800" y="2766275"/>
            <a:ext cx="2336400" cy="8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4" type="title"/>
          </p:nvPr>
        </p:nvSpPr>
        <p:spPr>
          <a:xfrm>
            <a:off x="6087600" y="2342198"/>
            <a:ext cx="2336400" cy="4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23"/>
          <p:cNvSpPr txBox="1"/>
          <p:nvPr>
            <p:ph idx="5" type="subTitle"/>
          </p:nvPr>
        </p:nvSpPr>
        <p:spPr>
          <a:xfrm>
            <a:off x="6087600" y="2766275"/>
            <a:ext cx="2336400" cy="8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15" name="Google Shape;115;p23"/>
          <p:cNvCxnSpPr/>
          <p:nvPr/>
        </p:nvCxnSpPr>
        <p:spPr>
          <a:xfrm rot="10800000">
            <a:off x="-152250" y="3543450"/>
            <a:ext cx="1657200" cy="165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24"/>
          <p:cNvCxnSpPr/>
          <p:nvPr/>
        </p:nvCxnSpPr>
        <p:spPr>
          <a:xfrm rot="10800000">
            <a:off x="6944700" y="-41100"/>
            <a:ext cx="2199300" cy="5184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4"/>
          <p:cNvSpPr txBox="1"/>
          <p:nvPr>
            <p:ph type="title"/>
          </p:nvPr>
        </p:nvSpPr>
        <p:spPr>
          <a:xfrm>
            <a:off x="720000" y="1909588"/>
            <a:ext cx="2903400" cy="36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720012" y="2270663"/>
            <a:ext cx="2903400" cy="5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2" type="title"/>
          </p:nvPr>
        </p:nvSpPr>
        <p:spPr>
          <a:xfrm>
            <a:off x="4209750" y="1909613"/>
            <a:ext cx="2903400" cy="36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" name="Google Shape;121;p24"/>
          <p:cNvSpPr txBox="1"/>
          <p:nvPr>
            <p:ph idx="3" type="subTitle"/>
          </p:nvPr>
        </p:nvSpPr>
        <p:spPr>
          <a:xfrm>
            <a:off x="4209752" y="2270688"/>
            <a:ext cx="2903400" cy="5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4" type="title"/>
          </p:nvPr>
        </p:nvSpPr>
        <p:spPr>
          <a:xfrm>
            <a:off x="720000" y="3698700"/>
            <a:ext cx="2903400" cy="36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4"/>
          <p:cNvSpPr txBox="1"/>
          <p:nvPr>
            <p:ph idx="5" type="subTitle"/>
          </p:nvPr>
        </p:nvSpPr>
        <p:spPr>
          <a:xfrm>
            <a:off x="720012" y="4059900"/>
            <a:ext cx="2903400" cy="5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6" type="title"/>
          </p:nvPr>
        </p:nvSpPr>
        <p:spPr>
          <a:xfrm>
            <a:off x="4209750" y="3698700"/>
            <a:ext cx="2903400" cy="36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24"/>
          <p:cNvSpPr txBox="1"/>
          <p:nvPr>
            <p:ph idx="7" type="subTitle"/>
          </p:nvPr>
        </p:nvSpPr>
        <p:spPr>
          <a:xfrm>
            <a:off x="4209750" y="4059900"/>
            <a:ext cx="2903400" cy="5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5"/>
          <p:cNvCxnSpPr/>
          <p:nvPr/>
        </p:nvCxnSpPr>
        <p:spPr>
          <a:xfrm rot="10800000">
            <a:off x="6944700" y="-41100"/>
            <a:ext cx="2199300" cy="5184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5"/>
          <p:cNvSpPr txBox="1"/>
          <p:nvPr>
            <p:ph type="title"/>
          </p:nvPr>
        </p:nvSpPr>
        <p:spPr>
          <a:xfrm>
            <a:off x="720000" y="1708350"/>
            <a:ext cx="1992900" cy="3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720009" y="2078357"/>
            <a:ext cx="19929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2" type="title"/>
          </p:nvPr>
        </p:nvSpPr>
        <p:spPr>
          <a:xfrm>
            <a:off x="5114453" y="1708376"/>
            <a:ext cx="1992900" cy="3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ubTitle"/>
          </p:nvPr>
        </p:nvSpPr>
        <p:spPr>
          <a:xfrm>
            <a:off x="5114454" y="2078382"/>
            <a:ext cx="19929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4" type="title"/>
          </p:nvPr>
        </p:nvSpPr>
        <p:spPr>
          <a:xfrm>
            <a:off x="720000" y="3259991"/>
            <a:ext cx="1992900" cy="3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5"/>
          <p:cNvSpPr txBox="1"/>
          <p:nvPr>
            <p:ph idx="5" type="subTitle"/>
          </p:nvPr>
        </p:nvSpPr>
        <p:spPr>
          <a:xfrm>
            <a:off x="720009" y="3630125"/>
            <a:ext cx="19929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6" type="title"/>
          </p:nvPr>
        </p:nvSpPr>
        <p:spPr>
          <a:xfrm>
            <a:off x="5114453" y="3259991"/>
            <a:ext cx="1992900" cy="3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6" name="Google Shape;136;p25"/>
          <p:cNvSpPr txBox="1"/>
          <p:nvPr>
            <p:ph idx="7" type="subTitle"/>
          </p:nvPr>
        </p:nvSpPr>
        <p:spPr>
          <a:xfrm>
            <a:off x="5114453" y="3630125"/>
            <a:ext cx="19929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20000" y="1672800"/>
            <a:ext cx="2305500" cy="3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720000" y="2024725"/>
            <a:ext cx="2305500" cy="5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2" type="title"/>
          </p:nvPr>
        </p:nvSpPr>
        <p:spPr>
          <a:xfrm>
            <a:off x="3419271" y="1672800"/>
            <a:ext cx="2305500" cy="3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6"/>
          <p:cNvSpPr txBox="1"/>
          <p:nvPr>
            <p:ph idx="3" type="subTitle"/>
          </p:nvPr>
        </p:nvSpPr>
        <p:spPr>
          <a:xfrm>
            <a:off x="3419271" y="2024725"/>
            <a:ext cx="2305500" cy="5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4" type="title"/>
          </p:nvPr>
        </p:nvSpPr>
        <p:spPr>
          <a:xfrm>
            <a:off x="720000" y="3223413"/>
            <a:ext cx="2305500" cy="3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6"/>
          <p:cNvSpPr txBox="1"/>
          <p:nvPr>
            <p:ph idx="5" type="subTitle"/>
          </p:nvPr>
        </p:nvSpPr>
        <p:spPr>
          <a:xfrm>
            <a:off x="720000" y="3575163"/>
            <a:ext cx="2305500" cy="5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6" type="title"/>
          </p:nvPr>
        </p:nvSpPr>
        <p:spPr>
          <a:xfrm>
            <a:off x="3419271" y="3223413"/>
            <a:ext cx="2305500" cy="3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26"/>
          <p:cNvSpPr txBox="1"/>
          <p:nvPr>
            <p:ph idx="7" type="subTitle"/>
          </p:nvPr>
        </p:nvSpPr>
        <p:spPr>
          <a:xfrm>
            <a:off x="3419271" y="3575163"/>
            <a:ext cx="2305500" cy="5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8" type="title"/>
          </p:nvPr>
        </p:nvSpPr>
        <p:spPr>
          <a:xfrm>
            <a:off x="6118549" y="1672800"/>
            <a:ext cx="2305500" cy="3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26"/>
          <p:cNvSpPr txBox="1"/>
          <p:nvPr>
            <p:ph idx="9" type="subTitle"/>
          </p:nvPr>
        </p:nvSpPr>
        <p:spPr>
          <a:xfrm>
            <a:off x="6118549" y="2024725"/>
            <a:ext cx="2305500" cy="5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3" type="title"/>
          </p:nvPr>
        </p:nvSpPr>
        <p:spPr>
          <a:xfrm>
            <a:off x="6118549" y="3223413"/>
            <a:ext cx="2305500" cy="3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" name="Google Shape;150;p26"/>
          <p:cNvSpPr txBox="1"/>
          <p:nvPr>
            <p:ph idx="14" type="subTitle"/>
          </p:nvPr>
        </p:nvSpPr>
        <p:spPr>
          <a:xfrm>
            <a:off x="6118549" y="3575163"/>
            <a:ext cx="2305500" cy="5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52" name="Google Shape;152;p26"/>
          <p:cNvCxnSpPr/>
          <p:nvPr/>
        </p:nvCxnSpPr>
        <p:spPr>
          <a:xfrm flipH="1" rot="10800000">
            <a:off x="7639050" y="3543450"/>
            <a:ext cx="1657200" cy="165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hasCustomPrompt="1" type="title"/>
          </p:nvPr>
        </p:nvSpPr>
        <p:spPr>
          <a:xfrm flipH="1">
            <a:off x="2657375" y="2884673"/>
            <a:ext cx="2199300" cy="70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 flipH="1">
            <a:off x="2657375" y="3967200"/>
            <a:ext cx="2199300" cy="60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hasCustomPrompt="1" idx="2" type="title"/>
          </p:nvPr>
        </p:nvSpPr>
        <p:spPr>
          <a:xfrm flipH="1">
            <a:off x="5807225" y="734177"/>
            <a:ext cx="2199300" cy="70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7" name="Google Shape;157;p27"/>
          <p:cNvSpPr txBox="1"/>
          <p:nvPr>
            <p:ph idx="3" type="subTitle"/>
          </p:nvPr>
        </p:nvSpPr>
        <p:spPr>
          <a:xfrm flipH="1">
            <a:off x="5807225" y="1816625"/>
            <a:ext cx="2199300" cy="60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hasCustomPrompt="1" idx="4" type="title"/>
          </p:nvPr>
        </p:nvSpPr>
        <p:spPr>
          <a:xfrm flipH="1">
            <a:off x="5807225" y="2884683"/>
            <a:ext cx="2199300" cy="70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9" name="Google Shape;159;p27"/>
          <p:cNvSpPr txBox="1"/>
          <p:nvPr>
            <p:ph idx="5" type="subTitle"/>
          </p:nvPr>
        </p:nvSpPr>
        <p:spPr>
          <a:xfrm flipH="1">
            <a:off x="5807225" y="3967200"/>
            <a:ext cx="2199300" cy="60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hasCustomPrompt="1" idx="6" type="title"/>
          </p:nvPr>
        </p:nvSpPr>
        <p:spPr>
          <a:xfrm flipH="1">
            <a:off x="2657375" y="734177"/>
            <a:ext cx="2199300" cy="70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1" name="Google Shape;161;p27"/>
          <p:cNvSpPr txBox="1"/>
          <p:nvPr>
            <p:ph idx="7" type="subTitle"/>
          </p:nvPr>
        </p:nvSpPr>
        <p:spPr>
          <a:xfrm flipH="1">
            <a:off x="2657375" y="1816625"/>
            <a:ext cx="2199300" cy="60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8" type="subTitle"/>
          </p:nvPr>
        </p:nvSpPr>
        <p:spPr>
          <a:xfrm flipH="1">
            <a:off x="2657375" y="3590700"/>
            <a:ext cx="2199300" cy="37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9" type="subTitle"/>
          </p:nvPr>
        </p:nvSpPr>
        <p:spPr>
          <a:xfrm flipH="1">
            <a:off x="5807225" y="3590700"/>
            <a:ext cx="2199300" cy="37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3" type="subTitle"/>
          </p:nvPr>
        </p:nvSpPr>
        <p:spPr>
          <a:xfrm flipH="1">
            <a:off x="5807225" y="1440200"/>
            <a:ext cx="2199300" cy="37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14" type="subTitle"/>
          </p:nvPr>
        </p:nvSpPr>
        <p:spPr>
          <a:xfrm flipH="1">
            <a:off x="2657375" y="1440200"/>
            <a:ext cx="2199300" cy="37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Black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cxnSp>
        <p:nvCxnSpPr>
          <p:cNvPr id="166" name="Google Shape;166;p27"/>
          <p:cNvCxnSpPr/>
          <p:nvPr/>
        </p:nvCxnSpPr>
        <p:spPr>
          <a:xfrm flipH="1" rot="10800000">
            <a:off x="0" y="-41100"/>
            <a:ext cx="2199300" cy="5184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hasCustomPrompt="1" type="title"/>
          </p:nvPr>
        </p:nvSpPr>
        <p:spPr>
          <a:xfrm>
            <a:off x="5050541" y="1873925"/>
            <a:ext cx="2848800" cy="70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5050537" y="2584827"/>
            <a:ext cx="2848800" cy="98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hasCustomPrompt="1" idx="2" type="title"/>
          </p:nvPr>
        </p:nvSpPr>
        <p:spPr>
          <a:xfrm>
            <a:off x="1244663" y="1865100"/>
            <a:ext cx="2848800" cy="70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1" name="Google Shape;171;p28"/>
          <p:cNvSpPr txBox="1"/>
          <p:nvPr>
            <p:ph idx="3" type="subTitle"/>
          </p:nvPr>
        </p:nvSpPr>
        <p:spPr>
          <a:xfrm>
            <a:off x="1244663" y="2571119"/>
            <a:ext cx="2848800" cy="98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73" name="Google Shape;173;p28"/>
          <p:cNvCxnSpPr/>
          <p:nvPr/>
        </p:nvCxnSpPr>
        <p:spPr>
          <a:xfrm flipH="1" rot="10800000">
            <a:off x="7639050" y="3543450"/>
            <a:ext cx="1657200" cy="165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subTitle"/>
          </p:nvPr>
        </p:nvSpPr>
        <p:spPr>
          <a:xfrm>
            <a:off x="720000" y="1152475"/>
            <a:ext cx="3852000" cy="345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2" type="subTitle"/>
          </p:nvPr>
        </p:nvSpPr>
        <p:spPr>
          <a:xfrm>
            <a:off x="4571913" y="1152475"/>
            <a:ext cx="3852000" cy="345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ctrTitle"/>
          </p:nvPr>
        </p:nvSpPr>
        <p:spPr>
          <a:xfrm>
            <a:off x="724875" y="540000"/>
            <a:ext cx="3441900" cy="71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30"/>
          <p:cNvSpPr txBox="1"/>
          <p:nvPr>
            <p:ph idx="1" type="subTitle"/>
          </p:nvPr>
        </p:nvSpPr>
        <p:spPr>
          <a:xfrm>
            <a:off x="720000" y="2337013"/>
            <a:ext cx="29301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2" type="subTitle"/>
          </p:nvPr>
        </p:nvSpPr>
        <p:spPr>
          <a:xfrm>
            <a:off x="724644" y="2669413"/>
            <a:ext cx="2429700" cy="8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82" name="Google Shape;182;p30"/>
          <p:cNvCxnSpPr/>
          <p:nvPr/>
        </p:nvCxnSpPr>
        <p:spPr>
          <a:xfrm rot="10800000">
            <a:off x="3879125" y="-29800"/>
            <a:ext cx="5376900" cy="5213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0"/>
          <p:cNvSpPr txBox="1"/>
          <p:nvPr/>
        </p:nvSpPr>
        <p:spPr>
          <a:xfrm>
            <a:off x="720000" y="3598738"/>
            <a:ext cx="31062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6662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6662100" cy="34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1"/>
          <p:cNvCxnSpPr/>
          <p:nvPr/>
        </p:nvCxnSpPr>
        <p:spPr>
          <a:xfrm rot="10800000">
            <a:off x="6944700" y="-41100"/>
            <a:ext cx="2199300" cy="5184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32"/>
          <p:cNvCxnSpPr/>
          <p:nvPr/>
        </p:nvCxnSpPr>
        <p:spPr>
          <a:xfrm flipH="1" rot="10800000">
            <a:off x="0" y="-41100"/>
            <a:ext cx="2199300" cy="5184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5"/>
          <p:cNvCxnSpPr/>
          <p:nvPr/>
        </p:nvCxnSpPr>
        <p:spPr>
          <a:xfrm rot="10800000">
            <a:off x="6155100" y="-30900"/>
            <a:ext cx="2988900" cy="517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720000" y="2741100"/>
            <a:ext cx="2851200" cy="44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4216050" y="2741100"/>
            <a:ext cx="2851200" cy="44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720000" y="3185875"/>
            <a:ext cx="2851200" cy="86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4216050" y="3185875"/>
            <a:ext cx="2851200" cy="86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 rot="10800000">
            <a:off x="6263600" y="-57225"/>
            <a:ext cx="3154200" cy="1038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722400" y="931450"/>
            <a:ext cx="3521100" cy="179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828100" y="2725850"/>
            <a:ext cx="3415500" cy="174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3" name="Google Shape;33;p7"/>
          <p:cNvCxnSpPr/>
          <p:nvPr/>
        </p:nvCxnSpPr>
        <p:spPr>
          <a:xfrm flipH="1" rot="10800000">
            <a:off x="6498000" y="-64952"/>
            <a:ext cx="2418900" cy="4189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720000" y="1266950"/>
            <a:ext cx="5086500" cy="252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36" name="Google Shape;36;p8"/>
          <p:cNvCxnSpPr/>
          <p:nvPr/>
        </p:nvCxnSpPr>
        <p:spPr>
          <a:xfrm rot="10800000">
            <a:off x="6163800" y="-35700"/>
            <a:ext cx="2990400" cy="5179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9"/>
          <p:cNvCxnSpPr/>
          <p:nvPr/>
        </p:nvCxnSpPr>
        <p:spPr>
          <a:xfrm rot="10800000">
            <a:off x="3539825" y="-89500"/>
            <a:ext cx="5418300" cy="527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728900" y="1948375"/>
            <a:ext cx="2786700" cy="9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728888" y="3112825"/>
            <a:ext cx="2680500" cy="13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880075"/>
            <a:ext cx="3079500" cy="334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43" name="Google Shape;43;p10"/>
          <p:cNvCxnSpPr/>
          <p:nvPr/>
        </p:nvCxnSpPr>
        <p:spPr>
          <a:xfrm flipH="1" rot="10800000">
            <a:off x="6287800" y="-67200"/>
            <a:ext cx="2256300" cy="2256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10"/>
          <p:cNvCxnSpPr/>
          <p:nvPr/>
        </p:nvCxnSpPr>
        <p:spPr>
          <a:xfrm flipH="1" rot="10800000">
            <a:off x="3288625" y="1516300"/>
            <a:ext cx="3672000" cy="3672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65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Black"/>
              <a:buNone/>
              <a:defRPr sz="3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6539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ctrTitle"/>
          </p:nvPr>
        </p:nvSpPr>
        <p:spPr>
          <a:xfrm>
            <a:off x="4490000" y="136350"/>
            <a:ext cx="3879900" cy="21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 Food Donation 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/>
          </a:blip>
          <a:srcRect b="22466" l="12833" r="42573" t="14829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33"/>
          <p:cNvCxnSpPr/>
          <p:nvPr/>
        </p:nvCxnSpPr>
        <p:spPr>
          <a:xfrm flipH="1" rot="10800000">
            <a:off x="-99475" y="653300"/>
            <a:ext cx="4672500" cy="4530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3"/>
          <p:cNvSpPr txBox="1"/>
          <p:nvPr/>
        </p:nvSpPr>
        <p:spPr>
          <a:xfrm>
            <a:off x="6399500" y="3812500"/>
            <a:ext cx="426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UCE2021507 Rajasi Barapatre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UCE2021509 Anushka Chaudhari</a:t>
            </a:r>
            <a:endParaRPr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UCE2021510 Sanika Chavan</a:t>
            </a:r>
            <a:endParaRPr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UCE2021517 Gouri Dhampalwar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99325" y="7305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NF</a:t>
            </a: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 rotWithShape="1">
          <a:blip r:embed="rId3">
            <a:alphaModFix/>
          </a:blip>
          <a:srcRect b="0" l="77522" r="6999" t="0"/>
          <a:stretch/>
        </p:blipFill>
        <p:spPr>
          <a:xfrm flipH="1">
            <a:off x="8424000" y="-15450"/>
            <a:ext cx="720000" cy="517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42"/>
          <p:cNvCxnSpPr/>
          <p:nvPr/>
        </p:nvCxnSpPr>
        <p:spPr>
          <a:xfrm rot="10800000">
            <a:off x="7712100" y="2664900"/>
            <a:ext cx="1431900" cy="247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42"/>
          <p:cNvSpPr txBox="1"/>
          <p:nvPr/>
        </p:nvSpPr>
        <p:spPr>
          <a:xfrm>
            <a:off x="275125" y="544300"/>
            <a:ext cx="69183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ssistant"/>
                <a:ea typeface="Assistant"/>
                <a:cs typeface="Assistant"/>
                <a:sym typeface="Assistant"/>
              </a:rPr>
              <a:t>Donor :</a:t>
            </a:r>
            <a:endParaRPr b="1" sz="20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Composite primary key=Donor_id+D</a:t>
            </a:r>
            <a:r>
              <a:rPr lang="en">
                <a:solidFill>
                  <a:schemeClr val="dk2"/>
                </a:solidFill>
              </a:rPr>
              <a:t>onor_request_Id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FD’S are 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Donor_Id -&gt; Name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>
                <a:solidFill>
                  <a:schemeClr val="dk2"/>
                </a:solidFill>
              </a:rPr>
              <a:t>onor_request_Id -&gt; Quantity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>
                <a:solidFill>
                  <a:schemeClr val="dk2"/>
                </a:solidFill>
              </a:rPr>
              <a:t>onor_request_Id -&gt; Location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>
                <a:solidFill>
                  <a:schemeClr val="dk2"/>
                </a:solidFill>
              </a:rPr>
              <a:t>onor_request_Id-&gt; Category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>
                <a:solidFill>
                  <a:schemeClr val="dk2"/>
                </a:solidFill>
              </a:rPr>
              <a:t>onor_request_Id -&gt; Donor_Type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83" name="Google Shape;283;p42"/>
          <p:cNvGraphicFramePr/>
          <p:nvPr/>
        </p:nvGraphicFramePr>
        <p:xfrm>
          <a:off x="275113" y="2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739625"/>
                <a:gridCol w="1111100"/>
                <a:gridCol w="1200950"/>
                <a:gridCol w="1085425"/>
                <a:gridCol w="1098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Donor_request_Id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Donor_Type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4" name="Google Shape;284;p42"/>
          <p:cNvGraphicFramePr/>
          <p:nvPr/>
        </p:nvGraphicFramePr>
        <p:xfrm>
          <a:off x="275125" y="351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479750"/>
                <a:gridCol w="147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Donor_ID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5" name="Google Shape;285;p42"/>
          <p:cNvGraphicFramePr/>
          <p:nvPr/>
        </p:nvGraphicFramePr>
        <p:xfrm>
          <a:off x="3416150" y="351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2004200"/>
                <a:gridCol w="200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Donor_ID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Donor_request_Id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399325" y="7305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NF</a:t>
            </a:r>
            <a:endParaRPr/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b="0" l="77522" r="6999" t="0"/>
          <a:stretch/>
        </p:blipFill>
        <p:spPr>
          <a:xfrm flipH="1">
            <a:off x="8424000" y="-15450"/>
            <a:ext cx="720000" cy="517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43"/>
          <p:cNvCxnSpPr/>
          <p:nvPr/>
        </p:nvCxnSpPr>
        <p:spPr>
          <a:xfrm rot="10800000">
            <a:off x="7712100" y="2664900"/>
            <a:ext cx="1431900" cy="247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43"/>
          <p:cNvSpPr txBox="1"/>
          <p:nvPr/>
        </p:nvSpPr>
        <p:spPr>
          <a:xfrm>
            <a:off x="1035900" y="2107100"/>
            <a:ext cx="73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218050" y="645750"/>
            <a:ext cx="4210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Receiver</a:t>
            </a:r>
            <a:r>
              <a:rPr b="1" lang="en" sz="20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  <a:endParaRPr b="1" sz="20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Composite primary key=Receiver_id+Receiver</a:t>
            </a:r>
            <a:r>
              <a:rPr b="1" lang="en">
                <a:solidFill>
                  <a:schemeClr val="dk2"/>
                </a:solidFill>
              </a:rPr>
              <a:t>_request_Id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FD’S are 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Receiver_Id -&gt; Name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Receiver</a:t>
            </a:r>
            <a:r>
              <a:rPr lang="en">
                <a:solidFill>
                  <a:schemeClr val="dk2"/>
                </a:solidFill>
              </a:rPr>
              <a:t>_request_Id</a:t>
            </a:r>
            <a:r>
              <a:rPr lang="en">
                <a:solidFill>
                  <a:schemeClr val="dk2"/>
                </a:solidFill>
              </a:rPr>
              <a:t> -&gt; Quantity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Receiver</a:t>
            </a:r>
            <a:r>
              <a:rPr lang="en">
                <a:solidFill>
                  <a:schemeClr val="dk2"/>
                </a:solidFill>
              </a:rPr>
              <a:t>_request_Id</a:t>
            </a:r>
            <a:r>
              <a:rPr lang="en">
                <a:solidFill>
                  <a:schemeClr val="dk2"/>
                </a:solidFill>
              </a:rPr>
              <a:t> -&gt; Location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Receiver</a:t>
            </a:r>
            <a:r>
              <a:rPr lang="en">
                <a:solidFill>
                  <a:schemeClr val="dk2"/>
                </a:solidFill>
              </a:rPr>
              <a:t>_request_Id</a:t>
            </a:r>
            <a:r>
              <a:rPr lang="en">
                <a:solidFill>
                  <a:schemeClr val="dk2"/>
                </a:solidFill>
              </a:rPr>
              <a:t>-&gt; Category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Receiver</a:t>
            </a:r>
            <a:r>
              <a:rPr lang="en">
                <a:solidFill>
                  <a:schemeClr val="dk2"/>
                </a:solidFill>
              </a:rPr>
              <a:t>_request_Id</a:t>
            </a:r>
            <a:r>
              <a:rPr lang="en">
                <a:solidFill>
                  <a:schemeClr val="dk2"/>
                </a:solidFill>
              </a:rPr>
              <a:t> -&gt; Donor_Type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95" name="Google Shape;295;p43"/>
          <p:cNvGraphicFramePr/>
          <p:nvPr/>
        </p:nvGraphicFramePr>
        <p:xfrm>
          <a:off x="218038" y="288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867625"/>
                <a:gridCol w="1192850"/>
                <a:gridCol w="1468900"/>
                <a:gridCol w="985725"/>
                <a:gridCol w="1179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Receiver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_request_Id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Receiver</a:t>
                      </a:r>
                      <a:r>
                        <a:rPr lang="en"/>
                        <a:t>_Type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6" name="Google Shape;296;p43"/>
          <p:cNvGraphicFramePr/>
          <p:nvPr/>
        </p:nvGraphicFramePr>
        <p:xfrm>
          <a:off x="218050" y="388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479750"/>
                <a:gridCol w="147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Receiver</a:t>
                      </a:r>
                      <a:r>
                        <a:rPr lang="en"/>
                        <a:t>_ID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7" name="Google Shape;297;p43"/>
          <p:cNvGraphicFramePr/>
          <p:nvPr/>
        </p:nvGraphicFramePr>
        <p:xfrm>
          <a:off x="3505925" y="388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479750"/>
                <a:gridCol w="204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Receiver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_request_Id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399325" y="7305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NF</a:t>
            </a:r>
            <a:endParaRPr/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3">
            <a:alphaModFix/>
          </a:blip>
          <a:srcRect b="0" l="77522" r="6999" t="0"/>
          <a:stretch/>
        </p:blipFill>
        <p:spPr>
          <a:xfrm flipH="1">
            <a:off x="8424000" y="-15450"/>
            <a:ext cx="720000" cy="517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44"/>
          <p:cNvCxnSpPr/>
          <p:nvPr/>
        </p:nvCxnSpPr>
        <p:spPr>
          <a:xfrm rot="10800000">
            <a:off x="7712100" y="2664900"/>
            <a:ext cx="1431900" cy="247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44"/>
          <p:cNvSpPr txBox="1"/>
          <p:nvPr/>
        </p:nvSpPr>
        <p:spPr>
          <a:xfrm>
            <a:off x="1035900" y="2107100"/>
            <a:ext cx="73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6" name="Google Shape;306;p44"/>
          <p:cNvSpPr txBox="1"/>
          <p:nvPr/>
        </p:nvSpPr>
        <p:spPr>
          <a:xfrm>
            <a:off x="335200" y="533750"/>
            <a:ext cx="663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As there are no Transitive Functional dependencies ,the tables are in 3NF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ssistant"/>
                <a:ea typeface="Assistant"/>
                <a:cs typeface="Assistant"/>
                <a:sym typeface="Assistant"/>
              </a:rPr>
              <a:t>Donor :</a:t>
            </a:r>
            <a:endParaRPr b="1" sz="2000">
              <a:latin typeface="Assistant"/>
              <a:ea typeface="Assistant"/>
              <a:cs typeface="Assistant"/>
              <a:sym typeface="Assistant"/>
            </a:endParaRPr>
          </a:p>
        </p:txBody>
      </p:sp>
      <p:graphicFrame>
        <p:nvGraphicFramePr>
          <p:cNvPr id="307" name="Google Shape;307;p44"/>
          <p:cNvGraphicFramePr/>
          <p:nvPr/>
        </p:nvGraphicFramePr>
        <p:xfrm>
          <a:off x="227763" y="1278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739625"/>
                <a:gridCol w="751950"/>
                <a:gridCol w="841750"/>
                <a:gridCol w="1470300"/>
                <a:gridCol w="1085425"/>
                <a:gridCol w="1098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Donor_request_Id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Donor_Type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8" name="Google Shape;308;p44"/>
          <p:cNvGraphicFramePr/>
          <p:nvPr/>
        </p:nvGraphicFramePr>
        <p:xfrm>
          <a:off x="227763" y="32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855075"/>
                <a:gridCol w="764775"/>
                <a:gridCol w="957175"/>
                <a:gridCol w="1431825"/>
                <a:gridCol w="1034125"/>
                <a:gridCol w="94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Receiver_request_Id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Receiver_Type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44"/>
          <p:cNvSpPr txBox="1"/>
          <p:nvPr/>
        </p:nvSpPr>
        <p:spPr>
          <a:xfrm>
            <a:off x="227775" y="2628313"/>
            <a:ext cx="358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ssistant"/>
                <a:ea typeface="Assistant"/>
                <a:cs typeface="Assistant"/>
                <a:sym typeface="Assistant"/>
              </a:rPr>
              <a:t>Receiver</a:t>
            </a:r>
            <a:r>
              <a:rPr b="1" lang="en" sz="2000">
                <a:latin typeface="Assistant"/>
                <a:ea typeface="Assistant"/>
                <a:cs typeface="Assistant"/>
                <a:sym typeface="Assistant"/>
              </a:rPr>
              <a:t> :</a:t>
            </a:r>
            <a:endParaRPr b="1" sz="20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" type="subTitle"/>
          </p:nvPr>
        </p:nvSpPr>
        <p:spPr>
          <a:xfrm flipH="1">
            <a:off x="3513000" y="1532450"/>
            <a:ext cx="4911000" cy="128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easy connection between a donor and receiver is established. </a:t>
            </a: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 rotWithShape="1">
          <a:blip r:embed="rId3">
            <a:alphaModFix/>
          </a:blip>
          <a:srcRect b="23099" l="39459" r="34027" t="-23100"/>
          <a:stretch/>
        </p:blipFill>
        <p:spPr>
          <a:xfrm flipH="1" rot="5400000">
            <a:off x="2571900" y="-708600"/>
            <a:ext cx="3270000" cy="8434200"/>
          </a:xfrm>
          <a:prstGeom prst="rtTriangle">
            <a:avLst/>
          </a:prstGeom>
          <a:noFill/>
          <a:ln>
            <a:noFill/>
          </a:ln>
        </p:spPr>
      </p:pic>
      <p:cxnSp>
        <p:nvCxnSpPr>
          <p:cNvPr id="316" name="Google Shape;316;p45"/>
          <p:cNvCxnSpPr/>
          <p:nvPr/>
        </p:nvCxnSpPr>
        <p:spPr>
          <a:xfrm flipH="1" rot="10800000">
            <a:off x="-330475" y="2328775"/>
            <a:ext cx="1509000" cy="936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45"/>
          <p:cNvSpPr txBox="1"/>
          <p:nvPr/>
        </p:nvSpPr>
        <p:spPr>
          <a:xfrm>
            <a:off x="516575" y="340500"/>
            <a:ext cx="280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ssistant"/>
                <a:ea typeface="Assistant"/>
                <a:cs typeface="Assistant"/>
                <a:sym typeface="Assistant"/>
              </a:rPr>
              <a:t>Objective Satisfied</a:t>
            </a:r>
            <a:endParaRPr b="1" sz="22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idx="1" type="subTitle"/>
          </p:nvPr>
        </p:nvSpPr>
        <p:spPr>
          <a:xfrm flipH="1">
            <a:off x="1358125" y="2071175"/>
            <a:ext cx="4911000" cy="128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Thankyou</a:t>
            </a:r>
            <a:endParaRPr b="1"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720000" y="445025"/>
            <a:ext cx="6662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 rotWithShape="1">
          <a:blip r:embed="rId3">
            <a:alphaModFix/>
          </a:blip>
          <a:srcRect b="0" l="40799" r="40797" t="0"/>
          <a:stretch/>
        </p:blipFill>
        <p:spPr>
          <a:xfrm>
            <a:off x="7724220" y="0"/>
            <a:ext cx="1419778" cy="5143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4"/>
          <p:cNvCxnSpPr/>
          <p:nvPr/>
        </p:nvCxnSpPr>
        <p:spPr>
          <a:xfrm rot="10800000">
            <a:off x="7585800" y="2443500"/>
            <a:ext cx="1558200" cy="2700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4"/>
          <p:cNvSpPr txBox="1"/>
          <p:nvPr/>
        </p:nvSpPr>
        <p:spPr>
          <a:xfrm>
            <a:off x="213250" y="1281775"/>
            <a:ext cx="7229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ssistant"/>
                <a:ea typeface="Assistant"/>
                <a:cs typeface="Assistant"/>
                <a:sym typeface="Assistant"/>
              </a:rPr>
              <a:t>To develop a web application through which food donations can be done. A request is to be made by a user to either donate or receive food. The requests are accepted by the admins of the respective locality and accordingly the food is donated to a person who has made a receiving request. (Using JavaSwing, SQL queries)</a:t>
            </a:r>
            <a:endParaRPr sz="19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/>
          <p:nvPr/>
        </p:nvSpPr>
        <p:spPr>
          <a:xfrm>
            <a:off x="720000" y="1224950"/>
            <a:ext cx="614100" cy="614100"/>
          </a:xfrm>
          <a:prstGeom prst="ellipse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5"/>
          <p:cNvSpPr/>
          <p:nvPr/>
        </p:nvSpPr>
        <p:spPr>
          <a:xfrm>
            <a:off x="4216050" y="1224950"/>
            <a:ext cx="614100" cy="614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5"/>
          <p:cNvSpPr/>
          <p:nvPr/>
        </p:nvSpPr>
        <p:spPr>
          <a:xfrm>
            <a:off x="720000" y="3017850"/>
            <a:ext cx="614100" cy="614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/>
          <p:nvPr/>
        </p:nvSpPr>
        <p:spPr>
          <a:xfrm>
            <a:off x="4216050" y="3017850"/>
            <a:ext cx="614100" cy="614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544250" y="1816475"/>
            <a:ext cx="23553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Donor information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3" name="Google Shape;213;p35"/>
          <p:cNvSpPr txBox="1"/>
          <p:nvPr>
            <p:ph idx="2" type="title"/>
          </p:nvPr>
        </p:nvSpPr>
        <p:spPr>
          <a:xfrm>
            <a:off x="792150" y="1330700"/>
            <a:ext cx="4698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01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720000" y="2157283"/>
            <a:ext cx="2355300" cy="81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information of a person who wishes to donate is collected. </a:t>
            </a:r>
            <a:endParaRPr/>
          </a:p>
        </p:txBody>
      </p:sp>
      <p:sp>
        <p:nvSpPr>
          <p:cNvPr id="215" name="Google Shape;215;p35"/>
          <p:cNvSpPr txBox="1"/>
          <p:nvPr>
            <p:ph idx="3" type="title"/>
          </p:nvPr>
        </p:nvSpPr>
        <p:spPr>
          <a:xfrm>
            <a:off x="4216050" y="1821813"/>
            <a:ext cx="30738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Information</a:t>
            </a:r>
            <a:endParaRPr/>
          </a:p>
        </p:txBody>
      </p:sp>
      <p:sp>
        <p:nvSpPr>
          <p:cNvPr id="216" name="Google Shape;216;p35"/>
          <p:cNvSpPr txBox="1"/>
          <p:nvPr>
            <p:ph idx="4" type="title"/>
          </p:nvPr>
        </p:nvSpPr>
        <p:spPr>
          <a:xfrm>
            <a:off x="4288200" y="1330700"/>
            <a:ext cx="4698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" name="Google Shape;217;p35"/>
          <p:cNvSpPr txBox="1"/>
          <p:nvPr>
            <p:ph idx="5" type="subTitle"/>
          </p:nvPr>
        </p:nvSpPr>
        <p:spPr>
          <a:xfrm>
            <a:off x="4216050" y="2237925"/>
            <a:ext cx="2355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information of a person who wishes to collect the food .</a:t>
            </a:r>
            <a:endParaRPr/>
          </a:p>
        </p:txBody>
      </p:sp>
      <p:sp>
        <p:nvSpPr>
          <p:cNvPr id="218" name="Google Shape;218;p35"/>
          <p:cNvSpPr txBox="1"/>
          <p:nvPr>
            <p:ph idx="6" type="title"/>
          </p:nvPr>
        </p:nvSpPr>
        <p:spPr>
          <a:xfrm>
            <a:off x="426775" y="3682525"/>
            <a:ext cx="23553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completed </a:t>
            </a:r>
            <a:endParaRPr/>
          </a:p>
        </p:txBody>
      </p:sp>
      <p:sp>
        <p:nvSpPr>
          <p:cNvPr id="219" name="Google Shape;219;p35"/>
          <p:cNvSpPr txBox="1"/>
          <p:nvPr>
            <p:ph idx="7" type="title"/>
          </p:nvPr>
        </p:nvSpPr>
        <p:spPr>
          <a:xfrm>
            <a:off x="792150" y="3123600"/>
            <a:ext cx="4698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0" name="Google Shape;220;p35"/>
          <p:cNvSpPr txBox="1"/>
          <p:nvPr>
            <p:ph idx="8" type="subTitle"/>
          </p:nvPr>
        </p:nvSpPr>
        <p:spPr>
          <a:xfrm>
            <a:off x="426775" y="4105800"/>
            <a:ext cx="3591600" cy="103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based on location and category  is done , accordingly food is passed on from donor to receiver.</a:t>
            </a:r>
            <a:endParaRPr/>
          </a:p>
        </p:txBody>
      </p:sp>
      <p:sp>
        <p:nvSpPr>
          <p:cNvPr id="221" name="Google Shape;221;p35"/>
          <p:cNvSpPr txBox="1"/>
          <p:nvPr>
            <p:ph idx="9" type="title"/>
          </p:nvPr>
        </p:nvSpPr>
        <p:spPr>
          <a:xfrm>
            <a:off x="4216050" y="3703225"/>
            <a:ext cx="23553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2" name="Google Shape;222;p35"/>
          <p:cNvSpPr txBox="1"/>
          <p:nvPr>
            <p:ph idx="13" type="title"/>
          </p:nvPr>
        </p:nvSpPr>
        <p:spPr>
          <a:xfrm>
            <a:off x="4288225" y="3123600"/>
            <a:ext cx="469800" cy="40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" name="Google Shape;223;p35"/>
          <p:cNvSpPr txBox="1"/>
          <p:nvPr>
            <p:ph idx="14" type="subTitle"/>
          </p:nvPr>
        </p:nvSpPr>
        <p:spPr>
          <a:xfrm>
            <a:off x="4216050" y="4105800"/>
            <a:ext cx="2355300" cy="111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status is updated indicating whether the food is donated or is pending.</a:t>
            </a:r>
            <a:endParaRPr/>
          </a:p>
        </p:txBody>
      </p:sp>
      <p:sp>
        <p:nvSpPr>
          <p:cNvPr id="224" name="Google Shape;224;p3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requirements : </a:t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0" l="68024" r="0" t="13389"/>
          <a:stretch/>
        </p:blipFill>
        <p:spPr>
          <a:xfrm flipH="1">
            <a:off x="7720200" y="-15450"/>
            <a:ext cx="1423800" cy="517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5"/>
          <p:cNvCxnSpPr/>
          <p:nvPr/>
        </p:nvCxnSpPr>
        <p:spPr>
          <a:xfrm rot="10800000">
            <a:off x="7712100" y="2664900"/>
            <a:ext cx="1431900" cy="247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7040" l="26449" r="29861" t="11842"/>
          <a:stretch/>
        </p:blipFill>
        <p:spPr>
          <a:xfrm>
            <a:off x="452425" y="95675"/>
            <a:ext cx="7311226" cy="48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37075" r="37077" t="0"/>
          <a:stretch/>
        </p:blipFill>
        <p:spPr>
          <a:xfrm flipH="1" rot="5400000">
            <a:off x="2582100" y="-708600"/>
            <a:ext cx="3270000" cy="84342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>
            <p:ph type="title"/>
          </p:nvPr>
        </p:nvSpPr>
        <p:spPr>
          <a:xfrm>
            <a:off x="3120375" y="1517050"/>
            <a:ext cx="5313900" cy="109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</a:t>
            </a:r>
            <a:endParaRPr/>
          </a:p>
        </p:txBody>
      </p:sp>
      <p:cxnSp>
        <p:nvCxnSpPr>
          <p:cNvPr id="238" name="Google Shape;238;p37"/>
          <p:cNvCxnSpPr/>
          <p:nvPr/>
        </p:nvCxnSpPr>
        <p:spPr>
          <a:xfrm flipH="1" rot="10800000">
            <a:off x="-213825" y="2711125"/>
            <a:ext cx="2392500" cy="1494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7"/>
          <p:cNvCxnSpPr/>
          <p:nvPr/>
        </p:nvCxnSpPr>
        <p:spPr>
          <a:xfrm>
            <a:off x="6288825" y="2601250"/>
            <a:ext cx="21354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/>
        </p:nvSpPr>
        <p:spPr>
          <a:xfrm>
            <a:off x="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Tables</a:t>
            </a:r>
            <a:r>
              <a:rPr b="1" lang="en" sz="20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3">
            <a:alphaModFix/>
          </a:blip>
          <a:srcRect b="48154" l="0" r="26101" t="0"/>
          <a:stretch/>
        </p:blipFill>
        <p:spPr>
          <a:xfrm>
            <a:off x="152400" y="645000"/>
            <a:ext cx="6532274" cy="200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6124"/>
            <a:ext cx="7584881" cy="218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00" y="137775"/>
            <a:ext cx="8512801" cy="2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00" y="3037117"/>
            <a:ext cx="7088422" cy="188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00" y="152400"/>
            <a:ext cx="8631051" cy="27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00" y="2969263"/>
            <a:ext cx="6042120" cy="191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99325" y="7305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NF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 b="0" l="77522" r="6999" t="0"/>
          <a:stretch/>
        </p:blipFill>
        <p:spPr>
          <a:xfrm flipH="1">
            <a:off x="8424000" y="-15450"/>
            <a:ext cx="720000" cy="517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41"/>
          <p:cNvCxnSpPr/>
          <p:nvPr/>
        </p:nvCxnSpPr>
        <p:spPr>
          <a:xfrm rot="10800000">
            <a:off x="7712100" y="2664900"/>
            <a:ext cx="1431900" cy="247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66" name="Google Shape;266;p41"/>
          <p:cNvGraphicFramePr/>
          <p:nvPr/>
        </p:nvGraphicFramePr>
        <p:xfrm>
          <a:off x="179925" y="172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766075"/>
                <a:gridCol w="181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Donor_Id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7" name="Google Shape;267;p41"/>
          <p:cNvSpPr txBox="1"/>
          <p:nvPr/>
        </p:nvSpPr>
        <p:spPr>
          <a:xfrm>
            <a:off x="1035900" y="2107100"/>
            <a:ext cx="73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aphicFrame>
        <p:nvGraphicFramePr>
          <p:cNvPr id="268" name="Google Shape;268;p41"/>
          <p:cNvGraphicFramePr/>
          <p:nvPr/>
        </p:nvGraphicFramePr>
        <p:xfrm>
          <a:off x="207050" y="289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711825"/>
                <a:gridCol w="181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Donor_Id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9" name="Google Shape;269;p41"/>
          <p:cNvGraphicFramePr/>
          <p:nvPr/>
        </p:nvGraphicFramePr>
        <p:xfrm>
          <a:off x="4128650" y="173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711825"/>
                <a:gridCol w="187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0" name="Google Shape;270;p41"/>
          <p:cNvGraphicFramePr/>
          <p:nvPr/>
        </p:nvGraphicFramePr>
        <p:xfrm>
          <a:off x="4128650" y="288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711825"/>
                <a:gridCol w="187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PhNo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1" name="Google Shape;271;p41"/>
          <p:cNvGraphicFramePr/>
          <p:nvPr/>
        </p:nvGraphicFramePr>
        <p:xfrm>
          <a:off x="2257025" y="425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{670770C6-5AB8-4BA7-8D84-D41F51C1F857}</a:tableStyleId>
              </a:tblPr>
              <a:tblGrid>
                <a:gridCol w="1711825"/>
                <a:gridCol w="187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p41"/>
          <p:cNvSpPr txBox="1"/>
          <p:nvPr/>
        </p:nvSpPr>
        <p:spPr>
          <a:xfrm>
            <a:off x="179900" y="1130125"/>
            <a:ext cx="358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ssistant"/>
                <a:ea typeface="Assistant"/>
                <a:cs typeface="Assistant"/>
                <a:sym typeface="Assistant"/>
              </a:rPr>
              <a:t>Donor :</a:t>
            </a:r>
            <a:endParaRPr b="1" sz="2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4146525" y="1170725"/>
            <a:ext cx="352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ssistant"/>
                <a:ea typeface="Assistant"/>
                <a:cs typeface="Assistant"/>
                <a:sym typeface="Assistant"/>
              </a:rPr>
              <a:t>Receiver:</a:t>
            </a:r>
            <a:endParaRPr b="1" sz="2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2257025" y="38400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Admin</a:t>
            </a:r>
            <a:r>
              <a:rPr b="1" lang="en" sz="20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stainable Gastronomy Day by Slidesgo">
  <a:themeElements>
    <a:clrScheme name="Simple Light">
      <a:dk1>
        <a:srgbClr val="434343"/>
      </a:dk1>
      <a:lt1>
        <a:srgbClr val="FFFFFF"/>
      </a:lt1>
      <a:dk2>
        <a:srgbClr val="000000"/>
      </a:dk2>
      <a:lt2>
        <a:srgbClr val="FFFFFF"/>
      </a:lt2>
      <a:accent1>
        <a:srgbClr val="CCCCCC"/>
      </a:accent1>
      <a:accent2>
        <a:srgbClr val="434343"/>
      </a:accent2>
      <a:accent3>
        <a:srgbClr val="FFFFFF"/>
      </a:accent3>
      <a:accent4>
        <a:srgbClr val="CCCCCC"/>
      </a:accent4>
      <a:accent5>
        <a:srgbClr val="FFFFFF"/>
      </a:accent5>
      <a:accent6>
        <a:srgbClr val="43434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