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BOOSTING TECHNIQUE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51" y="3463926"/>
            <a:ext cx="9077903" cy="25309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Adaboost</a:t>
            </a:r>
          </a:p>
          <a:p>
            <a:pPr algn="ctr"/>
            <a:r>
              <a:rPr lang="en-US" sz="3600" b="1" dirty="0" smtClean="0"/>
              <a:t>Xgboost</a:t>
            </a:r>
          </a:p>
          <a:p>
            <a:pPr algn="ctr"/>
            <a:r>
              <a:rPr lang="en-US" sz="3600" b="1" dirty="0" smtClean="0"/>
              <a:t>lgboost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6516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0" y="742373"/>
            <a:ext cx="4923702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boosting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It combines set of weak learners into strong learners to minimize the training errors</a:t>
            </a:r>
          </a:p>
          <a:p>
            <a:endParaRPr lang="en-US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Random sample of data selected fitted to the model and trained sequentially</a:t>
            </a:r>
          </a:p>
          <a:p>
            <a:endParaRPr lang="en-US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Each model tries to compensate for the weakness of it’s predecessor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adaboost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common estimator used in Adaboost is decision tree with single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means decision tree with one split called </a:t>
            </a:r>
            <a:r>
              <a:rPr lang="en-US" b="1" dirty="0" smtClean="0">
                <a:solidFill>
                  <a:srgbClr val="FF0000"/>
                </a:solidFill>
              </a:rPr>
              <a:t>Stump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STUMP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LEAF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</a:t>
            </a:r>
          </a:p>
        </p:txBody>
      </p:sp>
      <p:pic>
        <p:nvPicPr>
          <p:cNvPr id="1026" name="Picture 2" descr="The Ultimate Guide to AdaBoost, random forests and XGBoost | by Julia  Nikulski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754910"/>
            <a:ext cx="5891213" cy="267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9163" y="3796171"/>
            <a:ext cx="1126836" cy="3417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48873" y="4590473"/>
            <a:ext cx="692727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315855" y="4590472"/>
            <a:ext cx="794327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2992581" y="4137948"/>
            <a:ext cx="591128" cy="44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2410691" y="4137948"/>
            <a:ext cx="581890" cy="52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2179782" y="3796171"/>
            <a:ext cx="230909" cy="1847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flipH="1" flipV="1">
            <a:off x="1690254" y="4664362"/>
            <a:ext cx="157018" cy="203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0"/>
            <a:ext cx="3856037" cy="1639884"/>
          </a:xfrm>
        </p:spPr>
        <p:txBody>
          <a:bodyPr/>
          <a:lstStyle/>
          <a:p>
            <a:r>
              <a:rPr lang="en-US" dirty="0" smtClean="0"/>
              <a:t>XGBOOST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032" y="1838036"/>
            <a:ext cx="3856037" cy="364836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It’s get trained based on residuals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then iteratively builds additional models, each one attempting to correct the mistakes of the previous models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 each iteration, </a:t>
            </a:r>
            <a:r>
              <a:rPr lang="en-US" sz="1800" dirty="0" smtClean="0"/>
              <a:t>It </a:t>
            </a:r>
            <a:r>
              <a:rPr lang="en-US" sz="1800" dirty="0"/>
              <a:t>calculates the gradient of the loss function with respect to the current model's prediction and fits a new decision tree to minimize the loss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Regularization: To prevent overfitting, </a:t>
            </a:r>
            <a:r>
              <a:rPr lang="en-IN" sz="1800" dirty="0"/>
              <a:t>including shrinkage and pruning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/>
          </a:p>
        </p:txBody>
      </p:sp>
      <p:pic>
        <p:nvPicPr>
          <p:cNvPr id="2050" name="Picture 2" descr="Simplified structure of XGBoos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19" y="1255365"/>
            <a:ext cx="5891213" cy="40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2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0"/>
            <a:ext cx="3856037" cy="1639884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lgboost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03565"/>
            <a:ext cx="4561368" cy="3818805"/>
          </a:xfrm>
        </p:spPr>
        <p:txBody>
          <a:bodyPr>
            <a:noAutofit/>
          </a:bodyPr>
          <a:lstStyle/>
          <a:p>
            <a:r>
              <a:rPr lang="en-US" sz="1800" dirty="0"/>
              <a:t>LightGBM is a gradient boosting framework that utilizes decision trees as weak learners and is designed to handle large-scale datasets efficiently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training process employs techniques such as Gradient-Based One-Side Sampling (GOSS) that optimize the selection of informative data instances for building trees, reducing overfitting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Overall, LightGBM regression is a powerful tool for accurate prediction of continuous numerical values.</a:t>
            </a:r>
            <a:endParaRPr lang="en-IN" sz="1800" dirty="0"/>
          </a:p>
        </p:txBody>
      </p:sp>
      <p:pic>
        <p:nvPicPr>
          <p:cNvPr id="3074" name="Picture 2" descr="Understanding Light Gradient Boosting Machine - datamahadev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05" y="1905793"/>
            <a:ext cx="6069957" cy="34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 flipV="1">
            <a:off x="701965" y="1985817"/>
            <a:ext cx="490460" cy="3232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701965" y="3408218"/>
            <a:ext cx="389091" cy="3274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701965" y="4802909"/>
            <a:ext cx="323271" cy="3140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2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202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BOOSTING TECHNIQUE </vt:lpstr>
      <vt:lpstr>boosting</vt:lpstr>
      <vt:lpstr>adaboost</vt:lpstr>
      <vt:lpstr>XGBOOST</vt:lpstr>
      <vt:lpstr>lgboost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TECHNIQUE</dc:title>
  <dc:creator>Dell</dc:creator>
  <cp:lastModifiedBy>Dell</cp:lastModifiedBy>
  <cp:revision>9</cp:revision>
  <dcterms:created xsi:type="dcterms:W3CDTF">2023-08-15T13:10:23Z</dcterms:created>
  <dcterms:modified xsi:type="dcterms:W3CDTF">2023-08-15T14:55:02Z</dcterms:modified>
</cp:coreProperties>
</file>